
<file path=[Content_Types].xml><?xml version="1.0" encoding="utf-8"?>
<Types xmlns="http://schemas.openxmlformats.org/package/2006/content-types">
  <Default Extension="fntdata" ContentType="application/x-fontdata"/>
  <Default Extension="mov" ContentType="video/quicktime"/>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80" r:id="rId1"/>
  </p:sldMasterIdLst>
  <p:notesMasterIdLst>
    <p:notesMasterId r:id="rId43"/>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95" r:id="rId23"/>
    <p:sldId id="277" r:id="rId24"/>
    <p:sldId id="296" r:id="rId25"/>
    <p:sldId id="278" r:id="rId26"/>
    <p:sldId id="279" r:id="rId27"/>
    <p:sldId id="280" r:id="rId28"/>
    <p:sldId id="281" r:id="rId29"/>
    <p:sldId id="282" r:id="rId30"/>
    <p:sldId id="283" r:id="rId31"/>
    <p:sldId id="284" r:id="rId32"/>
    <p:sldId id="285" r:id="rId33"/>
    <p:sldId id="286" r:id="rId34"/>
    <p:sldId id="287" r:id="rId35"/>
    <p:sldId id="288" r:id="rId36"/>
    <p:sldId id="289" r:id="rId37"/>
    <p:sldId id="290" r:id="rId38"/>
    <p:sldId id="291" r:id="rId39"/>
    <p:sldId id="292" r:id="rId40"/>
    <p:sldId id="293" r:id="rId41"/>
    <p:sldId id="294" r:id="rId42"/>
  </p:sldIdLst>
  <p:sldSz cx="9144000" cy="5143500" type="screen16x9"/>
  <p:notesSz cx="6858000" cy="9144000"/>
  <p:embeddedFontLst>
    <p:embeddedFont>
      <p:font typeface="Bebas Neue" panose="020B0604020202020204" charset="0"/>
      <p:regular r:id="rId44"/>
    </p:embeddedFont>
    <p:embeddedFont>
      <p:font typeface="Fredoka" panose="020B0604020202020204" charset="-79"/>
      <p:regular r:id="rId45"/>
      <p:bold r:id="rId46"/>
    </p:embeddedFont>
    <p:embeddedFont>
      <p:font typeface="Montserrat" panose="00000500000000000000" pitchFamily="2" charset="0"/>
      <p:regular r:id="rId47"/>
      <p:bold r:id="rId48"/>
      <p:italic r:id="rId49"/>
      <p:boldItalic r:id="rId50"/>
    </p:embeddedFont>
    <p:embeddedFont>
      <p:font typeface="Red Hat Display" panose="020B0604020202020204" charset="0"/>
      <p:regular r:id="rId51"/>
      <p:bold r:id="rId52"/>
      <p:italic r:id="rId53"/>
      <p:boldItalic r:id="rId54"/>
    </p:embeddedFont>
    <p:embeddedFont>
      <p:font typeface="Red Hat Display Black" panose="020B0604020202020204" charset="0"/>
      <p:bold r:id="rId55"/>
      <p:boldItalic r:id="rId56"/>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7B886E8C-4AF1-4B46-837C-8C6E7563BC99}">
  <a:tblStyle styleId="{7B886E8C-4AF1-4B46-837C-8C6E7563BC99}"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p:scale>
          <a:sx n="80" d="100"/>
          <a:sy n="80" d="100"/>
        </p:scale>
        <p:origin x="1522" y="72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font" Target="fonts/font4.fntdata"/><Relationship Id="rId50" Type="http://schemas.openxmlformats.org/officeDocument/2006/relationships/font" Target="fonts/font7.fntdata"/><Relationship Id="rId55" Type="http://schemas.openxmlformats.org/officeDocument/2006/relationships/font" Target="fonts/font12.fntdata"/><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2.fntdata"/><Relationship Id="rId53" Type="http://schemas.openxmlformats.org/officeDocument/2006/relationships/font" Target="fonts/font10.fntdata"/><Relationship Id="rId58" Type="http://schemas.openxmlformats.org/officeDocument/2006/relationships/viewProps" Target="viewProps.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 Id="rId48" Type="http://schemas.openxmlformats.org/officeDocument/2006/relationships/font" Target="fonts/font5.fntdata"/><Relationship Id="rId56" Type="http://schemas.openxmlformats.org/officeDocument/2006/relationships/font" Target="fonts/font13.fntdata"/><Relationship Id="rId8" Type="http://schemas.openxmlformats.org/officeDocument/2006/relationships/slide" Target="slides/slide7.xml"/><Relationship Id="rId51" Type="http://schemas.openxmlformats.org/officeDocument/2006/relationships/font" Target="fonts/font8.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3.fntdata"/><Relationship Id="rId59"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font" Target="fonts/font11.fntdata"/><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6.fntdata"/><Relationship Id="rId57" Type="http://schemas.openxmlformats.org/officeDocument/2006/relationships/presProps" Target="pres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font" Target="fonts/font1.fntdata"/><Relationship Id="rId52" Type="http://schemas.openxmlformats.org/officeDocument/2006/relationships/font" Target="fonts/font9.fntdata"/><Relationship Id="rId6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8"/>
        <p:cNvGrpSpPr/>
        <p:nvPr/>
      </p:nvGrpSpPr>
      <p:grpSpPr>
        <a:xfrm>
          <a:off x="0" y="0"/>
          <a:ext cx="0" cy="0"/>
          <a:chOff x="0" y="0"/>
          <a:chExt cx="0" cy="0"/>
        </a:xfrm>
      </p:grpSpPr>
      <p:sp>
        <p:nvSpPr>
          <p:cNvPr id="1089" name="Google Shape;1089;g1d68ad3e120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90" name="Google Shape;1090;g1d68ad3e120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5"/>
        <p:cNvGrpSpPr/>
        <p:nvPr/>
      </p:nvGrpSpPr>
      <p:grpSpPr>
        <a:xfrm>
          <a:off x="0" y="0"/>
          <a:ext cx="0" cy="0"/>
          <a:chOff x="0" y="0"/>
          <a:chExt cx="0" cy="0"/>
        </a:xfrm>
      </p:grpSpPr>
      <p:sp>
        <p:nvSpPr>
          <p:cNvPr id="1106" name="Google Shape;1106;g1cf844317ce_0_33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07" name="Google Shape;1107;g1cf844317ce_0_3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8"/>
        <p:cNvGrpSpPr/>
        <p:nvPr/>
      </p:nvGrpSpPr>
      <p:grpSpPr>
        <a:xfrm>
          <a:off x="0" y="0"/>
          <a:ext cx="0" cy="0"/>
          <a:chOff x="0" y="0"/>
          <a:chExt cx="0" cy="0"/>
        </a:xfrm>
      </p:grpSpPr>
      <p:sp>
        <p:nvSpPr>
          <p:cNvPr id="1129" name="Google Shape;1129;g1cf844317ce_0_31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30" name="Google Shape;1130;g1cf844317ce_0_3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9"/>
        <p:cNvGrpSpPr/>
        <p:nvPr/>
      </p:nvGrpSpPr>
      <p:grpSpPr>
        <a:xfrm>
          <a:off x="0" y="0"/>
          <a:ext cx="0" cy="0"/>
          <a:chOff x="0" y="0"/>
          <a:chExt cx="0" cy="0"/>
        </a:xfrm>
      </p:grpSpPr>
      <p:sp>
        <p:nvSpPr>
          <p:cNvPr id="1160" name="Google Shape;1160;g1d58b3b2229_2_19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61" name="Google Shape;1161;g1d58b3b2229_2_19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65"/>
        <p:cNvGrpSpPr/>
        <p:nvPr/>
      </p:nvGrpSpPr>
      <p:grpSpPr>
        <a:xfrm>
          <a:off x="0" y="0"/>
          <a:ext cx="0" cy="0"/>
          <a:chOff x="0" y="0"/>
          <a:chExt cx="0" cy="0"/>
        </a:xfrm>
      </p:grpSpPr>
      <p:sp>
        <p:nvSpPr>
          <p:cNvPr id="1166" name="Google Shape;1166;g1d58b3b2229_1_9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67" name="Google Shape;1167;g1d58b3b2229_1_9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77"/>
        <p:cNvGrpSpPr/>
        <p:nvPr/>
      </p:nvGrpSpPr>
      <p:grpSpPr>
        <a:xfrm>
          <a:off x="0" y="0"/>
          <a:ext cx="0" cy="0"/>
          <a:chOff x="0" y="0"/>
          <a:chExt cx="0" cy="0"/>
        </a:xfrm>
      </p:grpSpPr>
      <p:sp>
        <p:nvSpPr>
          <p:cNvPr id="1178" name="Google Shape;1178;g1d58b3b2229_3_1767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79" name="Google Shape;1179;g1d58b3b2229_3_1767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5"/>
        <p:cNvGrpSpPr/>
        <p:nvPr/>
      </p:nvGrpSpPr>
      <p:grpSpPr>
        <a:xfrm>
          <a:off x="0" y="0"/>
          <a:ext cx="0" cy="0"/>
          <a:chOff x="0" y="0"/>
          <a:chExt cx="0" cy="0"/>
        </a:xfrm>
      </p:grpSpPr>
      <p:sp>
        <p:nvSpPr>
          <p:cNvPr id="1196" name="Google Shape;1196;g1d58b3b2229_2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97" name="Google Shape;1197;g1d58b3b2229_2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21"/>
        <p:cNvGrpSpPr/>
        <p:nvPr/>
      </p:nvGrpSpPr>
      <p:grpSpPr>
        <a:xfrm>
          <a:off x="0" y="0"/>
          <a:ext cx="0" cy="0"/>
          <a:chOff x="0" y="0"/>
          <a:chExt cx="0" cy="0"/>
        </a:xfrm>
      </p:grpSpPr>
      <p:sp>
        <p:nvSpPr>
          <p:cNvPr id="1222" name="Google Shape;1222;g22b32eb71a5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23" name="Google Shape;1223;g22b32eb71a5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53"/>
        <p:cNvGrpSpPr/>
        <p:nvPr/>
      </p:nvGrpSpPr>
      <p:grpSpPr>
        <a:xfrm>
          <a:off x="0" y="0"/>
          <a:ext cx="0" cy="0"/>
          <a:chOff x="0" y="0"/>
          <a:chExt cx="0" cy="0"/>
        </a:xfrm>
      </p:grpSpPr>
      <p:sp>
        <p:nvSpPr>
          <p:cNvPr id="1254" name="Google Shape;1254;g1cf844317ce_0_38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55" name="Google Shape;1255;g1cf844317ce_0_38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5"/>
        <p:cNvGrpSpPr/>
        <p:nvPr/>
      </p:nvGrpSpPr>
      <p:grpSpPr>
        <a:xfrm>
          <a:off x="0" y="0"/>
          <a:ext cx="0" cy="0"/>
          <a:chOff x="0" y="0"/>
          <a:chExt cx="0" cy="0"/>
        </a:xfrm>
      </p:grpSpPr>
      <p:sp>
        <p:nvSpPr>
          <p:cNvPr id="1286" name="Google Shape;1286;g1d58b3b2229_3_1768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87" name="Google Shape;1287;g1d58b3b2229_3_1768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2"/>
        <p:cNvGrpSpPr/>
        <p:nvPr/>
      </p:nvGrpSpPr>
      <p:grpSpPr>
        <a:xfrm>
          <a:off x="0" y="0"/>
          <a:ext cx="0" cy="0"/>
          <a:chOff x="0" y="0"/>
          <a:chExt cx="0" cy="0"/>
        </a:xfrm>
      </p:grpSpPr>
      <p:sp>
        <p:nvSpPr>
          <p:cNvPr id="1303" name="Google Shape;1303;g1d58b3b2229_1_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04" name="Google Shape;1304;g1d58b3b2229_1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32"/>
        <p:cNvGrpSpPr/>
        <p:nvPr/>
      </p:nvGrpSpPr>
      <p:grpSpPr>
        <a:xfrm>
          <a:off x="0" y="0"/>
          <a:ext cx="0" cy="0"/>
          <a:chOff x="0" y="0"/>
          <a:chExt cx="0" cy="0"/>
        </a:xfrm>
      </p:grpSpPr>
      <p:sp>
        <p:nvSpPr>
          <p:cNvPr id="1333" name="Google Shape;1333;g238b4c6bcf8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34" name="Google Shape;1334;g238b4c6bcf8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38"/>
        <p:cNvGrpSpPr/>
        <p:nvPr/>
      </p:nvGrpSpPr>
      <p:grpSpPr>
        <a:xfrm>
          <a:off x="0" y="0"/>
          <a:ext cx="0" cy="0"/>
          <a:chOff x="0" y="0"/>
          <a:chExt cx="0" cy="0"/>
        </a:xfrm>
      </p:grpSpPr>
      <p:sp>
        <p:nvSpPr>
          <p:cNvPr id="1339" name="Google Shape;1339;g1d58b3b2229_3_7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40" name="Google Shape;1340;g1d58b3b2229_3_7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7"/>
        <p:cNvGrpSpPr/>
        <p:nvPr/>
      </p:nvGrpSpPr>
      <p:grpSpPr>
        <a:xfrm>
          <a:off x="0" y="0"/>
          <a:ext cx="0" cy="0"/>
          <a:chOff x="0" y="0"/>
          <a:chExt cx="0" cy="0"/>
        </a:xfrm>
      </p:grpSpPr>
      <p:sp>
        <p:nvSpPr>
          <p:cNvPr id="1348" name="Google Shape;1348;g1cf844317ce_0_37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49" name="Google Shape;1349;g1cf844317ce_0_37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55"/>
        <p:cNvGrpSpPr/>
        <p:nvPr/>
      </p:nvGrpSpPr>
      <p:grpSpPr>
        <a:xfrm>
          <a:off x="0" y="0"/>
          <a:ext cx="0" cy="0"/>
          <a:chOff x="0" y="0"/>
          <a:chExt cx="0" cy="0"/>
        </a:xfrm>
      </p:grpSpPr>
      <p:sp>
        <p:nvSpPr>
          <p:cNvPr id="1356" name="Google Shape;1356;g238d2f5632b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57" name="Google Shape;1357;g238d2f5632b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1"/>
        <p:cNvGrpSpPr/>
        <p:nvPr/>
      </p:nvGrpSpPr>
      <p:grpSpPr>
        <a:xfrm>
          <a:off x="0" y="0"/>
          <a:ext cx="0" cy="0"/>
          <a:chOff x="0" y="0"/>
          <a:chExt cx="0" cy="0"/>
        </a:xfrm>
      </p:grpSpPr>
      <p:sp>
        <p:nvSpPr>
          <p:cNvPr id="1362" name="Google Shape;1362;g238b4c6bcf8_0_5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63" name="Google Shape;1363;g238b4c6bcf8_0_5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9"/>
        <p:cNvGrpSpPr/>
        <p:nvPr/>
      </p:nvGrpSpPr>
      <p:grpSpPr>
        <a:xfrm>
          <a:off x="0" y="0"/>
          <a:ext cx="0" cy="0"/>
          <a:chOff x="0" y="0"/>
          <a:chExt cx="0" cy="0"/>
        </a:xfrm>
      </p:grpSpPr>
      <p:sp>
        <p:nvSpPr>
          <p:cNvPr id="1370" name="Google Shape;1370;g23c1f479001_1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71" name="Google Shape;1371;g23c1f479001_1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78"/>
        <p:cNvGrpSpPr/>
        <p:nvPr/>
      </p:nvGrpSpPr>
      <p:grpSpPr>
        <a:xfrm>
          <a:off x="0" y="0"/>
          <a:ext cx="0" cy="0"/>
          <a:chOff x="0" y="0"/>
          <a:chExt cx="0" cy="0"/>
        </a:xfrm>
      </p:grpSpPr>
      <p:sp>
        <p:nvSpPr>
          <p:cNvPr id="1379" name="Google Shape;1379;g238b4c6bcf8_0_2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80" name="Google Shape;1380;g238b4c6bcf8_0_2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86"/>
        <p:cNvGrpSpPr/>
        <p:nvPr/>
      </p:nvGrpSpPr>
      <p:grpSpPr>
        <a:xfrm>
          <a:off x="0" y="0"/>
          <a:ext cx="0" cy="0"/>
          <a:chOff x="0" y="0"/>
          <a:chExt cx="0" cy="0"/>
        </a:xfrm>
      </p:grpSpPr>
      <p:sp>
        <p:nvSpPr>
          <p:cNvPr id="1387" name="Google Shape;1387;g238b4c6bcf8_0_1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88" name="Google Shape;1388;g238b4c6bcf8_0_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92"/>
        <p:cNvGrpSpPr/>
        <p:nvPr/>
      </p:nvGrpSpPr>
      <p:grpSpPr>
        <a:xfrm>
          <a:off x="0" y="0"/>
          <a:ext cx="0" cy="0"/>
          <a:chOff x="0" y="0"/>
          <a:chExt cx="0" cy="0"/>
        </a:xfrm>
      </p:grpSpPr>
      <p:sp>
        <p:nvSpPr>
          <p:cNvPr id="1393" name="Google Shape;1393;g238b4c6bcf8_0_4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94" name="Google Shape;1394;g238b4c6bcf8_0_4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98"/>
        <p:cNvGrpSpPr/>
        <p:nvPr/>
      </p:nvGrpSpPr>
      <p:grpSpPr>
        <a:xfrm>
          <a:off x="0" y="0"/>
          <a:ext cx="0" cy="0"/>
          <a:chOff x="0" y="0"/>
          <a:chExt cx="0" cy="0"/>
        </a:xfrm>
      </p:grpSpPr>
      <p:sp>
        <p:nvSpPr>
          <p:cNvPr id="1399" name="Google Shape;1399;g23c1f479001_1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00" name="Google Shape;1400;g23c1f479001_1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98"/>
        <p:cNvGrpSpPr/>
        <p:nvPr/>
      </p:nvGrpSpPr>
      <p:grpSpPr>
        <a:xfrm>
          <a:off x="0" y="0"/>
          <a:ext cx="0" cy="0"/>
          <a:chOff x="0" y="0"/>
          <a:chExt cx="0" cy="0"/>
        </a:xfrm>
      </p:grpSpPr>
      <p:sp>
        <p:nvSpPr>
          <p:cNvPr id="1399" name="Google Shape;1399;g23c1f479001_1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00" name="Google Shape;1400;g23c1f479001_1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185767726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3"/>
        <p:cNvGrpSpPr/>
        <p:nvPr/>
      </p:nvGrpSpPr>
      <p:grpSpPr>
        <a:xfrm>
          <a:off x="0" y="0"/>
          <a:ext cx="0" cy="0"/>
          <a:chOff x="0" y="0"/>
          <a:chExt cx="0" cy="0"/>
        </a:xfrm>
      </p:grpSpPr>
      <p:sp>
        <p:nvSpPr>
          <p:cNvPr id="1414" name="Google Shape;1414;g238b4c6bcf8_0_3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15" name="Google Shape;1415;g238b4c6bcf8_0_3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86"/>
        <p:cNvGrpSpPr/>
        <p:nvPr/>
      </p:nvGrpSpPr>
      <p:grpSpPr>
        <a:xfrm>
          <a:off x="0" y="0"/>
          <a:ext cx="0" cy="0"/>
          <a:chOff x="0" y="0"/>
          <a:chExt cx="0" cy="0"/>
        </a:xfrm>
      </p:grpSpPr>
      <p:sp>
        <p:nvSpPr>
          <p:cNvPr id="1387" name="Google Shape;1387;g238b4c6bcf8_0_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88" name="Google Shape;1388;g238b4c6bcf8_0_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76462298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21"/>
        <p:cNvGrpSpPr/>
        <p:nvPr/>
      </p:nvGrpSpPr>
      <p:grpSpPr>
        <a:xfrm>
          <a:off x="0" y="0"/>
          <a:ext cx="0" cy="0"/>
          <a:chOff x="0" y="0"/>
          <a:chExt cx="0" cy="0"/>
        </a:xfrm>
      </p:grpSpPr>
      <p:sp>
        <p:nvSpPr>
          <p:cNvPr id="1422" name="Google Shape;1422;g1d0e47c550d_0_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23" name="Google Shape;1423;g1d0e47c550d_0_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38"/>
        <p:cNvGrpSpPr/>
        <p:nvPr/>
      </p:nvGrpSpPr>
      <p:grpSpPr>
        <a:xfrm>
          <a:off x="0" y="0"/>
          <a:ext cx="0" cy="0"/>
          <a:chOff x="0" y="0"/>
          <a:chExt cx="0" cy="0"/>
        </a:xfrm>
      </p:grpSpPr>
      <p:sp>
        <p:nvSpPr>
          <p:cNvPr id="1439" name="Google Shape;1439;g22b32eb71a5_0_6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40" name="Google Shape;1440;g22b32eb71a5_0_6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69"/>
        <p:cNvGrpSpPr/>
        <p:nvPr/>
      </p:nvGrpSpPr>
      <p:grpSpPr>
        <a:xfrm>
          <a:off x="0" y="0"/>
          <a:ext cx="0" cy="0"/>
          <a:chOff x="0" y="0"/>
          <a:chExt cx="0" cy="0"/>
        </a:xfrm>
      </p:grpSpPr>
      <p:sp>
        <p:nvSpPr>
          <p:cNvPr id="1470" name="Google Shape;1470;g1cf844317ce_0_36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71" name="Google Shape;1471;g1cf844317ce_0_36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13"/>
        <p:cNvGrpSpPr/>
        <p:nvPr/>
      </p:nvGrpSpPr>
      <p:grpSpPr>
        <a:xfrm>
          <a:off x="0" y="0"/>
          <a:ext cx="0" cy="0"/>
          <a:chOff x="0" y="0"/>
          <a:chExt cx="0" cy="0"/>
        </a:xfrm>
      </p:grpSpPr>
      <p:sp>
        <p:nvSpPr>
          <p:cNvPr id="1514" name="Google Shape;1514;g2394838bd09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15" name="Google Shape;1515;g2394838bd09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57"/>
        <p:cNvGrpSpPr/>
        <p:nvPr/>
      </p:nvGrpSpPr>
      <p:grpSpPr>
        <a:xfrm>
          <a:off x="0" y="0"/>
          <a:ext cx="0" cy="0"/>
          <a:chOff x="0" y="0"/>
          <a:chExt cx="0" cy="0"/>
        </a:xfrm>
      </p:grpSpPr>
      <p:sp>
        <p:nvSpPr>
          <p:cNvPr id="1558" name="Google Shape;1558;g23b08678cc5_0_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59" name="Google Shape;1559;g23b08678cc5_0_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01"/>
        <p:cNvGrpSpPr/>
        <p:nvPr/>
      </p:nvGrpSpPr>
      <p:grpSpPr>
        <a:xfrm>
          <a:off x="0" y="0"/>
          <a:ext cx="0" cy="0"/>
          <a:chOff x="0" y="0"/>
          <a:chExt cx="0" cy="0"/>
        </a:xfrm>
      </p:grpSpPr>
      <p:sp>
        <p:nvSpPr>
          <p:cNvPr id="1602" name="Google Shape;1602;g23b08678cc5_0_8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03" name="Google Shape;1603;g23b08678cc5_0_8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45"/>
        <p:cNvGrpSpPr/>
        <p:nvPr/>
      </p:nvGrpSpPr>
      <p:grpSpPr>
        <a:xfrm>
          <a:off x="0" y="0"/>
          <a:ext cx="0" cy="0"/>
          <a:chOff x="0" y="0"/>
          <a:chExt cx="0" cy="0"/>
        </a:xfrm>
      </p:grpSpPr>
      <p:sp>
        <p:nvSpPr>
          <p:cNvPr id="1646" name="Google Shape;1646;g22b32eb71a5_0_3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47" name="Google Shape;1647;g22b32eb71a5_0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75"/>
        <p:cNvGrpSpPr/>
        <p:nvPr/>
      </p:nvGrpSpPr>
      <p:grpSpPr>
        <a:xfrm>
          <a:off x="0" y="0"/>
          <a:ext cx="0" cy="0"/>
          <a:chOff x="0" y="0"/>
          <a:chExt cx="0" cy="0"/>
        </a:xfrm>
      </p:grpSpPr>
      <p:sp>
        <p:nvSpPr>
          <p:cNvPr id="1676" name="Google Shape;1676;g1d58b3b2229_1_2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77" name="Google Shape;1677;g1d58b3b2229_1_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89"/>
        <p:cNvGrpSpPr/>
        <p:nvPr/>
      </p:nvGrpSpPr>
      <p:grpSpPr>
        <a:xfrm>
          <a:off x="0" y="0"/>
          <a:ext cx="0" cy="0"/>
          <a:chOff x="0" y="0"/>
          <a:chExt cx="0" cy="0"/>
        </a:xfrm>
      </p:grpSpPr>
      <p:sp>
        <p:nvSpPr>
          <p:cNvPr id="1690" name="Google Shape;1690;g23b08678cc5_0_4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91" name="Google Shape;1691;g23b08678cc5_0_4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03"/>
        <p:cNvGrpSpPr/>
        <p:nvPr/>
      </p:nvGrpSpPr>
      <p:grpSpPr>
        <a:xfrm>
          <a:off x="0" y="0"/>
          <a:ext cx="0" cy="0"/>
          <a:chOff x="0" y="0"/>
          <a:chExt cx="0" cy="0"/>
        </a:xfrm>
      </p:grpSpPr>
      <p:sp>
        <p:nvSpPr>
          <p:cNvPr id="1704" name="Google Shape;1704;g23b08678cc5_0_6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05" name="Google Shape;1705;g23b08678cc5_0_6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17"/>
        <p:cNvGrpSpPr/>
        <p:nvPr/>
      </p:nvGrpSpPr>
      <p:grpSpPr>
        <a:xfrm>
          <a:off x="0" y="0"/>
          <a:ext cx="0" cy="0"/>
          <a:chOff x="0" y="0"/>
          <a:chExt cx="0" cy="0"/>
        </a:xfrm>
      </p:grpSpPr>
      <p:sp>
        <p:nvSpPr>
          <p:cNvPr id="1718" name="Google Shape;1718;g23b08678cc5_0_7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19" name="Google Shape;1719;g23b08678cc5_0_7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31"/>
        <p:cNvGrpSpPr/>
        <p:nvPr/>
      </p:nvGrpSpPr>
      <p:grpSpPr>
        <a:xfrm>
          <a:off x="0" y="0"/>
          <a:ext cx="0" cy="0"/>
          <a:chOff x="0" y="0"/>
          <a:chExt cx="0" cy="0"/>
        </a:xfrm>
      </p:grpSpPr>
      <p:sp>
        <p:nvSpPr>
          <p:cNvPr id="1732" name="Google Shape;1732;g23b08678cc5_0_18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33" name="Google Shape;1733;g23b08678cc5_0_18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45"/>
        <p:cNvGrpSpPr/>
        <p:nvPr/>
      </p:nvGrpSpPr>
      <p:grpSpPr>
        <a:xfrm>
          <a:off x="0" y="0"/>
          <a:ext cx="0" cy="0"/>
          <a:chOff x="0" y="0"/>
          <a:chExt cx="0" cy="0"/>
        </a:xfrm>
      </p:grpSpPr>
      <p:sp>
        <p:nvSpPr>
          <p:cNvPr id="1746" name="Google Shape;1746;g23c1f479001_1_1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47" name="Google Shape;1747;g23c1f479001_1_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59"/>
        <p:cNvGrpSpPr/>
        <p:nvPr/>
      </p:nvGrpSpPr>
      <p:grpSpPr>
        <a:xfrm>
          <a:off x="0" y="0"/>
          <a:ext cx="0" cy="0"/>
          <a:chOff x="0" y="0"/>
          <a:chExt cx="0" cy="0"/>
        </a:xfrm>
      </p:grpSpPr>
      <p:sp>
        <p:nvSpPr>
          <p:cNvPr id="1760" name="Google Shape;1760;g23c1f479001_1_3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61" name="Google Shape;1761;g23c1f479001_1_3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73"/>
        <p:cNvGrpSpPr/>
        <p:nvPr/>
      </p:nvGrpSpPr>
      <p:grpSpPr>
        <a:xfrm>
          <a:off x="0" y="0"/>
          <a:ext cx="0" cy="0"/>
          <a:chOff x="0" y="0"/>
          <a:chExt cx="0" cy="0"/>
        </a:xfrm>
      </p:grpSpPr>
      <p:sp>
        <p:nvSpPr>
          <p:cNvPr id="1774" name="Google Shape;1774;g1d58b3b2229_3_2032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75" name="Google Shape;1775;g1d58b3b2229_3_2032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79"/>
        <p:cNvGrpSpPr/>
        <p:nvPr/>
      </p:nvGrpSpPr>
      <p:grpSpPr>
        <a:xfrm>
          <a:off x="0" y="0"/>
          <a:ext cx="0" cy="0"/>
          <a:chOff x="0" y="0"/>
          <a:chExt cx="0" cy="0"/>
        </a:xfrm>
      </p:grpSpPr>
      <p:sp>
        <p:nvSpPr>
          <p:cNvPr id="1780" name="Google Shape;1780;g23c1f479001_1_3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81" name="Google Shape;1781;g23c1f479001_1_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85"/>
        <p:cNvGrpSpPr/>
        <p:nvPr/>
      </p:nvGrpSpPr>
      <p:grpSpPr>
        <a:xfrm>
          <a:off x="0" y="0"/>
          <a:ext cx="0" cy="0"/>
          <a:chOff x="0" y="0"/>
          <a:chExt cx="0" cy="0"/>
        </a:xfrm>
      </p:grpSpPr>
      <p:sp>
        <p:nvSpPr>
          <p:cNvPr id="1786" name="Google Shape;1786;g1d58b3b2229_1_8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87" name="Google Shape;1787;g1d58b3b2229_1_8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3" Type="http://schemas.openxmlformats.org/officeDocument/2006/relationships/hyperlink" Target="http://bit.ly/2TyoMsr" TargetMode="External"/><Relationship Id="rId2" Type="http://schemas.openxmlformats.org/officeDocument/2006/relationships/hyperlink" Target="https://bit.ly/3A1uf1Q" TargetMode="External"/><Relationship Id="rId1" Type="http://schemas.openxmlformats.org/officeDocument/2006/relationships/slideMaster" Target="../slideMasters/slideMaster1.xml"/><Relationship Id="rId4" Type="http://schemas.openxmlformats.org/officeDocument/2006/relationships/hyperlink" Target="http://bit.ly/2TtBDfr" TargetMode="Externa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bg>
      <p:bgPr>
        <a:solidFill>
          <a:schemeClr val="dk2"/>
        </a:solidFill>
        <a:effectLst/>
      </p:bgPr>
    </p:bg>
    <p:spTree>
      <p:nvGrpSpPr>
        <p:cNvPr id="1" name="Shape 8"/>
        <p:cNvGrpSpPr/>
        <p:nvPr/>
      </p:nvGrpSpPr>
      <p:grpSpPr>
        <a:xfrm>
          <a:off x="0" y="0"/>
          <a:ext cx="0" cy="0"/>
          <a:chOff x="0" y="0"/>
          <a:chExt cx="0" cy="0"/>
        </a:xfrm>
      </p:grpSpPr>
      <p:sp>
        <p:nvSpPr>
          <p:cNvPr id="9" name="Google Shape;9;p2"/>
          <p:cNvSpPr txBox="1">
            <a:spLocks noGrp="1"/>
          </p:cNvSpPr>
          <p:nvPr>
            <p:ph type="ctrTitle"/>
          </p:nvPr>
        </p:nvSpPr>
        <p:spPr>
          <a:xfrm>
            <a:off x="1669800" y="1059069"/>
            <a:ext cx="5804400" cy="2528100"/>
          </a:xfrm>
          <a:prstGeom prst="rect">
            <a:avLst/>
          </a:prstGeom>
        </p:spPr>
        <p:txBody>
          <a:bodyPr spcFirstLastPara="1" wrap="square" lIns="91425" tIns="91425" rIns="91425" bIns="91425" anchor="ctr" anchorCtr="0">
            <a:noAutofit/>
          </a:bodyPr>
          <a:lstStyle>
            <a:lvl1pPr lvl="0" algn="ctr">
              <a:lnSpc>
                <a:spcPct val="90000"/>
              </a:lnSpc>
              <a:spcBef>
                <a:spcPts val="0"/>
              </a:spcBef>
              <a:spcAft>
                <a:spcPts val="0"/>
              </a:spcAft>
              <a:buSzPts val="5200"/>
              <a:buNone/>
              <a:defRPr sz="8500" b="0">
                <a:latin typeface="Red Hat Display Black"/>
                <a:ea typeface="Red Hat Display Black"/>
                <a:cs typeface="Red Hat Display Black"/>
                <a:sym typeface="Red Hat Display Black"/>
              </a:defRPr>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0" name="Google Shape;10;p2"/>
          <p:cNvSpPr txBox="1">
            <a:spLocks noGrp="1"/>
          </p:cNvSpPr>
          <p:nvPr>
            <p:ph type="subTitle" idx="1"/>
          </p:nvPr>
        </p:nvSpPr>
        <p:spPr>
          <a:xfrm>
            <a:off x="1669800" y="3674925"/>
            <a:ext cx="5804400" cy="4095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1400"/>
              <a:buNone/>
              <a:defRPr sz="1600"/>
            </a:lvl1pPr>
            <a:lvl2pPr lvl="1" algn="ctr">
              <a:lnSpc>
                <a:spcPct val="100000"/>
              </a:lnSpc>
              <a:spcBef>
                <a:spcPts val="0"/>
              </a:spcBef>
              <a:spcAft>
                <a:spcPts val="0"/>
              </a:spcAft>
              <a:buSzPts val="1800"/>
              <a:buNone/>
              <a:defRPr sz="1800"/>
            </a:lvl2pPr>
            <a:lvl3pPr lvl="2" algn="ctr">
              <a:lnSpc>
                <a:spcPct val="100000"/>
              </a:lnSpc>
              <a:spcBef>
                <a:spcPts val="0"/>
              </a:spcBef>
              <a:spcAft>
                <a:spcPts val="0"/>
              </a:spcAft>
              <a:buSzPts val="1800"/>
              <a:buNone/>
              <a:defRPr sz="1800"/>
            </a:lvl3pPr>
            <a:lvl4pPr lvl="3" algn="ctr">
              <a:lnSpc>
                <a:spcPct val="100000"/>
              </a:lnSpc>
              <a:spcBef>
                <a:spcPts val="0"/>
              </a:spcBef>
              <a:spcAft>
                <a:spcPts val="0"/>
              </a:spcAft>
              <a:buSzPts val="1800"/>
              <a:buNone/>
              <a:defRPr sz="1800"/>
            </a:lvl4pPr>
            <a:lvl5pPr lvl="4" algn="ctr">
              <a:lnSpc>
                <a:spcPct val="100000"/>
              </a:lnSpc>
              <a:spcBef>
                <a:spcPts val="0"/>
              </a:spcBef>
              <a:spcAft>
                <a:spcPts val="0"/>
              </a:spcAft>
              <a:buSzPts val="1800"/>
              <a:buNone/>
              <a:defRPr sz="1800"/>
            </a:lvl5pPr>
            <a:lvl6pPr lvl="5" algn="ctr">
              <a:lnSpc>
                <a:spcPct val="100000"/>
              </a:lnSpc>
              <a:spcBef>
                <a:spcPts val="0"/>
              </a:spcBef>
              <a:spcAft>
                <a:spcPts val="0"/>
              </a:spcAft>
              <a:buSzPts val="1800"/>
              <a:buNone/>
              <a:defRPr sz="1800"/>
            </a:lvl6pPr>
            <a:lvl7pPr lvl="6" algn="ctr">
              <a:lnSpc>
                <a:spcPct val="100000"/>
              </a:lnSpc>
              <a:spcBef>
                <a:spcPts val="0"/>
              </a:spcBef>
              <a:spcAft>
                <a:spcPts val="0"/>
              </a:spcAft>
              <a:buSzPts val="1800"/>
              <a:buNone/>
              <a:defRPr sz="1800"/>
            </a:lvl7pPr>
            <a:lvl8pPr lvl="7" algn="ctr">
              <a:lnSpc>
                <a:spcPct val="100000"/>
              </a:lnSpc>
              <a:spcBef>
                <a:spcPts val="0"/>
              </a:spcBef>
              <a:spcAft>
                <a:spcPts val="0"/>
              </a:spcAft>
              <a:buSzPts val="1800"/>
              <a:buNone/>
              <a:defRPr sz="1800"/>
            </a:lvl8pPr>
            <a:lvl9pPr lvl="8" algn="ctr">
              <a:lnSpc>
                <a:spcPct val="100000"/>
              </a:lnSpc>
              <a:spcBef>
                <a:spcPts val="0"/>
              </a:spcBef>
              <a:spcAft>
                <a:spcPts val="0"/>
              </a:spcAft>
              <a:buSzPts val="1800"/>
              <a:buNone/>
              <a:defRPr sz="1800"/>
            </a:lvl9pPr>
          </a:lstStyle>
          <a:p>
            <a:endParaRPr/>
          </a:p>
        </p:txBody>
      </p:sp>
      <p:grpSp>
        <p:nvGrpSpPr>
          <p:cNvPr id="11" name="Google Shape;11;p2"/>
          <p:cNvGrpSpPr/>
          <p:nvPr/>
        </p:nvGrpSpPr>
        <p:grpSpPr>
          <a:xfrm>
            <a:off x="-479075" y="4608500"/>
            <a:ext cx="10102125" cy="963950"/>
            <a:chOff x="-479062" y="4756525"/>
            <a:chExt cx="10102125" cy="963950"/>
          </a:xfrm>
        </p:grpSpPr>
        <p:sp>
          <p:nvSpPr>
            <p:cNvPr id="12" name="Google Shape;12;p2"/>
            <p:cNvSpPr/>
            <p:nvPr/>
          </p:nvSpPr>
          <p:spPr>
            <a:xfrm>
              <a:off x="2054588" y="4756525"/>
              <a:ext cx="3370175" cy="963950"/>
            </a:xfrm>
            <a:custGeom>
              <a:avLst/>
              <a:gdLst/>
              <a:ahLst/>
              <a:cxnLst/>
              <a:rect l="l" t="t" r="r" b="b"/>
              <a:pathLst>
                <a:path w="134807" h="38558" extrusionOk="0">
                  <a:moveTo>
                    <a:pt x="16854" y="0"/>
                  </a:moveTo>
                  <a:cubicBezTo>
                    <a:pt x="14837" y="0"/>
                    <a:pt x="12817" y="771"/>
                    <a:pt x="11276" y="2311"/>
                  </a:cubicBezTo>
                  <a:lnTo>
                    <a:pt x="2306" y="11282"/>
                  </a:lnTo>
                  <a:cubicBezTo>
                    <a:pt x="845" y="12765"/>
                    <a:pt x="0" y="14774"/>
                    <a:pt x="0" y="16851"/>
                  </a:cubicBezTo>
                  <a:lnTo>
                    <a:pt x="0" y="30683"/>
                  </a:lnTo>
                  <a:cubicBezTo>
                    <a:pt x="0" y="35043"/>
                    <a:pt x="3538" y="38558"/>
                    <a:pt x="7875" y="38558"/>
                  </a:cubicBezTo>
                  <a:lnTo>
                    <a:pt x="126932" y="38558"/>
                  </a:lnTo>
                  <a:cubicBezTo>
                    <a:pt x="131269" y="38558"/>
                    <a:pt x="134807" y="35043"/>
                    <a:pt x="134807" y="30683"/>
                  </a:cubicBezTo>
                  <a:lnTo>
                    <a:pt x="134807" y="16851"/>
                  </a:lnTo>
                  <a:cubicBezTo>
                    <a:pt x="134807" y="14774"/>
                    <a:pt x="133962" y="12765"/>
                    <a:pt x="132501" y="11282"/>
                  </a:cubicBezTo>
                  <a:lnTo>
                    <a:pt x="123508" y="2311"/>
                  </a:lnTo>
                  <a:cubicBezTo>
                    <a:pt x="121979" y="771"/>
                    <a:pt x="119964" y="0"/>
                    <a:pt x="117947" y="0"/>
                  </a:cubicBezTo>
                  <a:cubicBezTo>
                    <a:pt x="115930" y="0"/>
                    <a:pt x="113910" y="771"/>
                    <a:pt x="112369" y="2311"/>
                  </a:cubicBezTo>
                  <a:lnTo>
                    <a:pt x="106663" y="8018"/>
                  </a:lnTo>
                  <a:cubicBezTo>
                    <a:pt x="105122" y="9558"/>
                    <a:pt x="103108" y="10329"/>
                    <a:pt x="101094" y="10329"/>
                  </a:cubicBezTo>
                  <a:cubicBezTo>
                    <a:pt x="99079" y="10329"/>
                    <a:pt x="97065" y="9558"/>
                    <a:pt x="95524" y="8018"/>
                  </a:cubicBezTo>
                  <a:lnTo>
                    <a:pt x="89818" y="2311"/>
                  </a:lnTo>
                  <a:cubicBezTo>
                    <a:pt x="88277" y="771"/>
                    <a:pt x="86263" y="0"/>
                    <a:pt x="84249" y="0"/>
                  </a:cubicBezTo>
                  <a:cubicBezTo>
                    <a:pt x="82234" y="0"/>
                    <a:pt x="80220" y="771"/>
                    <a:pt x="78679" y="2311"/>
                  </a:cubicBezTo>
                  <a:lnTo>
                    <a:pt x="72973" y="8018"/>
                  </a:lnTo>
                  <a:cubicBezTo>
                    <a:pt x="71432" y="9558"/>
                    <a:pt x="69418" y="10329"/>
                    <a:pt x="67403" y="10329"/>
                  </a:cubicBezTo>
                  <a:cubicBezTo>
                    <a:pt x="65389" y="10329"/>
                    <a:pt x="63375" y="9558"/>
                    <a:pt x="61834" y="8018"/>
                  </a:cubicBezTo>
                  <a:lnTo>
                    <a:pt x="56128" y="2311"/>
                  </a:lnTo>
                  <a:cubicBezTo>
                    <a:pt x="54587" y="771"/>
                    <a:pt x="52567" y="0"/>
                    <a:pt x="50550" y="0"/>
                  </a:cubicBezTo>
                  <a:cubicBezTo>
                    <a:pt x="48533" y="0"/>
                    <a:pt x="46518" y="771"/>
                    <a:pt x="44989" y="2311"/>
                  </a:cubicBezTo>
                  <a:lnTo>
                    <a:pt x="39283" y="8018"/>
                  </a:lnTo>
                  <a:cubicBezTo>
                    <a:pt x="37742" y="9558"/>
                    <a:pt x="35722" y="10329"/>
                    <a:pt x="33705" y="10329"/>
                  </a:cubicBezTo>
                  <a:cubicBezTo>
                    <a:pt x="31688" y="10329"/>
                    <a:pt x="29673" y="9558"/>
                    <a:pt x="28144" y="8018"/>
                  </a:cubicBezTo>
                  <a:lnTo>
                    <a:pt x="22415" y="2311"/>
                  </a:lnTo>
                  <a:cubicBezTo>
                    <a:pt x="20886" y="771"/>
                    <a:pt x="18871" y="0"/>
                    <a:pt x="1685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13;p2"/>
            <p:cNvSpPr/>
            <p:nvPr/>
          </p:nvSpPr>
          <p:spPr>
            <a:xfrm>
              <a:off x="-479062" y="4756525"/>
              <a:ext cx="3370175" cy="963950"/>
            </a:xfrm>
            <a:custGeom>
              <a:avLst/>
              <a:gdLst/>
              <a:ahLst/>
              <a:cxnLst/>
              <a:rect l="l" t="t" r="r" b="b"/>
              <a:pathLst>
                <a:path w="134807" h="38558" extrusionOk="0">
                  <a:moveTo>
                    <a:pt x="16854" y="0"/>
                  </a:moveTo>
                  <a:cubicBezTo>
                    <a:pt x="14837" y="0"/>
                    <a:pt x="12817" y="771"/>
                    <a:pt x="11276" y="2311"/>
                  </a:cubicBezTo>
                  <a:lnTo>
                    <a:pt x="2306" y="11282"/>
                  </a:lnTo>
                  <a:cubicBezTo>
                    <a:pt x="845" y="12765"/>
                    <a:pt x="0" y="14774"/>
                    <a:pt x="0" y="16851"/>
                  </a:cubicBezTo>
                  <a:lnTo>
                    <a:pt x="0" y="30683"/>
                  </a:lnTo>
                  <a:cubicBezTo>
                    <a:pt x="0" y="35043"/>
                    <a:pt x="3538" y="38558"/>
                    <a:pt x="7875" y="38558"/>
                  </a:cubicBezTo>
                  <a:lnTo>
                    <a:pt x="126932" y="38558"/>
                  </a:lnTo>
                  <a:cubicBezTo>
                    <a:pt x="131269" y="38558"/>
                    <a:pt x="134807" y="35043"/>
                    <a:pt x="134807" y="30683"/>
                  </a:cubicBezTo>
                  <a:lnTo>
                    <a:pt x="134807" y="16851"/>
                  </a:lnTo>
                  <a:cubicBezTo>
                    <a:pt x="134807" y="14774"/>
                    <a:pt x="133962" y="12765"/>
                    <a:pt x="132501" y="11282"/>
                  </a:cubicBezTo>
                  <a:lnTo>
                    <a:pt x="123508" y="2311"/>
                  </a:lnTo>
                  <a:cubicBezTo>
                    <a:pt x="121979" y="771"/>
                    <a:pt x="119964" y="0"/>
                    <a:pt x="117947" y="0"/>
                  </a:cubicBezTo>
                  <a:cubicBezTo>
                    <a:pt x="115930" y="0"/>
                    <a:pt x="113910" y="771"/>
                    <a:pt x="112369" y="2311"/>
                  </a:cubicBezTo>
                  <a:lnTo>
                    <a:pt x="106663" y="8018"/>
                  </a:lnTo>
                  <a:cubicBezTo>
                    <a:pt x="105122" y="9558"/>
                    <a:pt x="103108" y="10329"/>
                    <a:pt x="101094" y="10329"/>
                  </a:cubicBezTo>
                  <a:cubicBezTo>
                    <a:pt x="99079" y="10329"/>
                    <a:pt x="97065" y="9558"/>
                    <a:pt x="95524" y="8018"/>
                  </a:cubicBezTo>
                  <a:lnTo>
                    <a:pt x="89818" y="2311"/>
                  </a:lnTo>
                  <a:cubicBezTo>
                    <a:pt x="88277" y="771"/>
                    <a:pt x="86263" y="0"/>
                    <a:pt x="84249" y="0"/>
                  </a:cubicBezTo>
                  <a:cubicBezTo>
                    <a:pt x="82234" y="0"/>
                    <a:pt x="80220" y="771"/>
                    <a:pt x="78679" y="2311"/>
                  </a:cubicBezTo>
                  <a:lnTo>
                    <a:pt x="72973" y="8018"/>
                  </a:lnTo>
                  <a:cubicBezTo>
                    <a:pt x="71432" y="9558"/>
                    <a:pt x="69418" y="10329"/>
                    <a:pt x="67403" y="10329"/>
                  </a:cubicBezTo>
                  <a:cubicBezTo>
                    <a:pt x="65389" y="10329"/>
                    <a:pt x="63375" y="9558"/>
                    <a:pt x="61834" y="8018"/>
                  </a:cubicBezTo>
                  <a:lnTo>
                    <a:pt x="56128" y="2311"/>
                  </a:lnTo>
                  <a:cubicBezTo>
                    <a:pt x="54587" y="771"/>
                    <a:pt x="52567" y="0"/>
                    <a:pt x="50550" y="0"/>
                  </a:cubicBezTo>
                  <a:cubicBezTo>
                    <a:pt x="48533" y="0"/>
                    <a:pt x="46518" y="771"/>
                    <a:pt x="44989" y="2311"/>
                  </a:cubicBezTo>
                  <a:lnTo>
                    <a:pt x="39283" y="8018"/>
                  </a:lnTo>
                  <a:cubicBezTo>
                    <a:pt x="37742" y="9558"/>
                    <a:pt x="35722" y="10329"/>
                    <a:pt x="33705" y="10329"/>
                  </a:cubicBezTo>
                  <a:cubicBezTo>
                    <a:pt x="31688" y="10329"/>
                    <a:pt x="29673" y="9558"/>
                    <a:pt x="28144" y="8018"/>
                  </a:cubicBezTo>
                  <a:lnTo>
                    <a:pt x="22415" y="2311"/>
                  </a:lnTo>
                  <a:cubicBezTo>
                    <a:pt x="20886" y="771"/>
                    <a:pt x="18871" y="0"/>
                    <a:pt x="1685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14;p2"/>
            <p:cNvSpPr/>
            <p:nvPr/>
          </p:nvSpPr>
          <p:spPr>
            <a:xfrm>
              <a:off x="4567813" y="4756525"/>
              <a:ext cx="3370175" cy="963950"/>
            </a:xfrm>
            <a:custGeom>
              <a:avLst/>
              <a:gdLst/>
              <a:ahLst/>
              <a:cxnLst/>
              <a:rect l="l" t="t" r="r" b="b"/>
              <a:pathLst>
                <a:path w="134807" h="38558" extrusionOk="0">
                  <a:moveTo>
                    <a:pt x="16854" y="0"/>
                  </a:moveTo>
                  <a:cubicBezTo>
                    <a:pt x="14837" y="0"/>
                    <a:pt x="12817" y="771"/>
                    <a:pt x="11276" y="2311"/>
                  </a:cubicBezTo>
                  <a:lnTo>
                    <a:pt x="2306" y="11282"/>
                  </a:lnTo>
                  <a:cubicBezTo>
                    <a:pt x="845" y="12765"/>
                    <a:pt x="0" y="14774"/>
                    <a:pt x="0" y="16851"/>
                  </a:cubicBezTo>
                  <a:lnTo>
                    <a:pt x="0" y="30683"/>
                  </a:lnTo>
                  <a:cubicBezTo>
                    <a:pt x="0" y="35043"/>
                    <a:pt x="3538" y="38558"/>
                    <a:pt x="7875" y="38558"/>
                  </a:cubicBezTo>
                  <a:lnTo>
                    <a:pt x="126932" y="38558"/>
                  </a:lnTo>
                  <a:cubicBezTo>
                    <a:pt x="131269" y="38558"/>
                    <a:pt x="134807" y="35043"/>
                    <a:pt x="134807" y="30683"/>
                  </a:cubicBezTo>
                  <a:lnTo>
                    <a:pt x="134807" y="16851"/>
                  </a:lnTo>
                  <a:cubicBezTo>
                    <a:pt x="134807" y="14774"/>
                    <a:pt x="133962" y="12765"/>
                    <a:pt x="132501" y="11282"/>
                  </a:cubicBezTo>
                  <a:lnTo>
                    <a:pt x="123508" y="2311"/>
                  </a:lnTo>
                  <a:cubicBezTo>
                    <a:pt x="121979" y="771"/>
                    <a:pt x="119964" y="0"/>
                    <a:pt x="117947" y="0"/>
                  </a:cubicBezTo>
                  <a:cubicBezTo>
                    <a:pt x="115930" y="0"/>
                    <a:pt x="113910" y="771"/>
                    <a:pt x="112369" y="2311"/>
                  </a:cubicBezTo>
                  <a:lnTo>
                    <a:pt x="106663" y="8018"/>
                  </a:lnTo>
                  <a:cubicBezTo>
                    <a:pt x="105122" y="9558"/>
                    <a:pt x="103108" y="10329"/>
                    <a:pt x="101094" y="10329"/>
                  </a:cubicBezTo>
                  <a:cubicBezTo>
                    <a:pt x="99079" y="10329"/>
                    <a:pt x="97065" y="9558"/>
                    <a:pt x="95524" y="8018"/>
                  </a:cubicBezTo>
                  <a:lnTo>
                    <a:pt x="89818" y="2311"/>
                  </a:lnTo>
                  <a:cubicBezTo>
                    <a:pt x="88277" y="771"/>
                    <a:pt x="86263" y="0"/>
                    <a:pt x="84249" y="0"/>
                  </a:cubicBezTo>
                  <a:cubicBezTo>
                    <a:pt x="82234" y="0"/>
                    <a:pt x="80220" y="771"/>
                    <a:pt x="78679" y="2311"/>
                  </a:cubicBezTo>
                  <a:lnTo>
                    <a:pt x="72973" y="8018"/>
                  </a:lnTo>
                  <a:cubicBezTo>
                    <a:pt x="71432" y="9558"/>
                    <a:pt x="69418" y="10329"/>
                    <a:pt x="67403" y="10329"/>
                  </a:cubicBezTo>
                  <a:cubicBezTo>
                    <a:pt x="65389" y="10329"/>
                    <a:pt x="63375" y="9558"/>
                    <a:pt x="61834" y="8018"/>
                  </a:cubicBezTo>
                  <a:lnTo>
                    <a:pt x="56128" y="2311"/>
                  </a:lnTo>
                  <a:cubicBezTo>
                    <a:pt x="54587" y="771"/>
                    <a:pt x="52567" y="0"/>
                    <a:pt x="50550" y="0"/>
                  </a:cubicBezTo>
                  <a:cubicBezTo>
                    <a:pt x="48533" y="0"/>
                    <a:pt x="46518" y="771"/>
                    <a:pt x="44989" y="2311"/>
                  </a:cubicBezTo>
                  <a:lnTo>
                    <a:pt x="39283" y="8018"/>
                  </a:lnTo>
                  <a:cubicBezTo>
                    <a:pt x="37742" y="9558"/>
                    <a:pt x="35722" y="10329"/>
                    <a:pt x="33705" y="10329"/>
                  </a:cubicBezTo>
                  <a:cubicBezTo>
                    <a:pt x="31688" y="10329"/>
                    <a:pt x="29673" y="9558"/>
                    <a:pt x="28144" y="8018"/>
                  </a:cubicBezTo>
                  <a:lnTo>
                    <a:pt x="22415" y="2311"/>
                  </a:lnTo>
                  <a:cubicBezTo>
                    <a:pt x="20886" y="771"/>
                    <a:pt x="18871" y="0"/>
                    <a:pt x="1685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15;p2"/>
            <p:cNvSpPr/>
            <p:nvPr/>
          </p:nvSpPr>
          <p:spPr>
            <a:xfrm>
              <a:off x="6252888" y="4756525"/>
              <a:ext cx="3370175" cy="963950"/>
            </a:xfrm>
            <a:custGeom>
              <a:avLst/>
              <a:gdLst/>
              <a:ahLst/>
              <a:cxnLst/>
              <a:rect l="l" t="t" r="r" b="b"/>
              <a:pathLst>
                <a:path w="134807" h="38558" extrusionOk="0">
                  <a:moveTo>
                    <a:pt x="16854" y="0"/>
                  </a:moveTo>
                  <a:cubicBezTo>
                    <a:pt x="14837" y="0"/>
                    <a:pt x="12817" y="771"/>
                    <a:pt x="11276" y="2311"/>
                  </a:cubicBezTo>
                  <a:lnTo>
                    <a:pt x="2306" y="11282"/>
                  </a:lnTo>
                  <a:cubicBezTo>
                    <a:pt x="845" y="12765"/>
                    <a:pt x="0" y="14774"/>
                    <a:pt x="0" y="16851"/>
                  </a:cubicBezTo>
                  <a:lnTo>
                    <a:pt x="0" y="30683"/>
                  </a:lnTo>
                  <a:cubicBezTo>
                    <a:pt x="0" y="35043"/>
                    <a:pt x="3538" y="38558"/>
                    <a:pt x="7875" y="38558"/>
                  </a:cubicBezTo>
                  <a:lnTo>
                    <a:pt x="126932" y="38558"/>
                  </a:lnTo>
                  <a:cubicBezTo>
                    <a:pt x="131269" y="38558"/>
                    <a:pt x="134807" y="35043"/>
                    <a:pt x="134807" y="30683"/>
                  </a:cubicBezTo>
                  <a:lnTo>
                    <a:pt x="134807" y="16851"/>
                  </a:lnTo>
                  <a:cubicBezTo>
                    <a:pt x="134807" y="14774"/>
                    <a:pt x="133962" y="12765"/>
                    <a:pt x="132501" y="11282"/>
                  </a:cubicBezTo>
                  <a:lnTo>
                    <a:pt x="123508" y="2311"/>
                  </a:lnTo>
                  <a:cubicBezTo>
                    <a:pt x="121979" y="771"/>
                    <a:pt x="119964" y="0"/>
                    <a:pt x="117947" y="0"/>
                  </a:cubicBezTo>
                  <a:cubicBezTo>
                    <a:pt x="115930" y="0"/>
                    <a:pt x="113910" y="771"/>
                    <a:pt x="112369" y="2311"/>
                  </a:cubicBezTo>
                  <a:lnTo>
                    <a:pt x="106663" y="8018"/>
                  </a:lnTo>
                  <a:cubicBezTo>
                    <a:pt x="105122" y="9558"/>
                    <a:pt x="103108" y="10329"/>
                    <a:pt x="101094" y="10329"/>
                  </a:cubicBezTo>
                  <a:cubicBezTo>
                    <a:pt x="99079" y="10329"/>
                    <a:pt x="97065" y="9558"/>
                    <a:pt x="95524" y="8018"/>
                  </a:cubicBezTo>
                  <a:lnTo>
                    <a:pt x="89818" y="2311"/>
                  </a:lnTo>
                  <a:cubicBezTo>
                    <a:pt x="88277" y="771"/>
                    <a:pt x="86263" y="0"/>
                    <a:pt x="84249" y="0"/>
                  </a:cubicBezTo>
                  <a:cubicBezTo>
                    <a:pt x="82234" y="0"/>
                    <a:pt x="80220" y="771"/>
                    <a:pt x="78679" y="2311"/>
                  </a:cubicBezTo>
                  <a:lnTo>
                    <a:pt x="72973" y="8018"/>
                  </a:lnTo>
                  <a:cubicBezTo>
                    <a:pt x="71432" y="9558"/>
                    <a:pt x="69418" y="10329"/>
                    <a:pt x="67403" y="10329"/>
                  </a:cubicBezTo>
                  <a:cubicBezTo>
                    <a:pt x="65389" y="10329"/>
                    <a:pt x="63375" y="9558"/>
                    <a:pt x="61834" y="8018"/>
                  </a:cubicBezTo>
                  <a:lnTo>
                    <a:pt x="56128" y="2311"/>
                  </a:lnTo>
                  <a:cubicBezTo>
                    <a:pt x="54587" y="771"/>
                    <a:pt x="52567" y="0"/>
                    <a:pt x="50550" y="0"/>
                  </a:cubicBezTo>
                  <a:cubicBezTo>
                    <a:pt x="48533" y="0"/>
                    <a:pt x="46518" y="771"/>
                    <a:pt x="44989" y="2311"/>
                  </a:cubicBezTo>
                  <a:lnTo>
                    <a:pt x="39283" y="8018"/>
                  </a:lnTo>
                  <a:cubicBezTo>
                    <a:pt x="37742" y="9558"/>
                    <a:pt x="35722" y="10329"/>
                    <a:pt x="33705" y="10329"/>
                  </a:cubicBezTo>
                  <a:cubicBezTo>
                    <a:pt x="31688" y="10329"/>
                    <a:pt x="29673" y="9558"/>
                    <a:pt x="28144" y="8018"/>
                  </a:cubicBezTo>
                  <a:lnTo>
                    <a:pt x="22415" y="2311"/>
                  </a:lnTo>
                  <a:cubicBezTo>
                    <a:pt x="20886" y="771"/>
                    <a:pt x="18871" y="0"/>
                    <a:pt x="1685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6" name="Google Shape;16;p2"/>
          <p:cNvSpPr/>
          <p:nvPr/>
        </p:nvSpPr>
        <p:spPr>
          <a:xfrm rot="10800000" flipH="1">
            <a:off x="8426450" y="-28700"/>
            <a:ext cx="717600" cy="2130900"/>
          </a:xfrm>
          <a:prstGeom prst="round2SameRect">
            <a:avLst>
              <a:gd name="adj1" fmla="val 50000"/>
              <a:gd name="adj2" fmla="val 0"/>
            </a:avLst>
          </a:pr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7" name="Google Shape;17;p2"/>
          <p:cNvGrpSpPr/>
          <p:nvPr/>
        </p:nvGrpSpPr>
        <p:grpSpPr>
          <a:xfrm flipH="1">
            <a:off x="8559110" y="984900"/>
            <a:ext cx="453125" cy="495325"/>
            <a:chOff x="4291875" y="1071125"/>
            <a:chExt cx="453125" cy="495325"/>
          </a:xfrm>
        </p:grpSpPr>
        <p:sp>
          <p:nvSpPr>
            <p:cNvPr id="18" name="Google Shape;18;p2"/>
            <p:cNvSpPr/>
            <p:nvPr/>
          </p:nvSpPr>
          <p:spPr>
            <a:xfrm>
              <a:off x="4702750" y="1071125"/>
              <a:ext cx="42250" cy="42250"/>
            </a:xfrm>
            <a:custGeom>
              <a:avLst/>
              <a:gdLst/>
              <a:ahLst/>
              <a:cxnLst/>
              <a:rect l="l" t="t" r="r" b="b"/>
              <a:pathLst>
                <a:path w="1690" h="1690" extrusionOk="0">
                  <a:moveTo>
                    <a:pt x="845" y="1"/>
                  </a:moveTo>
                  <a:cubicBezTo>
                    <a:pt x="365" y="1"/>
                    <a:pt x="0" y="366"/>
                    <a:pt x="0" y="845"/>
                  </a:cubicBezTo>
                  <a:cubicBezTo>
                    <a:pt x="0" y="1302"/>
                    <a:pt x="365" y="1690"/>
                    <a:pt x="845" y="1690"/>
                  </a:cubicBezTo>
                  <a:cubicBezTo>
                    <a:pt x="1301" y="1690"/>
                    <a:pt x="1689" y="1302"/>
                    <a:pt x="1689" y="845"/>
                  </a:cubicBezTo>
                  <a:cubicBezTo>
                    <a:pt x="1689" y="366"/>
                    <a:pt x="1301" y="1"/>
                    <a:pt x="84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19;p2"/>
            <p:cNvSpPr/>
            <p:nvPr/>
          </p:nvSpPr>
          <p:spPr>
            <a:xfrm>
              <a:off x="4702750" y="1297675"/>
              <a:ext cx="42250" cy="42250"/>
            </a:xfrm>
            <a:custGeom>
              <a:avLst/>
              <a:gdLst/>
              <a:ahLst/>
              <a:cxnLst/>
              <a:rect l="l" t="t" r="r" b="b"/>
              <a:pathLst>
                <a:path w="1690" h="1690" extrusionOk="0">
                  <a:moveTo>
                    <a:pt x="845" y="0"/>
                  </a:moveTo>
                  <a:cubicBezTo>
                    <a:pt x="365" y="0"/>
                    <a:pt x="0" y="365"/>
                    <a:pt x="0" y="845"/>
                  </a:cubicBezTo>
                  <a:cubicBezTo>
                    <a:pt x="0" y="1301"/>
                    <a:pt x="365" y="1689"/>
                    <a:pt x="845" y="1689"/>
                  </a:cubicBezTo>
                  <a:cubicBezTo>
                    <a:pt x="1301" y="1689"/>
                    <a:pt x="1689" y="1301"/>
                    <a:pt x="1689" y="845"/>
                  </a:cubicBezTo>
                  <a:cubicBezTo>
                    <a:pt x="1689" y="365"/>
                    <a:pt x="1301" y="0"/>
                    <a:pt x="84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20;p2"/>
            <p:cNvSpPr/>
            <p:nvPr/>
          </p:nvSpPr>
          <p:spPr>
            <a:xfrm>
              <a:off x="4702750" y="1524200"/>
              <a:ext cx="42250" cy="42250"/>
            </a:xfrm>
            <a:custGeom>
              <a:avLst/>
              <a:gdLst/>
              <a:ahLst/>
              <a:cxnLst/>
              <a:rect l="l" t="t" r="r" b="b"/>
              <a:pathLst>
                <a:path w="1690" h="1690" extrusionOk="0">
                  <a:moveTo>
                    <a:pt x="845" y="1"/>
                  </a:moveTo>
                  <a:cubicBezTo>
                    <a:pt x="365" y="1"/>
                    <a:pt x="0" y="366"/>
                    <a:pt x="0" y="845"/>
                  </a:cubicBezTo>
                  <a:cubicBezTo>
                    <a:pt x="0" y="1302"/>
                    <a:pt x="365" y="1690"/>
                    <a:pt x="845" y="1690"/>
                  </a:cubicBezTo>
                  <a:cubicBezTo>
                    <a:pt x="1301" y="1690"/>
                    <a:pt x="1689" y="1302"/>
                    <a:pt x="1689" y="845"/>
                  </a:cubicBezTo>
                  <a:cubicBezTo>
                    <a:pt x="1689" y="366"/>
                    <a:pt x="1301" y="1"/>
                    <a:pt x="84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21;p2"/>
            <p:cNvSpPr/>
            <p:nvPr/>
          </p:nvSpPr>
          <p:spPr>
            <a:xfrm>
              <a:off x="4497325" y="1071125"/>
              <a:ext cx="42250" cy="42250"/>
            </a:xfrm>
            <a:custGeom>
              <a:avLst/>
              <a:gdLst/>
              <a:ahLst/>
              <a:cxnLst/>
              <a:rect l="l" t="t" r="r" b="b"/>
              <a:pathLst>
                <a:path w="1690" h="1690" extrusionOk="0">
                  <a:moveTo>
                    <a:pt x="845" y="1"/>
                  </a:moveTo>
                  <a:cubicBezTo>
                    <a:pt x="365" y="1"/>
                    <a:pt x="0" y="366"/>
                    <a:pt x="0" y="845"/>
                  </a:cubicBezTo>
                  <a:cubicBezTo>
                    <a:pt x="0" y="1302"/>
                    <a:pt x="365" y="1690"/>
                    <a:pt x="845" y="1690"/>
                  </a:cubicBezTo>
                  <a:cubicBezTo>
                    <a:pt x="1301" y="1690"/>
                    <a:pt x="1689" y="1302"/>
                    <a:pt x="1689" y="845"/>
                  </a:cubicBezTo>
                  <a:cubicBezTo>
                    <a:pt x="1689" y="366"/>
                    <a:pt x="1301" y="1"/>
                    <a:pt x="84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22;p2"/>
            <p:cNvSpPr/>
            <p:nvPr/>
          </p:nvSpPr>
          <p:spPr>
            <a:xfrm>
              <a:off x="4497325" y="1297675"/>
              <a:ext cx="42250" cy="42250"/>
            </a:xfrm>
            <a:custGeom>
              <a:avLst/>
              <a:gdLst/>
              <a:ahLst/>
              <a:cxnLst/>
              <a:rect l="l" t="t" r="r" b="b"/>
              <a:pathLst>
                <a:path w="1690" h="1690" extrusionOk="0">
                  <a:moveTo>
                    <a:pt x="845" y="0"/>
                  </a:moveTo>
                  <a:cubicBezTo>
                    <a:pt x="365" y="0"/>
                    <a:pt x="0" y="365"/>
                    <a:pt x="0" y="845"/>
                  </a:cubicBezTo>
                  <a:cubicBezTo>
                    <a:pt x="0" y="1301"/>
                    <a:pt x="365" y="1689"/>
                    <a:pt x="845" y="1689"/>
                  </a:cubicBezTo>
                  <a:cubicBezTo>
                    <a:pt x="1301" y="1689"/>
                    <a:pt x="1689" y="1301"/>
                    <a:pt x="1689" y="845"/>
                  </a:cubicBezTo>
                  <a:cubicBezTo>
                    <a:pt x="1689" y="365"/>
                    <a:pt x="1301" y="0"/>
                    <a:pt x="84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23;p2"/>
            <p:cNvSpPr/>
            <p:nvPr/>
          </p:nvSpPr>
          <p:spPr>
            <a:xfrm>
              <a:off x="4497325" y="1524200"/>
              <a:ext cx="42250" cy="42250"/>
            </a:xfrm>
            <a:custGeom>
              <a:avLst/>
              <a:gdLst/>
              <a:ahLst/>
              <a:cxnLst/>
              <a:rect l="l" t="t" r="r" b="b"/>
              <a:pathLst>
                <a:path w="1690" h="1690" extrusionOk="0">
                  <a:moveTo>
                    <a:pt x="845" y="1"/>
                  </a:moveTo>
                  <a:cubicBezTo>
                    <a:pt x="365" y="1"/>
                    <a:pt x="0" y="366"/>
                    <a:pt x="0" y="845"/>
                  </a:cubicBezTo>
                  <a:cubicBezTo>
                    <a:pt x="0" y="1302"/>
                    <a:pt x="365" y="1690"/>
                    <a:pt x="845" y="1690"/>
                  </a:cubicBezTo>
                  <a:cubicBezTo>
                    <a:pt x="1301" y="1690"/>
                    <a:pt x="1689" y="1302"/>
                    <a:pt x="1689" y="845"/>
                  </a:cubicBezTo>
                  <a:cubicBezTo>
                    <a:pt x="1689" y="366"/>
                    <a:pt x="1301" y="1"/>
                    <a:pt x="84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24;p2"/>
            <p:cNvSpPr/>
            <p:nvPr/>
          </p:nvSpPr>
          <p:spPr>
            <a:xfrm>
              <a:off x="4291875" y="1297675"/>
              <a:ext cx="42275" cy="42250"/>
            </a:xfrm>
            <a:custGeom>
              <a:avLst/>
              <a:gdLst/>
              <a:ahLst/>
              <a:cxnLst/>
              <a:rect l="l" t="t" r="r" b="b"/>
              <a:pathLst>
                <a:path w="1691" h="1690" extrusionOk="0">
                  <a:moveTo>
                    <a:pt x="846" y="0"/>
                  </a:moveTo>
                  <a:cubicBezTo>
                    <a:pt x="366" y="0"/>
                    <a:pt x="1" y="365"/>
                    <a:pt x="1" y="845"/>
                  </a:cubicBezTo>
                  <a:cubicBezTo>
                    <a:pt x="1" y="1301"/>
                    <a:pt x="366" y="1689"/>
                    <a:pt x="846" y="1689"/>
                  </a:cubicBezTo>
                  <a:cubicBezTo>
                    <a:pt x="1302" y="1689"/>
                    <a:pt x="1690" y="1301"/>
                    <a:pt x="1690" y="845"/>
                  </a:cubicBezTo>
                  <a:cubicBezTo>
                    <a:pt x="1690" y="365"/>
                    <a:pt x="1302" y="0"/>
                    <a:pt x="84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25;p2"/>
            <p:cNvSpPr/>
            <p:nvPr/>
          </p:nvSpPr>
          <p:spPr>
            <a:xfrm>
              <a:off x="4291875" y="1524200"/>
              <a:ext cx="42275" cy="42250"/>
            </a:xfrm>
            <a:custGeom>
              <a:avLst/>
              <a:gdLst/>
              <a:ahLst/>
              <a:cxnLst/>
              <a:rect l="l" t="t" r="r" b="b"/>
              <a:pathLst>
                <a:path w="1691" h="1690" extrusionOk="0">
                  <a:moveTo>
                    <a:pt x="846" y="1"/>
                  </a:moveTo>
                  <a:cubicBezTo>
                    <a:pt x="366" y="1"/>
                    <a:pt x="1" y="366"/>
                    <a:pt x="1" y="845"/>
                  </a:cubicBezTo>
                  <a:cubicBezTo>
                    <a:pt x="1" y="1302"/>
                    <a:pt x="366" y="1690"/>
                    <a:pt x="846" y="1690"/>
                  </a:cubicBezTo>
                  <a:cubicBezTo>
                    <a:pt x="1302" y="1690"/>
                    <a:pt x="1690" y="1302"/>
                    <a:pt x="1690" y="845"/>
                  </a:cubicBezTo>
                  <a:cubicBezTo>
                    <a:pt x="1690" y="366"/>
                    <a:pt x="1302" y="1"/>
                    <a:pt x="84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6" name="Google Shape;26;p2"/>
          <p:cNvGrpSpPr/>
          <p:nvPr/>
        </p:nvGrpSpPr>
        <p:grpSpPr>
          <a:xfrm flipH="1">
            <a:off x="8558260" y="531825"/>
            <a:ext cx="453975" cy="495325"/>
            <a:chOff x="4291875" y="618050"/>
            <a:chExt cx="453975" cy="495325"/>
          </a:xfrm>
        </p:grpSpPr>
        <p:sp>
          <p:nvSpPr>
            <p:cNvPr id="27" name="Google Shape;27;p2"/>
            <p:cNvSpPr/>
            <p:nvPr/>
          </p:nvSpPr>
          <p:spPr>
            <a:xfrm>
              <a:off x="4497325" y="618050"/>
              <a:ext cx="42250" cy="42250"/>
            </a:xfrm>
            <a:custGeom>
              <a:avLst/>
              <a:gdLst/>
              <a:ahLst/>
              <a:cxnLst/>
              <a:rect l="l" t="t" r="r" b="b"/>
              <a:pathLst>
                <a:path w="1690" h="1690" extrusionOk="0">
                  <a:moveTo>
                    <a:pt x="845" y="0"/>
                  </a:moveTo>
                  <a:cubicBezTo>
                    <a:pt x="365" y="0"/>
                    <a:pt x="0" y="365"/>
                    <a:pt x="0" y="845"/>
                  </a:cubicBezTo>
                  <a:cubicBezTo>
                    <a:pt x="0" y="1301"/>
                    <a:pt x="365" y="1689"/>
                    <a:pt x="845" y="1689"/>
                  </a:cubicBezTo>
                  <a:cubicBezTo>
                    <a:pt x="1301" y="1689"/>
                    <a:pt x="1689" y="1301"/>
                    <a:pt x="1689" y="845"/>
                  </a:cubicBezTo>
                  <a:cubicBezTo>
                    <a:pt x="1689" y="365"/>
                    <a:pt x="1301" y="0"/>
                    <a:pt x="84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28;p2"/>
            <p:cNvSpPr/>
            <p:nvPr/>
          </p:nvSpPr>
          <p:spPr>
            <a:xfrm>
              <a:off x="4497325" y="844575"/>
              <a:ext cx="42250" cy="42250"/>
            </a:xfrm>
            <a:custGeom>
              <a:avLst/>
              <a:gdLst/>
              <a:ahLst/>
              <a:cxnLst/>
              <a:rect l="l" t="t" r="r" b="b"/>
              <a:pathLst>
                <a:path w="1690" h="1690" extrusionOk="0">
                  <a:moveTo>
                    <a:pt x="845" y="1"/>
                  </a:moveTo>
                  <a:cubicBezTo>
                    <a:pt x="365" y="1"/>
                    <a:pt x="0" y="366"/>
                    <a:pt x="0" y="845"/>
                  </a:cubicBezTo>
                  <a:cubicBezTo>
                    <a:pt x="0" y="1302"/>
                    <a:pt x="365" y="1690"/>
                    <a:pt x="845" y="1690"/>
                  </a:cubicBezTo>
                  <a:cubicBezTo>
                    <a:pt x="1301" y="1690"/>
                    <a:pt x="1689" y="1302"/>
                    <a:pt x="1689" y="845"/>
                  </a:cubicBezTo>
                  <a:cubicBezTo>
                    <a:pt x="1689" y="366"/>
                    <a:pt x="1301" y="1"/>
                    <a:pt x="84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29;p2"/>
            <p:cNvSpPr/>
            <p:nvPr/>
          </p:nvSpPr>
          <p:spPr>
            <a:xfrm>
              <a:off x="4291875" y="618050"/>
              <a:ext cx="42275" cy="42250"/>
            </a:xfrm>
            <a:custGeom>
              <a:avLst/>
              <a:gdLst/>
              <a:ahLst/>
              <a:cxnLst/>
              <a:rect l="l" t="t" r="r" b="b"/>
              <a:pathLst>
                <a:path w="1691" h="1690" extrusionOk="0">
                  <a:moveTo>
                    <a:pt x="846" y="0"/>
                  </a:moveTo>
                  <a:cubicBezTo>
                    <a:pt x="366" y="0"/>
                    <a:pt x="1" y="365"/>
                    <a:pt x="1" y="845"/>
                  </a:cubicBezTo>
                  <a:cubicBezTo>
                    <a:pt x="1" y="1301"/>
                    <a:pt x="366" y="1689"/>
                    <a:pt x="846" y="1689"/>
                  </a:cubicBezTo>
                  <a:cubicBezTo>
                    <a:pt x="1302" y="1689"/>
                    <a:pt x="1690" y="1301"/>
                    <a:pt x="1690" y="845"/>
                  </a:cubicBezTo>
                  <a:cubicBezTo>
                    <a:pt x="1690" y="365"/>
                    <a:pt x="1302" y="0"/>
                    <a:pt x="84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 name="Google Shape;30;p2"/>
            <p:cNvSpPr/>
            <p:nvPr/>
          </p:nvSpPr>
          <p:spPr>
            <a:xfrm>
              <a:off x="4291875" y="844575"/>
              <a:ext cx="42275" cy="42250"/>
            </a:xfrm>
            <a:custGeom>
              <a:avLst/>
              <a:gdLst/>
              <a:ahLst/>
              <a:cxnLst/>
              <a:rect l="l" t="t" r="r" b="b"/>
              <a:pathLst>
                <a:path w="1691" h="1690" extrusionOk="0">
                  <a:moveTo>
                    <a:pt x="846" y="1"/>
                  </a:moveTo>
                  <a:cubicBezTo>
                    <a:pt x="366" y="1"/>
                    <a:pt x="1" y="366"/>
                    <a:pt x="1" y="845"/>
                  </a:cubicBezTo>
                  <a:cubicBezTo>
                    <a:pt x="1" y="1302"/>
                    <a:pt x="366" y="1690"/>
                    <a:pt x="846" y="1690"/>
                  </a:cubicBezTo>
                  <a:cubicBezTo>
                    <a:pt x="1302" y="1690"/>
                    <a:pt x="1690" y="1302"/>
                    <a:pt x="1690" y="845"/>
                  </a:cubicBezTo>
                  <a:cubicBezTo>
                    <a:pt x="1690" y="366"/>
                    <a:pt x="1302" y="1"/>
                    <a:pt x="84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 name="Google Shape;31;p2"/>
            <p:cNvSpPr/>
            <p:nvPr/>
          </p:nvSpPr>
          <p:spPr>
            <a:xfrm>
              <a:off x="4291875" y="1071125"/>
              <a:ext cx="42275" cy="42250"/>
            </a:xfrm>
            <a:custGeom>
              <a:avLst/>
              <a:gdLst/>
              <a:ahLst/>
              <a:cxnLst/>
              <a:rect l="l" t="t" r="r" b="b"/>
              <a:pathLst>
                <a:path w="1691" h="1690" extrusionOk="0">
                  <a:moveTo>
                    <a:pt x="846" y="1"/>
                  </a:moveTo>
                  <a:cubicBezTo>
                    <a:pt x="366" y="1"/>
                    <a:pt x="1" y="366"/>
                    <a:pt x="1" y="845"/>
                  </a:cubicBezTo>
                  <a:cubicBezTo>
                    <a:pt x="1" y="1302"/>
                    <a:pt x="366" y="1690"/>
                    <a:pt x="846" y="1690"/>
                  </a:cubicBezTo>
                  <a:cubicBezTo>
                    <a:pt x="1302" y="1690"/>
                    <a:pt x="1690" y="1302"/>
                    <a:pt x="1690" y="845"/>
                  </a:cubicBezTo>
                  <a:cubicBezTo>
                    <a:pt x="1690" y="366"/>
                    <a:pt x="1302" y="1"/>
                    <a:pt x="84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 name="Google Shape;32;p2"/>
            <p:cNvSpPr/>
            <p:nvPr/>
          </p:nvSpPr>
          <p:spPr>
            <a:xfrm>
              <a:off x="4703600" y="618050"/>
              <a:ext cx="42250" cy="42250"/>
            </a:xfrm>
            <a:custGeom>
              <a:avLst/>
              <a:gdLst/>
              <a:ahLst/>
              <a:cxnLst/>
              <a:rect l="l" t="t" r="r" b="b"/>
              <a:pathLst>
                <a:path w="1690" h="1690" extrusionOk="0">
                  <a:moveTo>
                    <a:pt x="845" y="0"/>
                  </a:moveTo>
                  <a:cubicBezTo>
                    <a:pt x="365" y="0"/>
                    <a:pt x="0" y="365"/>
                    <a:pt x="0" y="845"/>
                  </a:cubicBezTo>
                  <a:cubicBezTo>
                    <a:pt x="0" y="1301"/>
                    <a:pt x="365" y="1689"/>
                    <a:pt x="845" y="1689"/>
                  </a:cubicBezTo>
                  <a:cubicBezTo>
                    <a:pt x="1301" y="1689"/>
                    <a:pt x="1689" y="1301"/>
                    <a:pt x="1689" y="845"/>
                  </a:cubicBezTo>
                  <a:cubicBezTo>
                    <a:pt x="1689" y="365"/>
                    <a:pt x="1301" y="0"/>
                    <a:pt x="84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 name="Google Shape;33;p2"/>
            <p:cNvSpPr/>
            <p:nvPr/>
          </p:nvSpPr>
          <p:spPr>
            <a:xfrm>
              <a:off x="4703600" y="844575"/>
              <a:ext cx="42250" cy="42250"/>
            </a:xfrm>
            <a:custGeom>
              <a:avLst/>
              <a:gdLst/>
              <a:ahLst/>
              <a:cxnLst/>
              <a:rect l="l" t="t" r="r" b="b"/>
              <a:pathLst>
                <a:path w="1690" h="1690" extrusionOk="0">
                  <a:moveTo>
                    <a:pt x="845" y="1"/>
                  </a:moveTo>
                  <a:cubicBezTo>
                    <a:pt x="365" y="1"/>
                    <a:pt x="0" y="366"/>
                    <a:pt x="0" y="845"/>
                  </a:cubicBezTo>
                  <a:cubicBezTo>
                    <a:pt x="0" y="1302"/>
                    <a:pt x="365" y="1690"/>
                    <a:pt x="845" y="1690"/>
                  </a:cubicBezTo>
                  <a:cubicBezTo>
                    <a:pt x="1301" y="1690"/>
                    <a:pt x="1689" y="1302"/>
                    <a:pt x="1689" y="845"/>
                  </a:cubicBezTo>
                  <a:cubicBezTo>
                    <a:pt x="1689" y="366"/>
                    <a:pt x="1301" y="1"/>
                    <a:pt x="84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4" name="Google Shape;34;p2"/>
          <p:cNvSpPr/>
          <p:nvPr/>
        </p:nvSpPr>
        <p:spPr>
          <a:xfrm flipH="1">
            <a:off x="328210" y="148100"/>
            <a:ext cx="676225" cy="676800"/>
          </a:xfrm>
          <a:custGeom>
            <a:avLst/>
            <a:gdLst/>
            <a:ahLst/>
            <a:cxnLst/>
            <a:rect l="l" t="t" r="r" b="b"/>
            <a:pathLst>
              <a:path w="27049" h="27072" extrusionOk="0">
                <a:moveTo>
                  <a:pt x="13513" y="1"/>
                </a:moveTo>
                <a:cubicBezTo>
                  <a:pt x="6049" y="1"/>
                  <a:pt x="1" y="6072"/>
                  <a:pt x="1" y="13536"/>
                </a:cubicBezTo>
                <a:cubicBezTo>
                  <a:pt x="1" y="21023"/>
                  <a:pt x="6049" y="27071"/>
                  <a:pt x="13513" y="27071"/>
                </a:cubicBezTo>
                <a:cubicBezTo>
                  <a:pt x="21000" y="27071"/>
                  <a:pt x="27049" y="21023"/>
                  <a:pt x="27049" y="13536"/>
                </a:cubicBezTo>
                <a:cubicBezTo>
                  <a:pt x="27049" y="6072"/>
                  <a:pt x="21000" y="1"/>
                  <a:pt x="1351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 name="Google Shape;35;p2"/>
          <p:cNvSpPr/>
          <p:nvPr/>
        </p:nvSpPr>
        <p:spPr>
          <a:xfrm flipH="1">
            <a:off x="642060" y="462525"/>
            <a:ext cx="459950" cy="459375"/>
          </a:xfrm>
          <a:custGeom>
            <a:avLst/>
            <a:gdLst/>
            <a:ahLst/>
            <a:cxnLst/>
            <a:rect l="l" t="t" r="r" b="b"/>
            <a:pathLst>
              <a:path w="18398" h="18375" fill="none" extrusionOk="0">
                <a:moveTo>
                  <a:pt x="18398" y="9199"/>
                </a:moveTo>
                <a:cubicBezTo>
                  <a:pt x="18398" y="14266"/>
                  <a:pt x="14289" y="18375"/>
                  <a:pt x="9199" y="18375"/>
                </a:cubicBezTo>
                <a:cubicBezTo>
                  <a:pt x="4132" y="18375"/>
                  <a:pt x="1" y="14266"/>
                  <a:pt x="1" y="9199"/>
                </a:cubicBezTo>
                <a:cubicBezTo>
                  <a:pt x="1" y="4109"/>
                  <a:pt x="4132" y="0"/>
                  <a:pt x="9199" y="0"/>
                </a:cubicBezTo>
                <a:cubicBezTo>
                  <a:pt x="14289" y="0"/>
                  <a:pt x="18398" y="4109"/>
                  <a:pt x="18398" y="9199"/>
                </a:cubicBezTo>
                <a:close/>
              </a:path>
            </a:pathLst>
          </a:custGeom>
          <a:solidFill>
            <a:schemeClr val="lt1"/>
          </a:solid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 name="Google Shape;36;p2"/>
          <p:cNvSpPr/>
          <p:nvPr/>
        </p:nvSpPr>
        <p:spPr>
          <a:xfrm>
            <a:off x="-1066401" y="4068300"/>
            <a:ext cx="2132365" cy="2132365"/>
          </a:xfrm>
          <a:custGeom>
            <a:avLst/>
            <a:gdLst/>
            <a:ahLst/>
            <a:cxnLst/>
            <a:rect l="l" t="t" r="r" b="b"/>
            <a:pathLst>
              <a:path w="121226" h="121226" extrusionOk="0">
                <a:moveTo>
                  <a:pt x="60624" y="20133"/>
                </a:moveTo>
                <a:cubicBezTo>
                  <a:pt x="82970" y="20133"/>
                  <a:pt x="101116" y="38256"/>
                  <a:pt x="101116" y="60625"/>
                </a:cubicBezTo>
                <a:cubicBezTo>
                  <a:pt x="101116" y="82993"/>
                  <a:pt x="82970" y="101117"/>
                  <a:pt x="60624" y="101117"/>
                </a:cubicBezTo>
                <a:cubicBezTo>
                  <a:pt x="38255" y="101117"/>
                  <a:pt x="20109" y="82993"/>
                  <a:pt x="20109" y="60625"/>
                </a:cubicBezTo>
                <a:cubicBezTo>
                  <a:pt x="20109" y="38256"/>
                  <a:pt x="38255" y="20133"/>
                  <a:pt x="60624" y="20133"/>
                </a:cubicBezTo>
                <a:close/>
                <a:moveTo>
                  <a:pt x="60624" y="1"/>
                </a:moveTo>
                <a:cubicBezTo>
                  <a:pt x="27139" y="1"/>
                  <a:pt x="0" y="27140"/>
                  <a:pt x="0" y="60625"/>
                </a:cubicBezTo>
                <a:cubicBezTo>
                  <a:pt x="0" y="94086"/>
                  <a:pt x="27139" y="121226"/>
                  <a:pt x="60624" y="121226"/>
                </a:cubicBezTo>
                <a:cubicBezTo>
                  <a:pt x="94086" y="121226"/>
                  <a:pt x="121225" y="94086"/>
                  <a:pt x="121225" y="60625"/>
                </a:cubicBezTo>
                <a:cubicBezTo>
                  <a:pt x="121225" y="27140"/>
                  <a:pt x="94086" y="1"/>
                  <a:pt x="60624"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7" name="Google Shape;37;p2"/>
          <p:cNvGrpSpPr/>
          <p:nvPr/>
        </p:nvGrpSpPr>
        <p:grpSpPr>
          <a:xfrm>
            <a:off x="3370698" y="-1452949"/>
            <a:ext cx="2379318" cy="2219997"/>
            <a:chOff x="3154238" y="-1361450"/>
            <a:chExt cx="2812100" cy="2623800"/>
          </a:xfrm>
        </p:grpSpPr>
        <p:sp>
          <p:nvSpPr>
            <p:cNvPr id="38" name="Google Shape;38;p2"/>
            <p:cNvSpPr/>
            <p:nvPr/>
          </p:nvSpPr>
          <p:spPr>
            <a:xfrm>
              <a:off x="3154238" y="-1361450"/>
              <a:ext cx="2812100" cy="2623800"/>
            </a:xfrm>
            <a:custGeom>
              <a:avLst/>
              <a:gdLst/>
              <a:ahLst/>
              <a:cxnLst/>
              <a:rect l="l" t="t" r="r" b="b"/>
              <a:pathLst>
                <a:path w="112484" h="104952" fill="none" extrusionOk="0">
                  <a:moveTo>
                    <a:pt x="112483" y="0"/>
                  </a:moveTo>
                  <a:lnTo>
                    <a:pt x="112483" y="48710"/>
                  </a:lnTo>
                  <a:cubicBezTo>
                    <a:pt x="112483" y="79775"/>
                    <a:pt x="87307" y="104951"/>
                    <a:pt x="56242" y="104951"/>
                  </a:cubicBezTo>
                  <a:lnTo>
                    <a:pt x="56242" y="104951"/>
                  </a:lnTo>
                  <a:cubicBezTo>
                    <a:pt x="25177" y="104951"/>
                    <a:pt x="0" y="79775"/>
                    <a:pt x="0" y="48710"/>
                  </a:cubicBezTo>
                  <a:lnTo>
                    <a:pt x="0" y="0"/>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 name="Google Shape;39;p2"/>
            <p:cNvSpPr/>
            <p:nvPr/>
          </p:nvSpPr>
          <p:spPr>
            <a:xfrm>
              <a:off x="3356238" y="-1361450"/>
              <a:ext cx="2408100" cy="2421775"/>
            </a:xfrm>
            <a:custGeom>
              <a:avLst/>
              <a:gdLst/>
              <a:ahLst/>
              <a:cxnLst/>
              <a:rect l="l" t="t" r="r" b="b"/>
              <a:pathLst>
                <a:path w="96324" h="96871" fill="none" extrusionOk="0">
                  <a:moveTo>
                    <a:pt x="1" y="0"/>
                  </a:moveTo>
                  <a:lnTo>
                    <a:pt x="1" y="48710"/>
                  </a:lnTo>
                  <a:cubicBezTo>
                    <a:pt x="1" y="75301"/>
                    <a:pt x="21570" y="96871"/>
                    <a:pt x="48162" y="96871"/>
                  </a:cubicBezTo>
                  <a:lnTo>
                    <a:pt x="48162" y="96871"/>
                  </a:lnTo>
                  <a:cubicBezTo>
                    <a:pt x="74753" y="96871"/>
                    <a:pt x="96323" y="75301"/>
                    <a:pt x="96323" y="48710"/>
                  </a:cubicBezTo>
                  <a:lnTo>
                    <a:pt x="96323" y="0"/>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 name="Google Shape;40;p2"/>
            <p:cNvSpPr/>
            <p:nvPr/>
          </p:nvSpPr>
          <p:spPr>
            <a:xfrm>
              <a:off x="3255238" y="-1361450"/>
              <a:ext cx="2610100" cy="2522775"/>
            </a:xfrm>
            <a:custGeom>
              <a:avLst/>
              <a:gdLst/>
              <a:ahLst/>
              <a:cxnLst/>
              <a:rect l="l" t="t" r="r" b="b"/>
              <a:pathLst>
                <a:path w="104404" h="100911" fill="none" extrusionOk="0">
                  <a:moveTo>
                    <a:pt x="0" y="0"/>
                  </a:moveTo>
                  <a:lnTo>
                    <a:pt x="0" y="48755"/>
                  </a:lnTo>
                  <a:cubicBezTo>
                    <a:pt x="0" y="77561"/>
                    <a:pt x="23351" y="100911"/>
                    <a:pt x="52156" y="100911"/>
                  </a:cubicBezTo>
                  <a:lnTo>
                    <a:pt x="52156" y="100911"/>
                  </a:lnTo>
                  <a:cubicBezTo>
                    <a:pt x="81007" y="100911"/>
                    <a:pt x="104403" y="77515"/>
                    <a:pt x="104403" y="48664"/>
                  </a:cubicBezTo>
                  <a:lnTo>
                    <a:pt x="104403" y="0"/>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1" name="Google Shape;41;p2"/>
          <p:cNvGrpSpPr/>
          <p:nvPr/>
        </p:nvGrpSpPr>
        <p:grpSpPr>
          <a:xfrm>
            <a:off x="8163304" y="2879637"/>
            <a:ext cx="981027" cy="3457727"/>
            <a:chOff x="8399475" y="3067251"/>
            <a:chExt cx="755450" cy="2662658"/>
          </a:xfrm>
        </p:grpSpPr>
        <p:sp>
          <p:nvSpPr>
            <p:cNvPr id="42" name="Google Shape;42;p2"/>
            <p:cNvSpPr/>
            <p:nvPr/>
          </p:nvSpPr>
          <p:spPr>
            <a:xfrm>
              <a:off x="8400019" y="4388901"/>
              <a:ext cx="743921" cy="24"/>
            </a:xfrm>
            <a:custGeom>
              <a:avLst/>
              <a:gdLst/>
              <a:ahLst/>
              <a:cxnLst/>
              <a:rect l="l" t="t" r="r" b="b"/>
              <a:pathLst>
                <a:path w="85459" h="1" fill="none" extrusionOk="0">
                  <a:moveTo>
                    <a:pt x="0" y="1"/>
                  </a:moveTo>
                  <a:lnTo>
                    <a:pt x="85458" y="1"/>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 name="Google Shape;43;p2"/>
            <p:cNvSpPr/>
            <p:nvPr/>
          </p:nvSpPr>
          <p:spPr>
            <a:xfrm>
              <a:off x="8400019" y="4199783"/>
              <a:ext cx="743921" cy="24"/>
            </a:xfrm>
            <a:custGeom>
              <a:avLst/>
              <a:gdLst/>
              <a:ahLst/>
              <a:cxnLst/>
              <a:rect l="l" t="t" r="r" b="b"/>
              <a:pathLst>
                <a:path w="85459" h="1" fill="none" extrusionOk="0">
                  <a:moveTo>
                    <a:pt x="0" y="0"/>
                  </a:moveTo>
                  <a:lnTo>
                    <a:pt x="85458" y="0"/>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 name="Google Shape;44;p2"/>
            <p:cNvSpPr/>
            <p:nvPr/>
          </p:nvSpPr>
          <p:spPr>
            <a:xfrm>
              <a:off x="8400019" y="4011200"/>
              <a:ext cx="743921" cy="24"/>
            </a:xfrm>
            <a:custGeom>
              <a:avLst/>
              <a:gdLst/>
              <a:ahLst/>
              <a:cxnLst/>
              <a:rect l="l" t="t" r="r" b="b"/>
              <a:pathLst>
                <a:path w="85459" h="1" fill="none" extrusionOk="0">
                  <a:moveTo>
                    <a:pt x="0" y="1"/>
                  </a:moveTo>
                  <a:lnTo>
                    <a:pt x="85458" y="1"/>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 name="Google Shape;45;p2"/>
            <p:cNvSpPr/>
            <p:nvPr/>
          </p:nvSpPr>
          <p:spPr>
            <a:xfrm>
              <a:off x="8400019" y="3822641"/>
              <a:ext cx="743921" cy="24"/>
            </a:xfrm>
            <a:custGeom>
              <a:avLst/>
              <a:gdLst/>
              <a:ahLst/>
              <a:cxnLst/>
              <a:rect l="l" t="t" r="r" b="b"/>
              <a:pathLst>
                <a:path w="85459" h="1" fill="none" extrusionOk="0">
                  <a:moveTo>
                    <a:pt x="0" y="0"/>
                  </a:moveTo>
                  <a:lnTo>
                    <a:pt x="85458" y="0"/>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 name="Google Shape;46;p2"/>
            <p:cNvSpPr/>
            <p:nvPr/>
          </p:nvSpPr>
          <p:spPr>
            <a:xfrm>
              <a:off x="8400019" y="3633500"/>
              <a:ext cx="743921" cy="24"/>
            </a:xfrm>
            <a:custGeom>
              <a:avLst/>
              <a:gdLst/>
              <a:ahLst/>
              <a:cxnLst/>
              <a:rect l="l" t="t" r="r" b="b"/>
              <a:pathLst>
                <a:path w="85459" h="1" fill="none" extrusionOk="0">
                  <a:moveTo>
                    <a:pt x="0" y="1"/>
                  </a:moveTo>
                  <a:lnTo>
                    <a:pt x="85458" y="1"/>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 name="Google Shape;47;p2"/>
            <p:cNvSpPr/>
            <p:nvPr/>
          </p:nvSpPr>
          <p:spPr>
            <a:xfrm>
              <a:off x="8400019" y="3444941"/>
              <a:ext cx="743921" cy="24"/>
            </a:xfrm>
            <a:custGeom>
              <a:avLst/>
              <a:gdLst/>
              <a:ahLst/>
              <a:cxnLst/>
              <a:rect l="l" t="t" r="r" b="b"/>
              <a:pathLst>
                <a:path w="85459" h="1" fill="none" extrusionOk="0">
                  <a:moveTo>
                    <a:pt x="0" y="0"/>
                  </a:moveTo>
                  <a:lnTo>
                    <a:pt x="85458" y="0"/>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 name="Google Shape;48;p2"/>
            <p:cNvSpPr/>
            <p:nvPr/>
          </p:nvSpPr>
          <p:spPr>
            <a:xfrm>
              <a:off x="8400019" y="3256358"/>
              <a:ext cx="743921" cy="24"/>
            </a:xfrm>
            <a:custGeom>
              <a:avLst/>
              <a:gdLst/>
              <a:ahLst/>
              <a:cxnLst/>
              <a:rect l="l" t="t" r="r" b="b"/>
              <a:pathLst>
                <a:path w="85459" h="1" fill="none" extrusionOk="0">
                  <a:moveTo>
                    <a:pt x="0" y="1"/>
                  </a:moveTo>
                  <a:lnTo>
                    <a:pt x="85458" y="1"/>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 name="Google Shape;49;p2"/>
            <p:cNvSpPr/>
            <p:nvPr/>
          </p:nvSpPr>
          <p:spPr>
            <a:xfrm>
              <a:off x="8966301" y="3067251"/>
              <a:ext cx="24" cy="2662658"/>
            </a:xfrm>
            <a:custGeom>
              <a:avLst/>
              <a:gdLst/>
              <a:ahLst/>
              <a:cxnLst/>
              <a:rect l="l" t="t" r="r" b="b"/>
              <a:pathLst>
                <a:path w="1" h="85458" fill="none" extrusionOk="0">
                  <a:moveTo>
                    <a:pt x="0" y="0"/>
                  </a:moveTo>
                  <a:lnTo>
                    <a:pt x="0" y="85458"/>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 name="Google Shape;50;p2"/>
            <p:cNvSpPr/>
            <p:nvPr/>
          </p:nvSpPr>
          <p:spPr>
            <a:xfrm>
              <a:off x="8777715" y="3067251"/>
              <a:ext cx="24" cy="2662658"/>
            </a:xfrm>
            <a:custGeom>
              <a:avLst/>
              <a:gdLst/>
              <a:ahLst/>
              <a:cxnLst/>
              <a:rect l="l" t="t" r="r" b="b"/>
              <a:pathLst>
                <a:path w="1" h="85458" fill="none" extrusionOk="0">
                  <a:moveTo>
                    <a:pt x="0" y="0"/>
                  </a:moveTo>
                  <a:lnTo>
                    <a:pt x="0" y="85458"/>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 name="Google Shape;51;p2"/>
            <p:cNvSpPr/>
            <p:nvPr/>
          </p:nvSpPr>
          <p:spPr>
            <a:xfrm>
              <a:off x="8588595" y="3067251"/>
              <a:ext cx="24" cy="2662658"/>
            </a:xfrm>
            <a:custGeom>
              <a:avLst/>
              <a:gdLst/>
              <a:ahLst/>
              <a:cxnLst/>
              <a:rect l="l" t="t" r="r" b="b"/>
              <a:pathLst>
                <a:path w="1" h="85458" fill="none" extrusionOk="0">
                  <a:moveTo>
                    <a:pt x="0" y="0"/>
                  </a:moveTo>
                  <a:lnTo>
                    <a:pt x="0" y="85458"/>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 name="Google Shape;52;p2"/>
            <p:cNvSpPr/>
            <p:nvPr/>
          </p:nvSpPr>
          <p:spPr>
            <a:xfrm>
              <a:off x="8399475" y="3067251"/>
              <a:ext cx="24" cy="2662658"/>
            </a:xfrm>
            <a:custGeom>
              <a:avLst/>
              <a:gdLst/>
              <a:ahLst/>
              <a:cxnLst/>
              <a:rect l="l" t="t" r="r" b="b"/>
              <a:pathLst>
                <a:path w="1" h="85458" fill="none" extrusionOk="0">
                  <a:moveTo>
                    <a:pt x="0" y="0"/>
                  </a:moveTo>
                  <a:lnTo>
                    <a:pt x="0" y="85458"/>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 name="Google Shape;53;p2"/>
            <p:cNvSpPr/>
            <p:nvPr/>
          </p:nvSpPr>
          <p:spPr>
            <a:xfrm>
              <a:off x="8400019" y="3067775"/>
              <a:ext cx="743921" cy="24"/>
            </a:xfrm>
            <a:custGeom>
              <a:avLst/>
              <a:gdLst/>
              <a:ahLst/>
              <a:cxnLst/>
              <a:rect l="l" t="t" r="r" b="b"/>
              <a:pathLst>
                <a:path w="85459" h="1" fill="none" extrusionOk="0">
                  <a:moveTo>
                    <a:pt x="0" y="1"/>
                  </a:moveTo>
                  <a:lnTo>
                    <a:pt x="85458" y="1"/>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 name="Google Shape;54;p2"/>
            <p:cNvSpPr/>
            <p:nvPr/>
          </p:nvSpPr>
          <p:spPr>
            <a:xfrm>
              <a:off x="8400019" y="5710051"/>
              <a:ext cx="743921" cy="24"/>
            </a:xfrm>
            <a:custGeom>
              <a:avLst/>
              <a:gdLst/>
              <a:ahLst/>
              <a:cxnLst/>
              <a:rect l="l" t="t" r="r" b="b"/>
              <a:pathLst>
                <a:path w="85459" h="1" fill="none" extrusionOk="0">
                  <a:moveTo>
                    <a:pt x="0" y="1"/>
                  </a:moveTo>
                  <a:lnTo>
                    <a:pt x="85458" y="1"/>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 name="Google Shape;55;p2"/>
            <p:cNvSpPr/>
            <p:nvPr/>
          </p:nvSpPr>
          <p:spPr>
            <a:xfrm>
              <a:off x="8400019" y="5520933"/>
              <a:ext cx="743921" cy="24"/>
            </a:xfrm>
            <a:custGeom>
              <a:avLst/>
              <a:gdLst/>
              <a:ahLst/>
              <a:cxnLst/>
              <a:rect l="l" t="t" r="r" b="b"/>
              <a:pathLst>
                <a:path w="85459" h="1" fill="none" extrusionOk="0">
                  <a:moveTo>
                    <a:pt x="0" y="0"/>
                  </a:moveTo>
                  <a:lnTo>
                    <a:pt x="85458" y="0"/>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 name="Google Shape;56;p2"/>
            <p:cNvSpPr/>
            <p:nvPr/>
          </p:nvSpPr>
          <p:spPr>
            <a:xfrm>
              <a:off x="8400019" y="5332350"/>
              <a:ext cx="743921" cy="24"/>
            </a:xfrm>
            <a:custGeom>
              <a:avLst/>
              <a:gdLst/>
              <a:ahLst/>
              <a:cxnLst/>
              <a:rect l="l" t="t" r="r" b="b"/>
              <a:pathLst>
                <a:path w="85459" h="1" fill="none" extrusionOk="0">
                  <a:moveTo>
                    <a:pt x="0" y="1"/>
                  </a:moveTo>
                  <a:lnTo>
                    <a:pt x="85458" y="1"/>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 name="Google Shape;57;p2"/>
            <p:cNvSpPr/>
            <p:nvPr/>
          </p:nvSpPr>
          <p:spPr>
            <a:xfrm>
              <a:off x="8400019" y="5143791"/>
              <a:ext cx="743921" cy="24"/>
            </a:xfrm>
            <a:custGeom>
              <a:avLst/>
              <a:gdLst/>
              <a:ahLst/>
              <a:cxnLst/>
              <a:rect l="l" t="t" r="r" b="b"/>
              <a:pathLst>
                <a:path w="85459" h="1" fill="none" extrusionOk="0">
                  <a:moveTo>
                    <a:pt x="0" y="0"/>
                  </a:moveTo>
                  <a:lnTo>
                    <a:pt x="85458" y="0"/>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 name="Google Shape;58;p2"/>
            <p:cNvSpPr/>
            <p:nvPr/>
          </p:nvSpPr>
          <p:spPr>
            <a:xfrm>
              <a:off x="8400019" y="4954650"/>
              <a:ext cx="743921" cy="24"/>
            </a:xfrm>
            <a:custGeom>
              <a:avLst/>
              <a:gdLst/>
              <a:ahLst/>
              <a:cxnLst/>
              <a:rect l="l" t="t" r="r" b="b"/>
              <a:pathLst>
                <a:path w="85459" h="1" fill="none" extrusionOk="0">
                  <a:moveTo>
                    <a:pt x="0" y="1"/>
                  </a:moveTo>
                  <a:lnTo>
                    <a:pt x="85458" y="1"/>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 name="Google Shape;59;p2"/>
            <p:cNvSpPr/>
            <p:nvPr/>
          </p:nvSpPr>
          <p:spPr>
            <a:xfrm>
              <a:off x="8400019" y="4766091"/>
              <a:ext cx="743921" cy="24"/>
            </a:xfrm>
            <a:custGeom>
              <a:avLst/>
              <a:gdLst/>
              <a:ahLst/>
              <a:cxnLst/>
              <a:rect l="l" t="t" r="r" b="b"/>
              <a:pathLst>
                <a:path w="85459" h="1" fill="none" extrusionOk="0">
                  <a:moveTo>
                    <a:pt x="0" y="0"/>
                  </a:moveTo>
                  <a:lnTo>
                    <a:pt x="85458" y="0"/>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 name="Google Shape;60;p2"/>
            <p:cNvSpPr/>
            <p:nvPr/>
          </p:nvSpPr>
          <p:spPr>
            <a:xfrm>
              <a:off x="8400019" y="4577508"/>
              <a:ext cx="743921" cy="24"/>
            </a:xfrm>
            <a:custGeom>
              <a:avLst/>
              <a:gdLst/>
              <a:ahLst/>
              <a:cxnLst/>
              <a:rect l="l" t="t" r="r" b="b"/>
              <a:pathLst>
                <a:path w="85459" h="1" fill="none" extrusionOk="0">
                  <a:moveTo>
                    <a:pt x="0" y="1"/>
                  </a:moveTo>
                  <a:lnTo>
                    <a:pt x="85458" y="1"/>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 name="Google Shape;61;p2"/>
            <p:cNvSpPr/>
            <p:nvPr/>
          </p:nvSpPr>
          <p:spPr>
            <a:xfrm>
              <a:off x="9154901" y="3067251"/>
              <a:ext cx="24" cy="2662658"/>
            </a:xfrm>
            <a:custGeom>
              <a:avLst/>
              <a:gdLst/>
              <a:ahLst/>
              <a:cxnLst/>
              <a:rect l="l" t="t" r="r" b="b"/>
              <a:pathLst>
                <a:path w="1" h="85458" fill="none" extrusionOk="0">
                  <a:moveTo>
                    <a:pt x="0" y="0"/>
                  </a:moveTo>
                  <a:lnTo>
                    <a:pt x="0" y="85458"/>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2" name="Google Shape;62;p2"/>
          <p:cNvGrpSpPr/>
          <p:nvPr/>
        </p:nvGrpSpPr>
        <p:grpSpPr>
          <a:xfrm>
            <a:off x="7926612" y="1867576"/>
            <a:ext cx="359880" cy="789653"/>
            <a:chOff x="7332112" y="2515526"/>
            <a:chExt cx="359880" cy="789653"/>
          </a:xfrm>
        </p:grpSpPr>
        <p:sp>
          <p:nvSpPr>
            <p:cNvPr id="63" name="Google Shape;63;p2"/>
            <p:cNvSpPr/>
            <p:nvPr/>
          </p:nvSpPr>
          <p:spPr>
            <a:xfrm>
              <a:off x="7511687" y="2515526"/>
              <a:ext cx="180300" cy="359880"/>
            </a:xfrm>
            <a:custGeom>
              <a:avLst/>
              <a:gdLst/>
              <a:ahLst/>
              <a:cxnLst/>
              <a:rect l="l" t="t" r="r" b="b"/>
              <a:pathLst>
                <a:path w="6004" h="11984" extrusionOk="0">
                  <a:moveTo>
                    <a:pt x="1" y="1"/>
                  </a:moveTo>
                  <a:lnTo>
                    <a:pt x="1" y="11984"/>
                  </a:lnTo>
                  <a:cubicBezTo>
                    <a:pt x="3310" y="11984"/>
                    <a:pt x="6004" y="9291"/>
                    <a:pt x="6004" y="5981"/>
                  </a:cubicBezTo>
                  <a:cubicBezTo>
                    <a:pt x="6004" y="2671"/>
                    <a:pt x="3310" y="1"/>
                    <a:pt x="1"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 name="Google Shape;64;p2"/>
            <p:cNvSpPr/>
            <p:nvPr/>
          </p:nvSpPr>
          <p:spPr>
            <a:xfrm>
              <a:off x="7332112" y="2515526"/>
              <a:ext cx="179609" cy="359880"/>
            </a:xfrm>
            <a:custGeom>
              <a:avLst/>
              <a:gdLst/>
              <a:ahLst/>
              <a:cxnLst/>
              <a:rect l="l" t="t" r="r" b="b"/>
              <a:pathLst>
                <a:path w="5981" h="11984" extrusionOk="0">
                  <a:moveTo>
                    <a:pt x="5981" y="1"/>
                  </a:moveTo>
                  <a:cubicBezTo>
                    <a:pt x="2671" y="1"/>
                    <a:pt x="1" y="2671"/>
                    <a:pt x="1" y="5981"/>
                  </a:cubicBezTo>
                  <a:cubicBezTo>
                    <a:pt x="1" y="9291"/>
                    <a:pt x="2671" y="11984"/>
                    <a:pt x="5981" y="11984"/>
                  </a:cubicBezTo>
                  <a:lnTo>
                    <a:pt x="5981"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 name="Google Shape;65;p2"/>
            <p:cNvSpPr/>
            <p:nvPr/>
          </p:nvSpPr>
          <p:spPr>
            <a:xfrm>
              <a:off x="7332112" y="3124879"/>
              <a:ext cx="359880" cy="180300"/>
            </a:xfrm>
            <a:custGeom>
              <a:avLst/>
              <a:gdLst/>
              <a:ahLst/>
              <a:cxnLst/>
              <a:rect l="l" t="t" r="r" b="b"/>
              <a:pathLst>
                <a:path w="11984" h="6004" extrusionOk="0">
                  <a:moveTo>
                    <a:pt x="1" y="0"/>
                  </a:moveTo>
                  <a:cubicBezTo>
                    <a:pt x="1" y="3310"/>
                    <a:pt x="2671" y="6003"/>
                    <a:pt x="5981" y="6003"/>
                  </a:cubicBezTo>
                  <a:cubicBezTo>
                    <a:pt x="9290" y="6003"/>
                    <a:pt x="11984" y="3310"/>
                    <a:pt x="1198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 name="Google Shape;66;p2"/>
            <p:cNvSpPr/>
            <p:nvPr/>
          </p:nvSpPr>
          <p:spPr>
            <a:xfrm>
              <a:off x="7332112" y="2945304"/>
              <a:ext cx="359880" cy="179609"/>
            </a:xfrm>
            <a:custGeom>
              <a:avLst/>
              <a:gdLst/>
              <a:ahLst/>
              <a:cxnLst/>
              <a:rect l="l" t="t" r="r" b="b"/>
              <a:pathLst>
                <a:path w="11984" h="5981" extrusionOk="0">
                  <a:moveTo>
                    <a:pt x="5981" y="0"/>
                  </a:moveTo>
                  <a:cubicBezTo>
                    <a:pt x="2671" y="0"/>
                    <a:pt x="1" y="2671"/>
                    <a:pt x="1" y="5980"/>
                  </a:cubicBezTo>
                  <a:lnTo>
                    <a:pt x="11984" y="5980"/>
                  </a:lnTo>
                  <a:cubicBezTo>
                    <a:pt x="11984" y="2671"/>
                    <a:pt x="9290" y="0"/>
                    <a:pt x="598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67" name="Google Shape;67;p2"/>
          <p:cNvSpPr/>
          <p:nvPr/>
        </p:nvSpPr>
        <p:spPr>
          <a:xfrm>
            <a:off x="220888" y="2431075"/>
            <a:ext cx="107300" cy="281350"/>
          </a:xfrm>
          <a:custGeom>
            <a:avLst/>
            <a:gdLst/>
            <a:ahLst/>
            <a:cxnLst/>
            <a:rect l="l" t="t" r="r" b="b"/>
            <a:pathLst>
              <a:path w="4292" h="11254" fill="none" extrusionOk="0">
                <a:moveTo>
                  <a:pt x="4291" y="9108"/>
                </a:moveTo>
                <a:lnTo>
                  <a:pt x="4291" y="2146"/>
                </a:lnTo>
                <a:cubicBezTo>
                  <a:pt x="4291" y="960"/>
                  <a:pt x="3333" y="1"/>
                  <a:pt x="2146" y="1"/>
                </a:cubicBezTo>
                <a:lnTo>
                  <a:pt x="2146" y="1"/>
                </a:lnTo>
                <a:cubicBezTo>
                  <a:pt x="982" y="1"/>
                  <a:pt x="0" y="960"/>
                  <a:pt x="0" y="2146"/>
                </a:cubicBezTo>
                <a:lnTo>
                  <a:pt x="0" y="9108"/>
                </a:lnTo>
                <a:cubicBezTo>
                  <a:pt x="0" y="10272"/>
                  <a:pt x="982" y="11254"/>
                  <a:pt x="2146" y="11254"/>
                </a:cubicBezTo>
                <a:lnTo>
                  <a:pt x="2146" y="11254"/>
                </a:lnTo>
                <a:cubicBezTo>
                  <a:pt x="3333" y="11254"/>
                  <a:pt x="4291" y="10272"/>
                  <a:pt x="4291" y="9108"/>
                </a:cubicBezTo>
                <a:close/>
              </a:path>
            </a:pathLst>
          </a:custGeom>
          <a:noFill/>
          <a:ln w="9700" cap="flat" cmpd="sng">
            <a:solidFill>
              <a:schemeClr val="dk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 name="Google Shape;68;p2"/>
          <p:cNvSpPr/>
          <p:nvPr/>
        </p:nvSpPr>
        <p:spPr>
          <a:xfrm flipH="1">
            <a:off x="-24" y="0"/>
            <a:ext cx="2220024" cy="2220024"/>
          </a:xfrm>
          <a:custGeom>
            <a:avLst/>
            <a:gdLst/>
            <a:ahLst/>
            <a:cxnLst/>
            <a:rect l="l" t="t" r="r" b="b"/>
            <a:pathLst>
              <a:path w="125107" h="125107" extrusionOk="0">
                <a:moveTo>
                  <a:pt x="1" y="1"/>
                </a:moveTo>
                <a:lnTo>
                  <a:pt x="1" y="21000"/>
                </a:lnTo>
                <a:cubicBezTo>
                  <a:pt x="1" y="26684"/>
                  <a:pt x="4589" y="31271"/>
                  <a:pt x="10272" y="31271"/>
                </a:cubicBezTo>
                <a:lnTo>
                  <a:pt x="21000" y="31271"/>
                </a:lnTo>
                <a:cubicBezTo>
                  <a:pt x="26683" y="31271"/>
                  <a:pt x="31271" y="35882"/>
                  <a:pt x="31271" y="41566"/>
                </a:cubicBezTo>
                <a:lnTo>
                  <a:pt x="31271" y="52271"/>
                </a:lnTo>
                <a:cubicBezTo>
                  <a:pt x="31271" y="57954"/>
                  <a:pt x="35882" y="62565"/>
                  <a:pt x="41543" y="62565"/>
                </a:cubicBezTo>
                <a:lnTo>
                  <a:pt x="52271" y="62565"/>
                </a:lnTo>
                <a:cubicBezTo>
                  <a:pt x="57954" y="62565"/>
                  <a:pt x="62542" y="67153"/>
                  <a:pt x="62542" y="72836"/>
                </a:cubicBezTo>
                <a:lnTo>
                  <a:pt x="62542" y="83564"/>
                </a:lnTo>
                <a:cubicBezTo>
                  <a:pt x="62542" y="89225"/>
                  <a:pt x="67153" y="93835"/>
                  <a:pt x="72836" y="93835"/>
                </a:cubicBezTo>
                <a:lnTo>
                  <a:pt x="83541" y="93835"/>
                </a:lnTo>
                <a:cubicBezTo>
                  <a:pt x="89225" y="93835"/>
                  <a:pt x="93836" y="98423"/>
                  <a:pt x="93836" y="104107"/>
                </a:cubicBezTo>
                <a:lnTo>
                  <a:pt x="93836" y="114835"/>
                </a:lnTo>
                <a:cubicBezTo>
                  <a:pt x="93836" y="120518"/>
                  <a:pt x="98423" y="125106"/>
                  <a:pt x="104107" y="125106"/>
                </a:cubicBezTo>
                <a:lnTo>
                  <a:pt x="114835" y="125106"/>
                </a:lnTo>
                <a:cubicBezTo>
                  <a:pt x="120495" y="125106"/>
                  <a:pt x="125106" y="120518"/>
                  <a:pt x="125106" y="114835"/>
                </a:cubicBezTo>
                <a:lnTo>
                  <a:pt x="125106"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 name="Google Shape;69;p2"/>
          <p:cNvSpPr/>
          <p:nvPr/>
        </p:nvSpPr>
        <p:spPr>
          <a:xfrm>
            <a:off x="6386350" y="5143500"/>
            <a:ext cx="280775" cy="107300"/>
          </a:xfrm>
          <a:custGeom>
            <a:avLst/>
            <a:gdLst/>
            <a:ahLst/>
            <a:cxnLst/>
            <a:rect l="l" t="t" r="r" b="b"/>
            <a:pathLst>
              <a:path w="11231" h="4292" fill="none" extrusionOk="0">
                <a:moveTo>
                  <a:pt x="9085" y="0"/>
                </a:moveTo>
                <a:lnTo>
                  <a:pt x="2146" y="0"/>
                </a:lnTo>
                <a:cubicBezTo>
                  <a:pt x="959" y="0"/>
                  <a:pt x="0" y="959"/>
                  <a:pt x="0" y="2146"/>
                </a:cubicBezTo>
                <a:lnTo>
                  <a:pt x="0" y="2146"/>
                </a:lnTo>
                <a:cubicBezTo>
                  <a:pt x="0" y="3333"/>
                  <a:pt x="959" y="4291"/>
                  <a:pt x="2146" y="4291"/>
                </a:cubicBezTo>
                <a:lnTo>
                  <a:pt x="9085" y="4291"/>
                </a:lnTo>
                <a:cubicBezTo>
                  <a:pt x="10272" y="4291"/>
                  <a:pt x="11230" y="3333"/>
                  <a:pt x="11230" y="2146"/>
                </a:cubicBezTo>
                <a:lnTo>
                  <a:pt x="11230" y="2146"/>
                </a:lnTo>
                <a:cubicBezTo>
                  <a:pt x="11230" y="959"/>
                  <a:pt x="10272" y="0"/>
                  <a:pt x="9085" y="0"/>
                </a:cubicBezTo>
                <a:close/>
              </a:path>
            </a:pathLst>
          </a:custGeom>
          <a:noFill/>
          <a:ln w="9700" cap="flat" cmpd="sng">
            <a:solidFill>
              <a:schemeClr val="dk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bg>
      <p:bgPr>
        <a:solidFill>
          <a:schemeClr val="dk2"/>
        </a:solidFill>
        <a:effectLst/>
      </p:bgPr>
    </p:bg>
    <p:spTree>
      <p:nvGrpSpPr>
        <p:cNvPr id="1" name="Shape 70"/>
        <p:cNvGrpSpPr/>
        <p:nvPr/>
      </p:nvGrpSpPr>
      <p:grpSpPr>
        <a:xfrm>
          <a:off x="0" y="0"/>
          <a:ext cx="0" cy="0"/>
          <a:chOff x="0" y="0"/>
          <a:chExt cx="0" cy="0"/>
        </a:xfrm>
      </p:grpSpPr>
      <p:sp>
        <p:nvSpPr>
          <p:cNvPr id="71" name="Google Shape;71;p3"/>
          <p:cNvSpPr txBox="1">
            <a:spLocks noGrp="1"/>
          </p:cNvSpPr>
          <p:nvPr>
            <p:ph type="title"/>
          </p:nvPr>
        </p:nvSpPr>
        <p:spPr>
          <a:xfrm>
            <a:off x="3878475" y="1514850"/>
            <a:ext cx="3643200" cy="1551600"/>
          </a:xfrm>
          <a:prstGeom prst="rect">
            <a:avLst/>
          </a:prstGeom>
        </p:spPr>
        <p:txBody>
          <a:bodyPr spcFirstLastPara="1" wrap="square" lIns="91425" tIns="91425" rIns="91425" bIns="91425" anchor="b" anchorCtr="0">
            <a:noAutofit/>
          </a:bodyPr>
          <a:lstStyle>
            <a:lvl1pPr lvl="0">
              <a:spcBef>
                <a:spcPts val="0"/>
              </a:spcBef>
              <a:spcAft>
                <a:spcPts val="0"/>
              </a:spcAft>
              <a:buSzPts val="3600"/>
              <a:buNone/>
              <a:defRPr sz="4500">
                <a:solidFill>
                  <a:schemeClr val="lt1"/>
                </a:solidFill>
              </a:defRPr>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72" name="Google Shape;72;p3"/>
          <p:cNvSpPr txBox="1">
            <a:spLocks noGrp="1"/>
          </p:cNvSpPr>
          <p:nvPr>
            <p:ph type="title" idx="2" hasCustomPrompt="1"/>
          </p:nvPr>
        </p:nvSpPr>
        <p:spPr>
          <a:xfrm>
            <a:off x="2605163" y="1874400"/>
            <a:ext cx="1168500" cy="8418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6000"/>
              <a:buNone/>
              <a:defRPr sz="5000">
                <a:solidFill>
                  <a:schemeClr val="lt1"/>
                </a:solidFill>
              </a:defRPr>
            </a:lvl1pPr>
            <a:lvl2pPr lvl="1" algn="ctr" rtl="0">
              <a:spcBef>
                <a:spcPts val="0"/>
              </a:spcBef>
              <a:spcAft>
                <a:spcPts val="0"/>
              </a:spcAft>
              <a:buSzPts val="6000"/>
              <a:buNone/>
              <a:defRPr sz="6000"/>
            </a:lvl2pPr>
            <a:lvl3pPr lvl="2" algn="ctr" rtl="0">
              <a:spcBef>
                <a:spcPts val="0"/>
              </a:spcBef>
              <a:spcAft>
                <a:spcPts val="0"/>
              </a:spcAft>
              <a:buSzPts val="6000"/>
              <a:buNone/>
              <a:defRPr sz="6000"/>
            </a:lvl3pPr>
            <a:lvl4pPr lvl="3" algn="ctr" rtl="0">
              <a:spcBef>
                <a:spcPts val="0"/>
              </a:spcBef>
              <a:spcAft>
                <a:spcPts val="0"/>
              </a:spcAft>
              <a:buSzPts val="6000"/>
              <a:buNone/>
              <a:defRPr sz="6000"/>
            </a:lvl4pPr>
            <a:lvl5pPr lvl="4" algn="ctr" rtl="0">
              <a:spcBef>
                <a:spcPts val="0"/>
              </a:spcBef>
              <a:spcAft>
                <a:spcPts val="0"/>
              </a:spcAft>
              <a:buSzPts val="6000"/>
              <a:buNone/>
              <a:defRPr sz="6000"/>
            </a:lvl5pPr>
            <a:lvl6pPr lvl="5" algn="ctr" rtl="0">
              <a:spcBef>
                <a:spcPts val="0"/>
              </a:spcBef>
              <a:spcAft>
                <a:spcPts val="0"/>
              </a:spcAft>
              <a:buSzPts val="6000"/>
              <a:buNone/>
              <a:defRPr sz="6000"/>
            </a:lvl6pPr>
            <a:lvl7pPr lvl="6" algn="ctr" rtl="0">
              <a:spcBef>
                <a:spcPts val="0"/>
              </a:spcBef>
              <a:spcAft>
                <a:spcPts val="0"/>
              </a:spcAft>
              <a:buSzPts val="6000"/>
              <a:buNone/>
              <a:defRPr sz="6000"/>
            </a:lvl7pPr>
            <a:lvl8pPr lvl="7" algn="ctr" rtl="0">
              <a:spcBef>
                <a:spcPts val="0"/>
              </a:spcBef>
              <a:spcAft>
                <a:spcPts val="0"/>
              </a:spcAft>
              <a:buSzPts val="6000"/>
              <a:buNone/>
              <a:defRPr sz="6000"/>
            </a:lvl8pPr>
            <a:lvl9pPr lvl="8" algn="ctr" rtl="0">
              <a:spcBef>
                <a:spcPts val="0"/>
              </a:spcBef>
              <a:spcAft>
                <a:spcPts val="0"/>
              </a:spcAft>
              <a:buSzPts val="6000"/>
              <a:buNone/>
              <a:defRPr sz="6000"/>
            </a:lvl9pPr>
          </a:lstStyle>
          <a:p>
            <a:r>
              <a:t>xx%</a:t>
            </a:r>
          </a:p>
        </p:txBody>
      </p:sp>
      <p:sp>
        <p:nvSpPr>
          <p:cNvPr id="73" name="Google Shape;73;p3"/>
          <p:cNvSpPr txBox="1">
            <a:spLocks noGrp="1"/>
          </p:cNvSpPr>
          <p:nvPr>
            <p:ph type="subTitle" idx="1"/>
          </p:nvPr>
        </p:nvSpPr>
        <p:spPr>
          <a:xfrm>
            <a:off x="3878507" y="2951225"/>
            <a:ext cx="3432000" cy="6774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sz="16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grpSp>
        <p:nvGrpSpPr>
          <p:cNvPr id="74" name="Google Shape;74;p3"/>
          <p:cNvGrpSpPr/>
          <p:nvPr/>
        </p:nvGrpSpPr>
        <p:grpSpPr>
          <a:xfrm>
            <a:off x="-479075" y="4608500"/>
            <a:ext cx="10102125" cy="963950"/>
            <a:chOff x="-479062" y="4756525"/>
            <a:chExt cx="10102125" cy="963950"/>
          </a:xfrm>
        </p:grpSpPr>
        <p:sp>
          <p:nvSpPr>
            <p:cNvPr id="75" name="Google Shape;75;p3"/>
            <p:cNvSpPr/>
            <p:nvPr/>
          </p:nvSpPr>
          <p:spPr>
            <a:xfrm>
              <a:off x="2054588" y="4756525"/>
              <a:ext cx="3370175" cy="963950"/>
            </a:xfrm>
            <a:custGeom>
              <a:avLst/>
              <a:gdLst/>
              <a:ahLst/>
              <a:cxnLst/>
              <a:rect l="l" t="t" r="r" b="b"/>
              <a:pathLst>
                <a:path w="134807" h="38558" extrusionOk="0">
                  <a:moveTo>
                    <a:pt x="16854" y="0"/>
                  </a:moveTo>
                  <a:cubicBezTo>
                    <a:pt x="14837" y="0"/>
                    <a:pt x="12817" y="771"/>
                    <a:pt x="11276" y="2311"/>
                  </a:cubicBezTo>
                  <a:lnTo>
                    <a:pt x="2306" y="11282"/>
                  </a:lnTo>
                  <a:cubicBezTo>
                    <a:pt x="845" y="12765"/>
                    <a:pt x="0" y="14774"/>
                    <a:pt x="0" y="16851"/>
                  </a:cubicBezTo>
                  <a:lnTo>
                    <a:pt x="0" y="30683"/>
                  </a:lnTo>
                  <a:cubicBezTo>
                    <a:pt x="0" y="35043"/>
                    <a:pt x="3538" y="38558"/>
                    <a:pt x="7875" y="38558"/>
                  </a:cubicBezTo>
                  <a:lnTo>
                    <a:pt x="126932" y="38558"/>
                  </a:lnTo>
                  <a:cubicBezTo>
                    <a:pt x="131269" y="38558"/>
                    <a:pt x="134807" y="35043"/>
                    <a:pt x="134807" y="30683"/>
                  </a:cubicBezTo>
                  <a:lnTo>
                    <a:pt x="134807" y="16851"/>
                  </a:lnTo>
                  <a:cubicBezTo>
                    <a:pt x="134807" y="14774"/>
                    <a:pt x="133962" y="12765"/>
                    <a:pt x="132501" y="11282"/>
                  </a:cubicBezTo>
                  <a:lnTo>
                    <a:pt x="123508" y="2311"/>
                  </a:lnTo>
                  <a:cubicBezTo>
                    <a:pt x="121979" y="771"/>
                    <a:pt x="119964" y="0"/>
                    <a:pt x="117947" y="0"/>
                  </a:cubicBezTo>
                  <a:cubicBezTo>
                    <a:pt x="115930" y="0"/>
                    <a:pt x="113910" y="771"/>
                    <a:pt x="112369" y="2311"/>
                  </a:cubicBezTo>
                  <a:lnTo>
                    <a:pt x="106663" y="8018"/>
                  </a:lnTo>
                  <a:cubicBezTo>
                    <a:pt x="105122" y="9558"/>
                    <a:pt x="103108" y="10329"/>
                    <a:pt x="101094" y="10329"/>
                  </a:cubicBezTo>
                  <a:cubicBezTo>
                    <a:pt x="99079" y="10329"/>
                    <a:pt x="97065" y="9558"/>
                    <a:pt x="95524" y="8018"/>
                  </a:cubicBezTo>
                  <a:lnTo>
                    <a:pt x="89818" y="2311"/>
                  </a:lnTo>
                  <a:cubicBezTo>
                    <a:pt x="88277" y="771"/>
                    <a:pt x="86263" y="0"/>
                    <a:pt x="84249" y="0"/>
                  </a:cubicBezTo>
                  <a:cubicBezTo>
                    <a:pt x="82234" y="0"/>
                    <a:pt x="80220" y="771"/>
                    <a:pt x="78679" y="2311"/>
                  </a:cubicBezTo>
                  <a:lnTo>
                    <a:pt x="72973" y="8018"/>
                  </a:lnTo>
                  <a:cubicBezTo>
                    <a:pt x="71432" y="9558"/>
                    <a:pt x="69418" y="10329"/>
                    <a:pt x="67403" y="10329"/>
                  </a:cubicBezTo>
                  <a:cubicBezTo>
                    <a:pt x="65389" y="10329"/>
                    <a:pt x="63375" y="9558"/>
                    <a:pt x="61834" y="8018"/>
                  </a:cubicBezTo>
                  <a:lnTo>
                    <a:pt x="56128" y="2311"/>
                  </a:lnTo>
                  <a:cubicBezTo>
                    <a:pt x="54587" y="771"/>
                    <a:pt x="52567" y="0"/>
                    <a:pt x="50550" y="0"/>
                  </a:cubicBezTo>
                  <a:cubicBezTo>
                    <a:pt x="48533" y="0"/>
                    <a:pt x="46518" y="771"/>
                    <a:pt x="44989" y="2311"/>
                  </a:cubicBezTo>
                  <a:lnTo>
                    <a:pt x="39283" y="8018"/>
                  </a:lnTo>
                  <a:cubicBezTo>
                    <a:pt x="37742" y="9558"/>
                    <a:pt x="35722" y="10329"/>
                    <a:pt x="33705" y="10329"/>
                  </a:cubicBezTo>
                  <a:cubicBezTo>
                    <a:pt x="31688" y="10329"/>
                    <a:pt x="29673" y="9558"/>
                    <a:pt x="28144" y="8018"/>
                  </a:cubicBezTo>
                  <a:lnTo>
                    <a:pt x="22415" y="2311"/>
                  </a:lnTo>
                  <a:cubicBezTo>
                    <a:pt x="20886" y="771"/>
                    <a:pt x="18871" y="0"/>
                    <a:pt x="1685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 name="Google Shape;76;p3"/>
            <p:cNvSpPr/>
            <p:nvPr/>
          </p:nvSpPr>
          <p:spPr>
            <a:xfrm>
              <a:off x="-479062" y="4756525"/>
              <a:ext cx="3370175" cy="963950"/>
            </a:xfrm>
            <a:custGeom>
              <a:avLst/>
              <a:gdLst/>
              <a:ahLst/>
              <a:cxnLst/>
              <a:rect l="l" t="t" r="r" b="b"/>
              <a:pathLst>
                <a:path w="134807" h="38558" extrusionOk="0">
                  <a:moveTo>
                    <a:pt x="16854" y="0"/>
                  </a:moveTo>
                  <a:cubicBezTo>
                    <a:pt x="14837" y="0"/>
                    <a:pt x="12817" y="771"/>
                    <a:pt x="11276" y="2311"/>
                  </a:cubicBezTo>
                  <a:lnTo>
                    <a:pt x="2306" y="11282"/>
                  </a:lnTo>
                  <a:cubicBezTo>
                    <a:pt x="845" y="12765"/>
                    <a:pt x="0" y="14774"/>
                    <a:pt x="0" y="16851"/>
                  </a:cubicBezTo>
                  <a:lnTo>
                    <a:pt x="0" y="30683"/>
                  </a:lnTo>
                  <a:cubicBezTo>
                    <a:pt x="0" y="35043"/>
                    <a:pt x="3538" y="38558"/>
                    <a:pt x="7875" y="38558"/>
                  </a:cubicBezTo>
                  <a:lnTo>
                    <a:pt x="126932" y="38558"/>
                  </a:lnTo>
                  <a:cubicBezTo>
                    <a:pt x="131269" y="38558"/>
                    <a:pt x="134807" y="35043"/>
                    <a:pt x="134807" y="30683"/>
                  </a:cubicBezTo>
                  <a:lnTo>
                    <a:pt x="134807" y="16851"/>
                  </a:lnTo>
                  <a:cubicBezTo>
                    <a:pt x="134807" y="14774"/>
                    <a:pt x="133962" y="12765"/>
                    <a:pt x="132501" y="11282"/>
                  </a:cubicBezTo>
                  <a:lnTo>
                    <a:pt x="123508" y="2311"/>
                  </a:lnTo>
                  <a:cubicBezTo>
                    <a:pt x="121979" y="771"/>
                    <a:pt x="119964" y="0"/>
                    <a:pt x="117947" y="0"/>
                  </a:cubicBezTo>
                  <a:cubicBezTo>
                    <a:pt x="115930" y="0"/>
                    <a:pt x="113910" y="771"/>
                    <a:pt x="112369" y="2311"/>
                  </a:cubicBezTo>
                  <a:lnTo>
                    <a:pt x="106663" y="8018"/>
                  </a:lnTo>
                  <a:cubicBezTo>
                    <a:pt x="105122" y="9558"/>
                    <a:pt x="103108" y="10329"/>
                    <a:pt x="101094" y="10329"/>
                  </a:cubicBezTo>
                  <a:cubicBezTo>
                    <a:pt x="99079" y="10329"/>
                    <a:pt x="97065" y="9558"/>
                    <a:pt x="95524" y="8018"/>
                  </a:cubicBezTo>
                  <a:lnTo>
                    <a:pt x="89818" y="2311"/>
                  </a:lnTo>
                  <a:cubicBezTo>
                    <a:pt x="88277" y="771"/>
                    <a:pt x="86263" y="0"/>
                    <a:pt x="84249" y="0"/>
                  </a:cubicBezTo>
                  <a:cubicBezTo>
                    <a:pt x="82234" y="0"/>
                    <a:pt x="80220" y="771"/>
                    <a:pt x="78679" y="2311"/>
                  </a:cubicBezTo>
                  <a:lnTo>
                    <a:pt x="72973" y="8018"/>
                  </a:lnTo>
                  <a:cubicBezTo>
                    <a:pt x="71432" y="9558"/>
                    <a:pt x="69418" y="10329"/>
                    <a:pt x="67403" y="10329"/>
                  </a:cubicBezTo>
                  <a:cubicBezTo>
                    <a:pt x="65389" y="10329"/>
                    <a:pt x="63375" y="9558"/>
                    <a:pt x="61834" y="8018"/>
                  </a:cubicBezTo>
                  <a:lnTo>
                    <a:pt x="56128" y="2311"/>
                  </a:lnTo>
                  <a:cubicBezTo>
                    <a:pt x="54587" y="771"/>
                    <a:pt x="52567" y="0"/>
                    <a:pt x="50550" y="0"/>
                  </a:cubicBezTo>
                  <a:cubicBezTo>
                    <a:pt x="48533" y="0"/>
                    <a:pt x="46518" y="771"/>
                    <a:pt x="44989" y="2311"/>
                  </a:cubicBezTo>
                  <a:lnTo>
                    <a:pt x="39283" y="8018"/>
                  </a:lnTo>
                  <a:cubicBezTo>
                    <a:pt x="37742" y="9558"/>
                    <a:pt x="35722" y="10329"/>
                    <a:pt x="33705" y="10329"/>
                  </a:cubicBezTo>
                  <a:cubicBezTo>
                    <a:pt x="31688" y="10329"/>
                    <a:pt x="29673" y="9558"/>
                    <a:pt x="28144" y="8018"/>
                  </a:cubicBezTo>
                  <a:lnTo>
                    <a:pt x="22415" y="2311"/>
                  </a:lnTo>
                  <a:cubicBezTo>
                    <a:pt x="20886" y="771"/>
                    <a:pt x="18871" y="0"/>
                    <a:pt x="1685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 name="Google Shape;77;p3"/>
            <p:cNvSpPr/>
            <p:nvPr/>
          </p:nvSpPr>
          <p:spPr>
            <a:xfrm>
              <a:off x="4567813" y="4756525"/>
              <a:ext cx="3370175" cy="963950"/>
            </a:xfrm>
            <a:custGeom>
              <a:avLst/>
              <a:gdLst/>
              <a:ahLst/>
              <a:cxnLst/>
              <a:rect l="l" t="t" r="r" b="b"/>
              <a:pathLst>
                <a:path w="134807" h="38558" extrusionOk="0">
                  <a:moveTo>
                    <a:pt x="16854" y="0"/>
                  </a:moveTo>
                  <a:cubicBezTo>
                    <a:pt x="14837" y="0"/>
                    <a:pt x="12817" y="771"/>
                    <a:pt x="11276" y="2311"/>
                  </a:cubicBezTo>
                  <a:lnTo>
                    <a:pt x="2306" y="11282"/>
                  </a:lnTo>
                  <a:cubicBezTo>
                    <a:pt x="845" y="12765"/>
                    <a:pt x="0" y="14774"/>
                    <a:pt x="0" y="16851"/>
                  </a:cubicBezTo>
                  <a:lnTo>
                    <a:pt x="0" y="30683"/>
                  </a:lnTo>
                  <a:cubicBezTo>
                    <a:pt x="0" y="35043"/>
                    <a:pt x="3538" y="38558"/>
                    <a:pt x="7875" y="38558"/>
                  </a:cubicBezTo>
                  <a:lnTo>
                    <a:pt x="126932" y="38558"/>
                  </a:lnTo>
                  <a:cubicBezTo>
                    <a:pt x="131269" y="38558"/>
                    <a:pt x="134807" y="35043"/>
                    <a:pt x="134807" y="30683"/>
                  </a:cubicBezTo>
                  <a:lnTo>
                    <a:pt x="134807" y="16851"/>
                  </a:lnTo>
                  <a:cubicBezTo>
                    <a:pt x="134807" y="14774"/>
                    <a:pt x="133962" y="12765"/>
                    <a:pt x="132501" y="11282"/>
                  </a:cubicBezTo>
                  <a:lnTo>
                    <a:pt x="123508" y="2311"/>
                  </a:lnTo>
                  <a:cubicBezTo>
                    <a:pt x="121979" y="771"/>
                    <a:pt x="119964" y="0"/>
                    <a:pt x="117947" y="0"/>
                  </a:cubicBezTo>
                  <a:cubicBezTo>
                    <a:pt x="115930" y="0"/>
                    <a:pt x="113910" y="771"/>
                    <a:pt x="112369" y="2311"/>
                  </a:cubicBezTo>
                  <a:lnTo>
                    <a:pt x="106663" y="8018"/>
                  </a:lnTo>
                  <a:cubicBezTo>
                    <a:pt x="105122" y="9558"/>
                    <a:pt x="103108" y="10329"/>
                    <a:pt x="101094" y="10329"/>
                  </a:cubicBezTo>
                  <a:cubicBezTo>
                    <a:pt x="99079" y="10329"/>
                    <a:pt x="97065" y="9558"/>
                    <a:pt x="95524" y="8018"/>
                  </a:cubicBezTo>
                  <a:lnTo>
                    <a:pt x="89818" y="2311"/>
                  </a:lnTo>
                  <a:cubicBezTo>
                    <a:pt x="88277" y="771"/>
                    <a:pt x="86263" y="0"/>
                    <a:pt x="84249" y="0"/>
                  </a:cubicBezTo>
                  <a:cubicBezTo>
                    <a:pt x="82234" y="0"/>
                    <a:pt x="80220" y="771"/>
                    <a:pt x="78679" y="2311"/>
                  </a:cubicBezTo>
                  <a:lnTo>
                    <a:pt x="72973" y="8018"/>
                  </a:lnTo>
                  <a:cubicBezTo>
                    <a:pt x="71432" y="9558"/>
                    <a:pt x="69418" y="10329"/>
                    <a:pt x="67403" y="10329"/>
                  </a:cubicBezTo>
                  <a:cubicBezTo>
                    <a:pt x="65389" y="10329"/>
                    <a:pt x="63375" y="9558"/>
                    <a:pt x="61834" y="8018"/>
                  </a:cubicBezTo>
                  <a:lnTo>
                    <a:pt x="56128" y="2311"/>
                  </a:lnTo>
                  <a:cubicBezTo>
                    <a:pt x="54587" y="771"/>
                    <a:pt x="52567" y="0"/>
                    <a:pt x="50550" y="0"/>
                  </a:cubicBezTo>
                  <a:cubicBezTo>
                    <a:pt x="48533" y="0"/>
                    <a:pt x="46518" y="771"/>
                    <a:pt x="44989" y="2311"/>
                  </a:cubicBezTo>
                  <a:lnTo>
                    <a:pt x="39283" y="8018"/>
                  </a:lnTo>
                  <a:cubicBezTo>
                    <a:pt x="37742" y="9558"/>
                    <a:pt x="35722" y="10329"/>
                    <a:pt x="33705" y="10329"/>
                  </a:cubicBezTo>
                  <a:cubicBezTo>
                    <a:pt x="31688" y="10329"/>
                    <a:pt x="29673" y="9558"/>
                    <a:pt x="28144" y="8018"/>
                  </a:cubicBezTo>
                  <a:lnTo>
                    <a:pt x="22415" y="2311"/>
                  </a:lnTo>
                  <a:cubicBezTo>
                    <a:pt x="20886" y="771"/>
                    <a:pt x="18871" y="0"/>
                    <a:pt x="1685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 name="Google Shape;78;p3"/>
            <p:cNvSpPr/>
            <p:nvPr/>
          </p:nvSpPr>
          <p:spPr>
            <a:xfrm>
              <a:off x="6252888" y="4756525"/>
              <a:ext cx="3370175" cy="963950"/>
            </a:xfrm>
            <a:custGeom>
              <a:avLst/>
              <a:gdLst/>
              <a:ahLst/>
              <a:cxnLst/>
              <a:rect l="l" t="t" r="r" b="b"/>
              <a:pathLst>
                <a:path w="134807" h="38558" extrusionOk="0">
                  <a:moveTo>
                    <a:pt x="16854" y="0"/>
                  </a:moveTo>
                  <a:cubicBezTo>
                    <a:pt x="14837" y="0"/>
                    <a:pt x="12817" y="771"/>
                    <a:pt x="11276" y="2311"/>
                  </a:cubicBezTo>
                  <a:lnTo>
                    <a:pt x="2306" y="11282"/>
                  </a:lnTo>
                  <a:cubicBezTo>
                    <a:pt x="845" y="12765"/>
                    <a:pt x="0" y="14774"/>
                    <a:pt x="0" y="16851"/>
                  </a:cubicBezTo>
                  <a:lnTo>
                    <a:pt x="0" y="30683"/>
                  </a:lnTo>
                  <a:cubicBezTo>
                    <a:pt x="0" y="35043"/>
                    <a:pt x="3538" y="38558"/>
                    <a:pt x="7875" y="38558"/>
                  </a:cubicBezTo>
                  <a:lnTo>
                    <a:pt x="126932" y="38558"/>
                  </a:lnTo>
                  <a:cubicBezTo>
                    <a:pt x="131269" y="38558"/>
                    <a:pt x="134807" y="35043"/>
                    <a:pt x="134807" y="30683"/>
                  </a:cubicBezTo>
                  <a:lnTo>
                    <a:pt x="134807" y="16851"/>
                  </a:lnTo>
                  <a:cubicBezTo>
                    <a:pt x="134807" y="14774"/>
                    <a:pt x="133962" y="12765"/>
                    <a:pt x="132501" y="11282"/>
                  </a:cubicBezTo>
                  <a:lnTo>
                    <a:pt x="123508" y="2311"/>
                  </a:lnTo>
                  <a:cubicBezTo>
                    <a:pt x="121979" y="771"/>
                    <a:pt x="119964" y="0"/>
                    <a:pt x="117947" y="0"/>
                  </a:cubicBezTo>
                  <a:cubicBezTo>
                    <a:pt x="115930" y="0"/>
                    <a:pt x="113910" y="771"/>
                    <a:pt x="112369" y="2311"/>
                  </a:cubicBezTo>
                  <a:lnTo>
                    <a:pt x="106663" y="8018"/>
                  </a:lnTo>
                  <a:cubicBezTo>
                    <a:pt x="105122" y="9558"/>
                    <a:pt x="103108" y="10329"/>
                    <a:pt x="101094" y="10329"/>
                  </a:cubicBezTo>
                  <a:cubicBezTo>
                    <a:pt x="99079" y="10329"/>
                    <a:pt x="97065" y="9558"/>
                    <a:pt x="95524" y="8018"/>
                  </a:cubicBezTo>
                  <a:lnTo>
                    <a:pt x="89818" y="2311"/>
                  </a:lnTo>
                  <a:cubicBezTo>
                    <a:pt x="88277" y="771"/>
                    <a:pt x="86263" y="0"/>
                    <a:pt x="84249" y="0"/>
                  </a:cubicBezTo>
                  <a:cubicBezTo>
                    <a:pt x="82234" y="0"/>
                    <a:pt x="80220" y="771"/>
                    <a:pt x="78679" y="2311"/>
                  </a:cubicBezTo>
                  <a:lnTo>
                    <a:pt x="72973" y="8018"/>
                  </a:lnTo>
                  <a:cubicBezTo>
                    <a:pt x="71432" y="9558"/>
                    <a:pt x="69418" y="10329"/>
                    <a:pt x="67403" y="10329"/>
                  </a:cubicBezTo>
                  <a:cubicBezTo>
                    <a:pt x="65389" y="10329"/>
                    <a:pt x="63375" y="9558"/>
                    <a:pt x="61834" y="8018"/>
                  </a:cubicBezTo>
                  <a:lnTo>
                    <a:pt x="56128" y="2311"/>
                  </a:lnTo>
                  <a:cubicBezTo>
                    <a:pt x="54587" y="771"/>
                    <a:pt x="52567" y="0"/>
                    <a:pt x="50550" y="0"/>
                  </a:cubicBezTo>
                  <a:cubicBezTo>
                    <a:pt x="48533" y="0"/>
                    <a:pt x="46518" y="771"/>
                    <a:pt x="44989" y="2311"/>
                  </a:cubicBezTo>
                  <a:lnTo>
                    <a:pt x="39283" y="8018"/>
                  </a:lnTo>
                  <a:cubicBezTo>
                    <a:pt x="37742" y="9558"/>
                    <a:pt x="35722" y="10329"/>
                    <a:pt x="33705" y="10329"/>
                  </a:cubicBezTo>
                  <a:cubicBezTo>
                    <a:pt x="31688" y="10329"/>
                    <a:pt x="29673" y="9558"/>
                    <a:pt x="28144" y="8018"/>
                  </a:cubicBezTo>
                  <a:lnTo>
                    <a:pt x="22415" y="2311"/>
                  </a:lnTo>
                  <a:cubicBezTo>
                    <a:pt x="20886" y="771"/>
                    <a:pt x="18871" y="0"/>
                    <a:pt x="1685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79" name="Google Shape;79;p3"/>
          <p:cNvSpPr/>
          <p:nvPr/>
        </p:nvSpPr>
        <p:spPr>
          <a:xfrm rot="-5400000" flipH="1">
            <a:off x="-24" y="2922650"/>
            <a:ext cx="2220024" cy="2220024"/>
          </a:xfrm>
          <a:custGeom>
            <a:avLst/>
            <a:gdLst/>
            <a:ahLst/>
            <a:cxnLst/>
            <a:rect l="l" t="t" r="r" b="b"/>
            <a:pathLst>
              <a:path w="125107" h="125107" extrusionOk="0">
                <a:moveTo>
                  <a:pt x="1" y="1"/>
                </a:moveTo>
                <a:lnTo>
                  <a:pt x="1" y="21000"/>
                </a:lnTo>
                <a:cubicBezTo>
                  <a:pt x="1" y="26684"/>
                  <a:pt x="4589" y="31271"/>
                  <a:pt x="10272" y="31271"/>
                </a:cubicBezTo>
                <a:lnTo>
                  <a:pt x="21000" y="31271"/>
                </a:lnTo>
                <a:cubicBezTo>
                  <a:pt x="26683" y="31271"/>
                  <a:pt x="31271" y="35882"/>
                  <a:pt x="31271" y="41566"/>
                </a:cubicBezTo>
                <a:lnTo>
                  <a:pt x="31271" y="52271"/>
                </a:lnTo>
                <a:cubicBezTo>
                  <a:pt x="31271" y="57954"/>
                  <a:pt x="35882" y="62565"/>
                  <a:pt x="41543" y="62565"/>
                </a:cubicBezTo>
                <a:lnTo>
                  <a:pt x="52271" y="62565"/>
                </a:lnTo>
                <a:cubicBezTo>
                  <a:pt x="57954" y="62565"/>
                  <a:pt x="62542" y="67153"/>
                  <a:pt x="62542" y="72836"/>
                </a:cubicBezTo>
                <a:lnTo>
                  <a:pt x="62542" y="83564"/>
                </a:lnTo>
                <a:cubicBezTo>
                  <a:pt x="62542" y="89225"/>
                  <a:pt x="67153" y="93835"/>
                  <a:pt x="72836" y="93835"/>
                </a:cubicBezTo>
                <a:lnTo>
                  <a:pt x="83541" y="93835"/>
                </a:lnTo>
                <a:cubicBezTo>
                  <a:pt x="89225" y="93835"/>
                  <a:pt x="93836" y="98423"/>
                  <a:pt x="93836" y="104107"/>
                </a:cubicBezTo>
                <a:lnTo>
                  <a:pt x="93836" y="114835"/>
                </a:lnTo>
                <a:cubicBezTo>
                  <a:pt x="93836" y="120518"/>
                  <a:pt x="98423" y="125106"/>
                  <a:pt x="104107" y="125106"/>
                </a:cubicBezTo>
                <a:lnTo>
                  <a:pt x="114835" y="125106"/>
                </a:lnTo>
                <a:cubicBezTo>
                  <a:pt x="120495" y="125106"/>
                  <a:pt x="125106" y="120518"/>
                  <a:pt x="125106" y="114835"/>
                </a:cubicBezTo>
                <a:lnTo>
                  <a:pt x="125106"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 name="Google Shape;80;p3"/>
          <p:cNvSpPr/>
          <p:nvPr/>
        </p:nvSpPr>
        <p:spPr>
          <a:xfrm flipH="1">
            <a:off x="328210" y="3776725"/>
            <a:ext cx="676225" cy="676800"/>
          </a:xfrm>
          <a:custGeom>
            <a:avLst/>
            <a:gdLst/>
            <a:ahLst/>
            <a:cxnLst/>
            <a:rect l="l" t="t" r="r" b="b"/>
            <a:pathLst>
              <a:path w="27049" h="27072" extrusionOk="0">
                <a:moveTo>
                  <a:pt x="13513" y="1"/>
                </a:moveTo>
                <a:cubicBezTo>
                  <a:pt x="6049" y="1"/>
                  <a:pt x="1" y="6072"/>
                  <a:pt x="1" y="13536"/>
                </a:cubicBezTo>
                <a:cubicBezTo>
                  <a:pt x="1" y="21023"/>
                  <a:pt x="6049" y="27071"/>
                  <a:pt x="13513" y="27071"/>
                </a:cubicBezTo>
                <a:cubicBezTo>
                  <a:pt x="21000" y="27071"/>
                  <a:pt x="27049" y="21023"/>
                  <a:pt x="27049" y="13536"/>
                </a:cubicBezTo>
                <a:cubicBezTo>
                  <a:pt x="27049" y="6072"/>
                  <a:pt x="21000" y="1"/>
                  <a:pt x="1351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 name="Google Shape;81;p3"/>
          <p:cNvSpPr/>
          <p:nvPr/>
        </p:nvSpPr>
        <p:spPr>
          <a:xfrm flipH="1">
            <a:off x="642060" y="4091150"/>
            <a:ext cx="459950" cy="459375"/>
          </a:xfrm>
          <a:custGeom>
            <a:avLst/>
            <a:gdLst/>
            <a:ahLst/>
            <a:cxnLst/>
            <a:rect l="l" t="t" r="r" b="b"/>
            <a:pathLst>
              <a:path w="18398" h="18375" fill="none" extrusionOk="0">
                <a:moveTo>
                  <a:pt x="18398" y="9199"/>
                </a:moveTo>
                <a:cubicBezTo>
                  <a:pt x="18398" y="14266"/>
                  <a:pt x="14289" y="18375"/>
                  <a:pt x="9199" y="18375"/>
                </a:cubicBezTo>
                <a:cubicBezTo>
                  <a:pt x="4132" y="18375"/>
                  <a:pt x="1" y="14266"/>
                  <a:pt x="1" y="9199"/>
                </a:cubicBezTo>
                <a:cubicBezTo>
                  <a:pt x="1" y="4109"/>
                  <a:pt x="4132" y="0"/>
                  <a:pt x="9199" y="0"/>
                </a:cubicBezTo>
                <a:cubicBezTo>
                  <a:pt x="14289" y="0"/>
                  <a:pt x="18398" y="4109"/>
                  <a:pt x="18398" y="9199"/>
                </a:cubicBezTo>
                <a:close/>
              </a:path>
            </a:pathLst>
          </a:custGeom>
          <a:solidFill>
            <a:schemeClr val="lt1"/>
          </a:solid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 name="Google Shape;82;p3"/>
          <p:cNvSpPr/>
          <p:nvPr/>
        </p:nvSpPr>
        <p:spPr>
          <a:xfrm>
            <a:off x="8284600" y="3910856"/>
            <a:ext cx="459938" cy="229984"/>
          </a:xfrm>
          <a:custGeom>
            <a:avLst/>
            <a:gdLst/>
            <a:ahLst/>
            <a:cxnLst/>
            <a:rect l="l" t="t" r="r" b="b"/>
            <a:pathLst>
              <a:path w="30724" h="15363" extrusionOk="0">
                <a:moveTo>
                  <a:pt x="15362" y="1"/>
                </a:moveTo>
                <a:cubicBezTo>
                  <a:pt x="6871" y="1"/>
                  <a:pt x="1" y="6894"/>
                  <a:pt x="1" y="15362"/>
                </a:cubicBezTo>
                <a:lnTo>
                  <a:pt x="30723" y="15362"/>
                </a:lnTo>
                <a:cubicBezTo>
                  <a:pt x="30723" y="6894"/>
                  <a:pt x="23853" y="1"/>
                  <a:pt x="15362"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 name="Google Shape;83;p3"/>
          <p:cNvSpPr/>
          <p:nvPr/>
        </p:nvSpPr>
        <p:spPr>
          <a:xfrm>
            <a:off x="8284600" y="4188317"/>
            <a:ext cx="459938" cy="229984"/>
          </a:xfrm>
          <a:custGeom>
            <a:avLst/>
            <a:gdLst/>
            <a:ahLst/>
            <a:cxnLst/>
            <a:rect l="l" t="t" r="r" b="b"/>
            <a:pathLst>
              <a:path w="30724" h="15363" extrusionOk="0">
                <a:moveTo>
                  <a:pt x="15362" y="1"/>
                </a:moveTo>
                <a:cubicBezTo>
                  <a:pt x="6871" y="1"/>
                  <a:pt x="1" y="6894"/>
                  <a:pt x="1" y="15362"/>
                </a:cubicBezTo>
                <a:lnTo>
                  <a:pt x="30723" y="15362"/>
                </a:lnTo>
                <a:cubicBezTo>
                  <a:pt x="30723" y="6894"/>
                  <a:pt x="23853" y="1"/>
                  <a:pt x="15362" y="1"/>
                </a:cubicBezTo>
                <a:close/>
              </a:path>
            </a:pathLst>
          </a:custGeom>
          <a:solidFill>
            <a:srgbClr val="5CC7A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 name="Google Shape;84;p3"/>
          <p:cNvSpPr/>
          <p:nvPr/>
        </p:nvSpPr>
        <p:spPr>
          <a:xfrm>
            <a:off x="8284600" y="3633395"/>
            <a:ext cx="459938" cy="229984"/>
          </a:xfrm>
          <a:custGeom>
            <a:avLst/>
            <a:gdLst/>
            <a:ahLst/>
            <a:cxnLst/>
            <a:rect l="l" t="t" r="r" b="b"/>
            <a:pathLst>
              <a:path w="30724" h="15363" extrusionOk="0">
                <a:moveTo>
                  <a:pt x="15362" y="1"/>
                </a:moveTo>
                <a:cubicBezTo>
                  <a:pt x="6871" y="1"/>
                  <a:pt x="1" y="6871"/>
                  <a:pt x="1" y="15362"/>
                </a:cubicBezTo>
                <a:lnTo>
                  <a:pt x="30723" y="15362"/>
                </a:lnTo>
                <a:cubicBezTo>
                  <a:pt x="30723" y="6871"/>
                  <a:pt x="23853" y="1"/>
                  <a:pt x="15362" y="1"/>
                </a:cubicBezTo>
                <a:close/>
              </a:path>
            </a:pathLst>
          </a:custGeom>
          <a:solidFill>
            <a:srgbClr val="F8A14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85"/>
        <p:cNvGrpSpPr/>
        <p:nvPr/>
      </p:nvGrpSpPr>
      <p:grpSpPr>
        <a:xfrm>
          <a:off x="0" y="0"/>
          <a:ext cx="0" cy="0"/>
          <a:chOff x="0" y="0"/>
          <a:chExt cx="0" cy="0"/>
        </a:xfrm>
      </p:grpSpPr>
      <p:sp>
        <p:nvSpPr>
          <p:cNvPr id="86" name="Google Shape;86;p4"/>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30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87" name="Google Shape;87;p4"/>
          <p:cNvSpPr txBox="1">
            <a:spLocks noGrp="1"/>
          </p:cNvSpPr>
          <p:nvPr>
            <p:ph type="body" idx="1"/>
          </p:nvPr>
        </p:nvSpPr>
        <p:spPr>
          <a:xfrm>
            <a:off x="2100225" y="1152475"/>
            <a:ext cx="4943700" cy="3416400"/>
          </a:xfrm>
          <a:prstGeom prst="rect">
            <a:avLst/>
          </a:prstGeom>
        </p:spPr>
        <p:txBody>
          <a:bodyPr spcFirstLastPara="1" wrap="square" lIns="91425" tIns="91425" rIns="91425" bIns="91425" anchor="t" anchorCtr="0">
            <a:noAutofit/>
          </a:bodyPr>
          <a:lstStyle>
            <a:lvl1pPr marL="457200" lvl="0" indent="-317500" rtl="0">
              <a:spcBef>
                <a:spcPts val="0"/>
              </a:spcBef>
              <a:spcAft>
                <a:spcPts val="0"/>
              </a:spcAft>
              <a:buClr>
                <a:schemeClr val="accent5"/>
              </a:buClr>
              <a:buSzPts val="1400"/>
              <a:buChar char="●"/>
              <a:defRPr sz="1400"/>
            </a:lvl1pPr>
            <a:lvl2pPr marL="914400" lvl="1" indent="-317500" rtl="0">
              <a:lnSpc>
                <a:spcPct val="115000"/>
              </a:lnSpc>
              <a:spcBef>
                <a:spcPts val="0"/>
              </a:spcBef>
              <a:spcAft>
                <a:spcPts val="0"/>
              </a:spcAft>
              <a:buSzPts val="1400"/>
              <a:buChar char="○"/>
              <a:defRPr/>
            </a:lvl2pPr>
            <a:lvl3pPr marL="1371600" lvl="2" indent="-317500" rtl="0">
              <a:lnSpc>
                <a:spcPct val="115000"/>
              </a:lnSpc>
              <a:spcBef>
                <a:spcPts val="0"/>
              </a:spcBef>
              <a:spcAft>
                <a:spcPts val="0"/>
              </a:spcAft>
              <a:buSzPts val="1400"/>
              <a:buChar char="■"/>
              <a:defRPr/>
            </a:lvl3pPr>
            <a:lvl4pPr marL="1828800" lvl="3" indent="-317500" rtl="0">
              <a:lnSpc>
                <a:spcPct val="115000"/>
              </a:lnSpc>
              <a:spcBef>
                <a:spcPts val="0"/>
              </a:spcBef>
              <a:spcAft>
                <a:spcPts val="0"/>
              </a:spcAft>
              <a:buSzPts val="1400"/>
              <a:buChar char="●"/>
              <a:defRPr/>
            </a:lvl4pPr>
            <a:lvl5pPr marL="2286000" lvl="4" indent="-317500" rtl="0">
              <a:lnSpc>
                <a:spcPct val="115000"/>
              </a:lnSpc>
              <a:spcBef>
                <a:spcPts val="0"/>
              </a:spcBef>
              <a:spcAft>
                <a:spcPts val="0"/>
              </a:spcAft>
              <a:buSzPts val="1400"/>
              <a:buChar char="○"/>
              <a:defRPr/>
            </a:lvl5pPr>
            <a:lvl6pPr marL="2743200" lvl="5" indent="-317500" rtl="0">
              <a:lnSpc>
                <a:spcPct val="115000"/>
              </a:lnSpc>
              <a:spcBef>
                <a:spcPts val="0"/>
              </a:spcBef>
              <a:spcAft>
                <a:spcPts val="0"/>
              </a:spcAft>
              <a:buSzPts val="1400"/>
              <a:buChar char="■"/>
              <a:defRPr/>
            </a:lvl6pPr>
            <a:lvl7pPr marL="3200400" lvl="6" indent="-317500" rtl="0">
              <a:lnSpc>
                <a:spcPct val="115000"/>
              </a:lnSpc>
              <a:spcBef>
                <a:spcPts val="0"/>
              </a:spcBef>
              <a:spcAft>
                <a:spcPts val="0"/>
              </a:spcAft>
              <a:buSzPts val="1400"/>
              <a:buChar char="●"/>
              <a:defRPr/>
            </a:lvl7pPr>
            <a:lvl8pPr marL="3657600" lvl="7" indent="-317500" rtl="0">
              <a:lnSpc>
                <a:spcPct val="115000"/>
              </a:lnSpc>
              <a:spcBef>
                <a:spcPts val="0"/>
              </a:spcBef>
              <a:spcAft>
                <a:spcPts val="0"/>
              </a:spcAft>
              <a:buSzPts val="1400"/>
              <a:buChar char="○"/>
              <a:defRPr/>
            </a:lvl8pPr>
            <a:lvl9pPr marL="4114800" lvl="8" indent="-317500" rtl="0">
              <a:lnSpc>
                <a:spcPct val="115000"/>
              </a:lnSpc>
              <a:spcBef>
                <a:spcPts val="0"/>
              </a:spcBef>
              <a:spcAft>
                <a:spcPts val="0"/>
              </a:spcAft>
              <a:buSzPts val="1400"/>
              <a:buChar char="■"/>
              <a:defRPr/>
            </a:lvl9pPr>
          </a:lstStyle>
          <a:p>
            <a:endParaRPr/>
          </a:p>
        </p:txBody>
      </p:sp>
      <p:grpSp>
        <p:nvGrpSpPr>
          <p:cNvPr id="88" name="Google Shape;88;p4"/>
          <p:cNvGrpSpPr/>
          <p:nvPr/>
        </p:nvGrpSpPr>
        <p:grpSpPr>
          <a:xfrm>
            <a:off x="-479075" y="4608500"/>
            <a:ext cx="10102125" cy="963950"/>
            <a:chOff x="-479062" y="4756525"/>
            <a:chExt cx="10102125" cy="963950"/>
          </a:xfrm>
        </p:grpSpPr>
        <p:sp>
          <p:nvSpPr>
            <p:cNvPr id="89" name="Google Shape;89;p4"/>
            <p:cNvSpPr/>
            <p:nvPr/>
          </p:nvSpPr>
          <p:spPr>
            <a:xfrm>
              <a:off x="2054588" y="4756525"/>
              <a:ext cx="3370175" cy="963950"/>
            </a:xfrm>
            <a:custGeom>
              <a:avLst/>
              <a:gdLst/>
              <a:ahLst/>
              <a:cxnLst/>
              <a:rect l="l" t="t" r="r" b="b"/>
              <a:pathLst>
                <a:path w="134807" h="38558" extrusionOk="0">
                  <a:moveTo>
                    <a:pt x="16854" y="0"/>
                  </a:moveTo>
                  <a:cubicBezTo>
                    <a:pt x="14837" y="0"/>
                    <a:pt x="12817" y="771"/>
                    <a:pt x="11276" y="2311"/>
                  </a:cubicBezTo>
                  <a:lnTo>
                    <a:pt x="2306" y="11282"/>
                  </a:lnTo>
                  <a:cubicBezTo>
                    <a:pt x="845" y="12765"/>
                    <a:pt x="0" y="14774"/>
                    <a:pt x="0" y="16851"/>
                  </a:cubicBezTo>
                  <a:lnTo>
                    <a:pt x="0" y="30683"/>
                  </a:lnTo>
                  <a:cubicBezTo>
                    <a:pt x="0" y="35043"/>
                    <a:pt x="3538" y="38558"/>
                    <a:pt x="7875" y="38558"/>
                  </a:cubicBezTo>
                  <a:lnTo>
                    <a:pt x="126932" y="38558"/>
                  </a:lnTo>
                  <a:cubicBezTo>
                    <a:pt x="131269" y="38558"/>
                    <a:pt x="134807" y="35043"/>
                    <a:pt x="134807" y="30683"/>
                  </a:cubicBezTo>
                  <a:lnTo>
                    <a:pt x="134807" y="16851"/>
                  </a:lnTo>
                  <a:cubicBezTo>
                    <a:pt x="134807" y="14774"/>
                    <a:pt x="133962" y="12765"/>
                    <a:pt x="132501" y="11282"/>
                  </a:cubicBezTo>
                  <a:lnTo>
                    <a:pt x="123508" y="2311"/>
                  </a:lnTo>
                  <a:cubicBezTo>
                    <a:pt x="121979" y="771"/>
                    <a:pt x="119964" y="0"/>
                    <a:pt x="117947" y="0"/>
                  </a:cubicBezTo>
                  <a:cubicBezTo>
                    <a:pt x="115930" y="0"/>
                    <a:pt x="113910" y="771"/>
                    <a:pt x="112369" y="2311"/>
                  </a:cubicBezTo>
                  <a:lnTo>
                    <a:pt x="106663" y="8018"/>
                  </a:lnTo>
                  <a:cubicBezTo>
                    <a:pt x="105122" y="9558"/>
                    <a:pt x="103108" y="10329"/>
                    <a:pt x="101094" y="10329"/>
                  </a:cubicBezTo>
                  <a:cubicBezTo>
                    <a:pt x="99079" y="10329"/>
                    <a:pt x="97065" y="9558"/>
                    <a:pt x="95524" y="8018"/>
                  </a:cubicBezTo>
                  <a:lnTo>
                    <a:pt x="89818" y="2311"/>
                  </a:lnTo>
                  <a:cubicBezTo>
                    <a:pt x="88277" y="771"/>
                    <a:pt x="86263" y="0"/>
                    <a:pt x="84249" y="0"/>
                  </a:cubicBezTo>
                  <a:cubicBezTo>
                    <a:pt x="82234" y="0"/>
                    <a:pt x="80220" y="771"/>
                    <a:pt x="78679" y="2311"/>
                  </a:cubicBezTo>
                  <a:lnTo>
                    <a:pt x="72973" y="8018"/>
                  </a:lnTo>
                  <a:cubicBezTo>
                    <a:pt x="71432" y="9558"/>
                    <a:pt x="69418" y="10329"/>
                    <a:pt x="67403" y="10329"/>
                  </a:cubicBezTo>
                  <a:cubicBezTo>
                    <a:pt x="65389" y="10329"/>
                    <a:pt x="63375" y="9558"/>
                    <a:pt x="61834" y="8018"/>
                  </a:cubicBezTo>
                  <a:lnTo>
                    <a:pt x="56128" y="2311"/>
                  </a:lnTo>
                  <a:cubicBezTo>
                    <a:pt x="54587" y="771"/>
                    <a:pt x="52567" y="0"/>
                    <a:pt x="50550" y="0"/>
                  </a:cubicBezTo>
                  <a:cubicBezTo>
                    <a:pt x="48533" y="0"/>
                    <a:pt x="46518" y="771"/>
                    <a:pt x="44989" y="2311"/>
                  </a:cubicBezTo>
                  <a:lnTo>
                    <a:pt x="39283" y="8018"/>
                  </a:lnTo>
                  <a:cubicBezTo>
                    <a:pt x="37742" y="9558"/>
                    <a:pt x="35722" y="10329"/>
                    <a:pt x="33705" y="10329"/>
                  </a:cubicBezTo>
                  <a:cubicBezTo>
                    <a:pt x="31688" y="10329"/>
                    <a:pt x="29673" y="9558"/>
                    <a:pt x="28144" y="8018"/>
                  </a:cubicBezTo>
                  <a:lnTo>
                    <a:pt x="22415" y="2311"/>
                  </a:lnTo>
                  <a:cubicBezTo>
                    <a:pt x="20886" y="771"/>
                    <a:pt x="18871" y="0"/>
                    <a:pt x="1685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 name="Google Shape;90;p4"/>
            <p:cNvSpPr/>
            <p:nvPr/>
          </p:nvSpPr>
          <p:spPr>
            <a:xfrm>
              <a:off x="-479062" y="4756525"/>
              <a:ext cx="3370175" cy="963950"/>
            </a:xfrm>
            <a:custGeom>
              <a:avLst/>
              <a:gdLst/>
              <a:ahLst/>
              <a:cxnLst/>
              <a:rect l="l" t="t" r="r" b="b"/>
              <a:pathLst>
                <a:path w="134807" h="38558" extrusionOk="0">
                  <a:moveTo>
                    <a:pt x="16854" y="0"/>
                  </a:moveTo>
                  <a:cubicBezTo>
                    <a:pt x="14837" y="0"/>
                    <a:pt x="12817" y="771"/>
                    <a:pt x="11276" y="2311"/>
                  </a:cubicBezTo>
                  <a:lnTo>
                    <a:pt x="2306" y="11282"/>
                  </a:lnTo>
                  <a:cubicBezTo>
                    <a:pt x="845" y="12765"/>
                    <a:pt x="0" y="14774"/>
                    <a:pt x="0" y="16851"/>
                  </a:cubicBezTo>
                  <a:lnTo>
                    <a:pt x="0" y="30683"/>
                  </a:lnTo>
                  <a:cubicBezTo>
                    <a:pt x="0" y="35043"/>
                    <a:pt x="3538" y="38558"/>
                    <a:pt x="7875" y="38558"/>
                  </a:cubicBezTo>
                  <a:lnTo>
                    <a:pt x="126932" y="38558"/>
                  </a:lnTo>
                  <a:cubicBezTo>
                    <a:pt x="131269" y="38558"/>
                    <a:pt x="134807" y="35043"/>
                    <a:pt x="134807" y="30683"/>
                  </a:cubicBezTo>
                  <a:lnTo>
                    <a:pt x="134807" y="16851"/>
                  </a:lnTo>
                  <a:cubicBezTo>
                    <a:pt x="134807" y="14774"/>
                    <a:pt x="133962" y="12765"/>
                    <a:pt x="132501" y="11282"/>
                  </a:cubicBezTo>
                  <a:lnTo>
                    <a:pt x="123508" y="2311"/>
                  </a:lnTo>
                  <a:cubicBezTo>
                    <a:pt x="121979" y="771"/>
                    <a:pt x="119964" y="0"/>
                    <a:pt x="117947" y="0"/>
                  </a:cubicBezTo>
                  <a:cubicBezTo>
                    <a:pt x="115930" y="0"/>
                    <a:pt x="113910" y="771"/>
                    <a:pt x="112369" y="2311"/>
                  </a:cubicBezTo>
                  <a:lnTo>
                    <a:pt x="106663" y="8018"/>
                  </a:lnTo>
                  <a:cubicBezTo>
                    <a:pt x="105122" y="9558"/>
                    <a:pt x="103108" y="10329"/>
                    <a:pt x="101094" y="10329"/>
                  </a:cubicBezTo>
                  <a:cubicBezTo>
                    <a:pt x="99079" y="10329"/>
                    <a:pt x="97065" y="9558"/>
                    <a:pt x="95524" y="8018"/>
                  </a:cubicBezTo>
                  <a:lnTo>
                    <a:pt x="89818" y="2311"/>
                  </a:lnTo>
                  <a:cubicBezTo>
                    <a:pt x="88277" y="771"/>
                    <a:pt x="86263" y="0"/>
                    <a:pt x="84249" y="0"/>
                  </a:cubicBezTo>
                  <a:cubicBezTo>
                    <a:pt x="82234" y="0"/>
                    <a:pt x="80220" y="771"/>
                    <a:pt x="78679" y="2311"/>
                  </a:cubicBezTo>
                  <a:lnTo>
                    <a:pt x="72973" y="8018"/>
                  </a:lnTo>
                  <a:cubicBezTo>
                    <a:pt x="71432" y="9558"/>
                    <a:pt x="69418" y="10329"/>
                    <a:pt x="67403" y="10329"/>
                  </a:cubicBezTo>
                  <a:cubicBezTo>
                    <a:pt x="65389" y="10329"/>
                    <a:pt x="63375" y="9558"/>
                    <a:pt x="61834" y="8018"/>
                  </a:cubicBezTo>
                  <a:lnTo>
                    <a:pt x="56128" y="2311"/>
                  </a:lnTo>
                  <a:cubicBezTo>
                    <a:pt x="54587" y="771"/>
                    <a:pt x="52567" y="0"/>
                    <a:pt x="50550" y="0"/>
                  </a:cubicBezTo>
                  <a:cubicBezTo>
                    <a:pt x="48533" y="0"/>
                    <a:pt x="46518" y="771"/>
                    <a:pt x="44989" y="2311"/>
                  </a:cubicBezTo>
                  <a:lnTo>
                    <a:pt x="39283" y="8018"/>
                  </a:lnTo>
                  <a:cubicBezTo>
                    <a:pt x="37742" y="9558"/>
                    <a:pt x="35722" y="10329"/>
                    <a:pt x="33705" y="10329"/>
                  </a:cubicBezTo>
                  <a:cubicBezTo>
                    <a:pt x="31688" y="10329"/>
                    <a:pt x="29673" y="9558"/>
                    <a:pt x="28144" y="8018"/>
                  </a:cubicBezTo>
                  <a:lnTo>
                    <a:pt x="22415" y="2311"/>
                  </a:lnTo>
                  <a:cubicBezTo>
                    <a:pt x="20886" y="771"/>
                    <a:pt x="18871" y="0"/>
                    <a:pt x="1685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 name="Google Shape;91;p4"/>
            <p:cNvSpPr/>
            <p:nvPr/>
          </p:nvSpPr>
          <p:spPr>
            <a:xfrm>
              <a:off x="4567813" y="4756525"/>
              <a:ext cx="3370175" cy="963950"/>
            </a:xfrm>
            <a:custGeom>
              <a:avLst/>
              <a:gdLst/>
              <a:ahLst/>
              <a:cxnLst/>
              <a:rect l="l" t="t" r="r" b="b"/>
              <a:pathLst>
                <a:path w="134807" h="38558" extrusionOk="0">
                  <a:moveTo>
                    <a:pt x="16854" y="0"/>
                  </a:moveTo>
                  <a:cubicBezTo>
                    <a:pt x="14837" y="0"/>
                    <a:pt x="12817" y="771"/>
                    <a:pt x="11276" y="2311"/>
                  </a:cubicBezTo>
                  <a:lnTo>
                    <a:pt x="2306" y="11282"/>
                  </a:lnTo>
                  <a:cubicBezTo>
                    <a:pt x="845" y="12765"/>
                    <a:pt x="0" y="14774"/>
                    <a:pt x="0" y="16851"/>
                  </a:cubicBezTo>
                  <a:lnTo>
                    <a:pt x="0" y="30683"/>
                  </a:lnTo>
                  <a:cubicBezTo>
                    <a:pt x="0" y="35043"/>
                    <a:pt x="3538" y="38558"/>
                    <a:pt x="7875" y="38558"/>
                  </a:cubicBezTo>
                  <a:lnTo>
                    <a:pt x="126932" y="38558"/>
                  </a:lnTo>
                  <a:cubicBezTo>
                    <a:pt x="131269" y="38558"/>
                    <a:pt x="134807" y="35043"/>
                    <a:pt x="134807" y="30683"/>
                  </a:cubicBezTo>
                  <a:lnTo>
                    <a:pt x="134807" y="16851"/>
                  </a:lnTo>
                  <a:cubicBezTo>
                    <a:pt x="134807" y="14774"/>
                    <a:pt x="133962" y="12765"/>
                    <a:pt x="132501" y="11282"/>
                  </a:cubicBezTo>
                  <a:lnTo>
                    <a:pt x="123508" y="2311"/>
                  </a:lnTo>
                  <a:cubicBezTo>
                    <a:pt x="121979" y="771"/>
                    <a:pt x="119964" y="0"/>
                    <a:pt x="117947" y="0"/>
                  </a:cubicBezTo>
                  <a:cubicBezTo>
                    <a:pt x="115930" y="0"/>
                    <a:pt x="113910" y="771"/>
                    <a:pt x="112369" y="2311"/>
                  </a:cubicBezTo>
                  <a:lnTo>
                    <a:pt x="106663" y="8018"/>
                  </a:lnTo>
                  <a:cubicBezTo>
                    <a:pt x="105122" y="9558"/>
                    <a:pt x="103108" y="10329"/>
                    <a:pt x="101094" y="10329"/>
                  </a:cubicBezTo>
                  <a:cubicBezTo>
                    <a:pt x="99079" y="10329"/>
                    <a:pt x="97065" y="9558"/>
                    <a:pt x="95524" y="8018"/>
                  </a:cubicBezTo>
                  <a:lnTo>
                    <a:pt x="89818" y="2311"/>
                  </a:lnTo>
                  <a:cubicBezTo>
                    <a:pt x="88277" y="771"/>
                    <a:pt x="86263" y="0"/>
                    <a:pt x="84249" y="0"/>
                  </a:cubicBezTo>
                  <a:cubicBezTo>
                    <a:pt x="82234" y="0"/>
                    <a:pt x="80220" y="771"/>
                    <a:pt x="78679" y="2311"/>
                  </a:cubicBezTo>
                  <a:lnTo>
                    <a:pt x="72973" y="8018"/>
                  </a:lnTo>
                  <a:cubicBezTo>
                    <a:pt x="71432" y="9558"/>
                    <a:pt x="69418" y="10329"/>
                    <a:pt x="67403" y="10329"/>
                  </a:cubicBezTo>
                  <a:cubicBezTo>
                    <a:pt x="65389" y="10329"/>
                    <a:pt x="63375" y="9558"/>
                    <a:pt x="61834" y="8018"/>
                  </a:cubicBezTo>
                  <a:lnTo>
                    <a:pt x="56128" y="2311"/>
                  </a:lnTo>
                  <a:cubicBezTo>
                    <a:pt x="54587" y="771"/>
                    <a:pt x="52567" y="0"/>
                    <a:pt x="50550" y="0"/>
                  </a:cubicBezTo>
                  <a:cubicBezTo>
                    <a:pt x="48533" y="0"/>
                    <a:pt x="46518" y="771"/>
                    <a:pt x="44989" y="2311"/>
                  </a:cubicBezTo>
                  <a:lnTo>
                    <a:pt x="39283" y="8018"/>
                  </a:lnTo>
                  <a:cubicBezTo>
                    <a:pt x="37742" y="9558"/>
                    <a:pt x="35722" y="10329"/>
                    <a:pt x="33705" y="10329"/>
                  </a:cubicBezTo>
                  <a:cubicBezTo>
                    <a:pt x="31688" y="10329"/>
                    <a:pt x="29673" y="9558"/>
                    <a:pt x="28144" y="8018"/>
                  </a:cubicBezTo>
                  <a:lnTo>
                    <a:pt x="22415" y="2311"/>
                  </a:lnTo>
                  <a:cubicBezTo>
                    <a:pt x="20886" y="771"/>
                    <a:pt x="18871" y="0"/>
                    <a:pt x="1685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 name="Google Shape;92;p4"/>
            <p:cNvSpPr/>
            <p:nvPr/>
          </p:nvSpPr>
          <p:spPr>
            <a:xfrm>
              <a:off x="6252888" y="4756525"/>
              <a:ext cx="3370175" cy="963950"/>
            </a:xfrm>
            <a:custGeom>
              <a:avLst/>
              <a:gdLst/>
              <a:ahLst/>
              <a:cxnLst/>
              <a:rect l="l" t="t" r="r" b="b"/>
              <a:pathLst>
                <a:path w="134807" h="38558" extrusionOk="0">
                  <a:moveTo>
                    <a:pt x="16854" y="0"/>
                  </a:moveTo>
                  <a:cubicBezTo>
                    <a:pt x="14837" y="0"/>
                    <a:pt x="12817" y="771"/>
                    <a:pt x="11276" y="2311"/>
                  </a:cubicBezTo>
                  <a:lnTo>
                    <a:pt x="2306" y="11282"/>
                  </a:lnTo>
                  <a:cubicBezTo>
                    <a:pt x="845" y="12765"/>
                    <a:pt x="0" y="14774"/>
                    <a:pt x="0" y="16851"/>
                  </a:cubicBezTo>
                  <a:lnTo>
                    <a:pt x="0" y="30683"/>
                  </a:lnTo>
                  <a:cubicBezTo>
                    <a:pt x="0" y="35043"/>
                    <a:pt x="3538" y="38558"/>
                    <a:pt x="7875" y="38558"/>
                  </a:cubicBezTo>
                  <a:lnTo>
                    <a:pt x="126932" y="38558"/>
                  </a:lnTo>
                  <a:cubicBezTo>
                    <a:pt x="131269" y="38558"/>
                    <a:pt x="134807" y="35043"/>
                    <a:pt x="134807" y="30683"/>
                  </a:cubicBezTo>
                  <a:lnTo>
                    <a:pt x="134807" y="16851"/>
                  </a:lnTo>
                  <a:cubicBezTo>
                    <a:pt x="134807" y="14774"/>
                    <a:pt x="133962" y="12765"/>
                    <a:pt x="132501" y="11282"/>
                  </a:cubicBezTo>
                  <a:lnTo>
                    <a:pt x="123508" y="2311"/>
                  </a:lnTo>
                  <a:cubicBezTo>
                    <a:pt x="121979" y="771"/>
                    <a:pt x="119964" y="0"/>
                    <a:pt x="117947" y="0"/>
                  </a:cubicBezTo>
                  <a:cubicBezTo>
                    <a:pt x="115930" y="0"/>
                    <a:pt x="113910" y="771"/>
                    <a:pt x="112369" y="2311"/>
                  </a:cubicBezTo>
                  <a:lnTo>
                    <a:pt x="106663" y="8018"/>
                  </a:lnTo>
                  <a:cubicBezTo>
                    <a:pt x="105122" y="9558"/>
                    <a:pt x="103108" y="10329"/>
                    <a:pt x="101094" y="10329"/>
                  </a:cubicBezTo>
                  <a:cubicBezTo>
                    <a:pt x="99079" y="10329"/>
                    <a:pt x="97065" y="9558"/>
                    <a:pt x="95524" y="8018"/>
                  </a:cubicBezTo>
                  <a:lnTo>
                    <a:pt x="89818" y="2311"/>
                  </a:lnTo>
                  <a:cubicBezTo>
                    <a:pt x="88277" y="771"/>
                    <a:pt x="86263" y="0"/>
                    <a:pt x="84249" y="0"/>
                  </a:cubicBezTo>
                  <a:cubicBezTo>
                    <a:pt x="82234" y="0"/>
                    <a:pt x="80220" y="771"/>
                    <a:pt x="78679" y="2311"/>
                  </a:cubicBezTo>
                  <a:lnTo>
                    <a:pt x="72973" y="8018"/>
                  </a:lnTo>
                  <a:cubicBezTo>
                    <a:pt x="71432" y="9558"/>
                    <a:pt x="69418" y="10329"/>
                    <a:pt x="67403" y="10329"/>
                  </a:cubicBezTo>
                  <a:cubicBezTo>
                    <a:pt x="65389" y="10329"/>
                    <a:pt x="63375" y="9558"/>
                    <a:pt x="61834" y="8018"/>
                  </a:cubicBezTo>
                  <a:lnTo>
                    <a:pt x="56128" y="2311"/>
                  </a:lnTo>
                  <a:cubicBezTo>
                    <a:pt x="54587" y="771"/>
                    <a:pt x="52567" y="0"/>
                    <a:pt x="50550" y="0"/>
                  </a:cubicBezTo>
                  <a:cubicBezTo>
                    <a:pt x="48533" y="0"/>
                    <a:pt x="46518" y="771"/>
                    <a:pt x="44989" y="2311"/>
                  </a:cubicBezTo>
                  <a:lnTo>
                    <a:pt x="39283" y="8018"/>
                  </a:lnTo>
                  <a:cubicBezTo>
                    <a:pt x="37742" y="9558"/>
                    <a:pt x="35722" y="10329"/>
                    <a:pt x="33705" y="10329"/>
                  </a:cubicBezTo>
                  <a:cubicBezTo>
                    <a:pt x="31688" y="10329"/>
                    <a:pt x="29673" y="9558"/>
                    <a:pt x="28144" y="8018"/>
                  </a:cubicBezTo>
                  <a:lnTo>
                    <a:pt x="22415" y="2311"/>
                  </a:lnTo>
                  <a:cubicBezTo>
                    <a:pt x="20886" y="771"/>
                    <a:pt x="18871" y="0"/>
                    <a:pt x="1685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93" name="Google Shape;93;p4"/>
          <p:cNvSpPr/>
          <p:nvPr/>
        </p:nvSpPr>
        <p:spPr>
          <a:xfrm rot="10800000" flipH="1">
            <a:off x="0" y="-6275"/>
            <a:ext cx="717600" cy="1452600"/>
          </a:xfrm>
          <a:prstGeom prst="round2SameRect">
            <a:avLst>
              <a:gd name="adj1" fmla="val 50000"/>
              <a:gd name="adj2" fmla="val 0"/>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 name="Google Shape;94;p4"/>
          <p:cNvSpPr/>
          <p:nvPr/>
        </p:nvSpPr>
        <p:spPr>
          <a:xfrm>
            <a:off x="76373" y="2820025"/>
            <a:ext cx="564861" cy="282449"/>
          </a:xfrm>
          <a:custGeom>
            <a:avLst/>
            <a:gdLst/>
            <a:ahLst/>
            <a:cxnLst/>
            <a:rect l="l" t="t" r="r" b="b"/>
            <a:pathLst>
              <a:path w="30724" h="15363" extrusionOk="0">
                <a:moveTo>
                  <a:pt x="15362" y="1"/>
                </a:moveTo>
                <a:cubicBezTo>
                  <a:pt x="6871" y="1"/>
                  <a:pt x="1" y="6871"/>
                  <a:pt x="1" y="15362"/>
                </a:cubicBezTo>
                <a:lnTo>
                  <a:pt x="30723" y="15362"/>
                </a:lnTo>
                <a:cubicBezTo>
                  <a:pt x="30723" y="6871"/>
                  <a:pt x="23853" y="1"/>
                  <a:pt x="15362"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 name="Google Shape;95;p4"/>
          <p:cNvSpPr/>
          <p:nvPr/>
        </p:nvSpPr>
        <p:spPr>
          <a:xfrm>
            <a:off x="76373" y="3160775"/>
            <a:ext cx="564861" cy="282449"/>
          </a:xfrm>
          <a:custGeom>
            <a:avLst/>
            <a:gdLst/>
            <a:ahLst/>
            <a:cxnLst/>
            <a:rect l="l" t="t" r="r" b="b"/>
            <a:pathLst>
              <a:path w="30724" h="15363" extrusionOk="0">
                <a:moveTo>
                  <a:pt x="15362" y="1"/>
                </a:moveTo>
                <a:cubicBezTo>
                  <a:pt x="6871" y="1"/>
                  <a:pt x="1" y="6894"/>
                  <a:pt x="1" y="15362"/>
                </a:cubicBezTo>
                <a:lnTo>
                  <a:pt x="30723" y="15362"/>
                </a:lnTo>
                <a:cubicBezTo>
                  <a:pt x="30723" y="6894"/>
                  <a:pt x="23853" y="1"/>
                  <a:pt x="1536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 name="Google Shape;96;p4"/>
          <p:cNvSpPr/>
          <p:nvPr/>
        </p:nvSpPr>
        <p:spPr>
          <a:xfrm>
            <a:off x="76373" y="3501524"/>
            <a:ext cx="564861" cy="282449"/>
          </a:xfrm>
          <a:custGeom>
            <a:avLst/>
            <a:gdLst/>
            <a:ahLst/>
            <a:cxnLst/>
            <a:rect l="l" t="t" r="r" b="b"/>
            <a:pathLst>
              <a:path w="30724" h="15363" extrusionOk="0">
                <a:moveTo>
                  <a:pt x="15362" y="1"/>
                </a:moveTo>
                <a:cubicBezTo>
                  <a:pt x="6871" y="1"/>
                  <a:pt x="1" y="6894"/>
                  <a:pt x="1" y="15362"/>
                </a:cubicBezTo>
                <a:lnTo>
                  <a:pt x="30723" y="15362"/>
                </a:lnTo>
                <a:cubicBezTo>
                  <a:pt x="30723" y="6894"/>
                  <a:pt x="23853" y="1"/>
                  <a:pt x="1536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97" name="Google Shape;97;p4"/>
          <p:cNvGrpSpPr/>
          <p:nvPr/>
        </p:nvGrpSpPr>
        <p:grpSpPr>
          <a:xfrm>
            <a:off x="8428350" y="1614576"/>
            <a:ext cx="964775" cy="2169138"/>
            <a:chOff x="8428350" y="1614576"/>
            <a:chExt cx="964775" cy="2169138"/>
          </a:xfrm>
        </p:grpSpPr>
        <p:sp>
          <p:nvSpPr>
            <p:cNvPr id="98" name="Google Shape;98;p4"/>
            <p:cNvSpPr/>
            <p:nvPr/>
          </p:nvSpPr>
          <p:spPr>
            <a:xfrm>
              <a:off x="8428350" y="1614576"/>
              <a:ext cx="31" cy="2169138"/>
            </a:xfrm>
            <a:custGeom>
              <a:avLst/>
              <a:gdLst/>
              <a:ahLst/>
              <a:cxnLst/>
              <a:rect l="l" t="t" r="r" b="b"/>
              <a:pathLst>
                <a:path w="1" h="85458" fill="none" extrusionOk="0">
                  <a:moveTo>
                    <a:pt x="0" y="0"/>
                  </a:moveTo>
                  <a:lnTo>
                    <a:pt x="0" y="85458"/>
                  </a:lnTo>
                </a:path>
              </a:pathLst>
            </a:custGeom>
            <a:noFill/>
            <a:ln w="9700" cap="flat" cmpd="sng">
              <a:solidFill>
                <a:srgbClr val="FFFFFF"/>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 name="Google Shape;99;p4"/>
            <p:cNvSpPr/>
            <p:nvPr/>
          </p:nvSpPr>
          <p:spPr>
            <a:xfrm>
              <a:off x="8429046" y="1615245"/>
              <a:ext cx="950090" cy="31"/>
            </a:xfrm>
            <a:custGeom>
              <a:avLst/>
              <a:gdLst/>
              <a:ahLst/>
              <a:cxnLst/>
              <a:rect l="l" t="t" r="r" b="b"/>
              <a:pathLst>
                <a:path w="85459" h="1" fill="none" extrusionOk="0">
                  <a:moveTo>
                    <a:pt x="0" y="1"/>
                  </a:moveTo>
                  <a:lnTo>
                    <a:pt x="85458" y="1"/>
                  </a:lnTo>
                </a:path>
              </a:pathLst>
            </a:custGeom>
            <a:noFill/>
            <a:ln w="9700" cap="flat" cmpd="sng">
              <a:solidFill>
                <a:srgbClr val="FFFFFF"/>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00" name="Google Shape;100;p4"/>
            <p:cNvGrpSpPr/>
            <p:nvPr/>
          </p:nvGrpSpPr>
          <p:grpSpPr>
            <a:xfrm>
              <a:off x="8429046" y="1614576"/>
              <a:ext cx="964079" cy="2169138"/>
              <a:chOff x="8429046" y="1614576"/>
              <a:chExt cx="964079" cy="2169138"/>
            </a:xfrm>
          </p:grpSpPr>
          <p:sp>
            <p:nvSpPr>
              <p:cNvPr id="101" name="Google Shape;101;p4"/>
              <p:cNvSpPr/>
              <p:nvPr/>
            </p:nvSpPr>
            <p:spPr>
              <a:xfrm>
                <a:off x="8429046" y="3297831"/>
                <a:ext cx="950090" cy="31"/>
              </a:xfrm>
              <a:custGeom>
                <a:avLst/>
                <a:gdLst/>
                <a:ahLst/>
                <a:cxnLst/>
                <a:rect l="l" t="t" r="r" b="b"/>
                <a:pathLst>
                  <a:path w="85459" h="1" fill="none" extrusionOk="0">
                    <a:moveTo>
                      <a:pt x="0" y="1"/>
                    </a:moveTo>
                    <a:lnTo>
                      <a:pt x="85458" y="1"/>
                    </a:lnTo>
                  </a:path>
                </a:pathLst>
              </a:custGeom>
              <a:noFill/>
              <a:ln w="9700" cap="flat" cmpd="sng">
                <a:solidFill>
                  <a:srgbClr val="FFFFFF"/>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 name="Google Shape;102;p4"/>
              <p:cNvSpPr/>
              <p:nvPr/>
            </p:nvSpPr>
            <p:spPr>
              <a:xfrm>
                <a:off x="8429046" y="3056970"/>
                <a:ext cx="950090" cy="31"/>
              </a:xfrm>
              <a:custGeom>
                <a:avLst/>
                <a:gdLst/>
                <a:ahLst/>
                <a:cxnLst/>
                <a:rect l="l" t="t" r="r" b="b"/>
                <a:pathLst>
                  <a:path w="85459" h="1" fill="none" extrusionOk="0">
                    <a:moveTo>
                      <a:pt x="0" y="0"/>
                    </a:moveTo>
                    <a:lnTo>
                      <a:pt x="85458" y="0"/>
                    </a:lnTo>
                  </a:path>
                </a:pathLst>
              </a:custGeom>
              <a:noFill/>
              <a:ln w="9700" cap="flat" cmpd="sng">
                <a:solidFill>
                  <a:srgbClr val="FFFFFF"/>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 name="Google Shape;103;p4"/>
              <p:cNvSpPr/>
              <p:nvPr/>
            </p:nvSpPr>
            <p:spPr>
              <a:xfrm>
                <a:off x="8429046" y="2816791"/>
                <a:ext cx="950090" cy="31"/>
              </a:xfrm>
              <a:custGeom>
                <a:avLst/>
                <a:gdLst/>
                <a:ahLst/>
                <a:cxnLst/>
                <a:rect l="l" t="t" r="r" b="b"/>
                <a:pathLst>
                  <a:path w="85459" h="1" fill="none" extrusionOk="0">
                    <a:moveTo>
                      <a:pt x="0" y="1"/>
                    </a:moveTo>
                    <a:lnTo>
                      <a:pt x="85458" y="1"/>
                    </a:lnTo>
                  </a:path>
                </a:pathLst>
              </a:custGeom>
              <a:noFill/>
              <a:ln w="9700" cap="flat" cmpd="sng">
                <a:solidFill>
                  <a:srgbClr val="FFFFFF"/>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 name="Google Shape;104;p4"/>
              <p:cNvSpPr/>
              <p:nvPr/>
            </p:nvSpPr>
            <p:spPr>
              <a:xfrm>
                <a:off x="8429046" y="2576643"/>
                <a:ext cx="950090" cy="31"/>
              </a:xfrm>
              <a:custGeom>
                <a:avLst/>
                <a:gdLst/>
                <a:ahLst/>
                <a:cxnLst/>
                <a:rect l="l" t="t" r="r" b="b"/>
                <a:pathLst>
                  <a:path w="85459" h="1" fill="none" extrusionOk="0">
                    <a:moveTo>
                      <a:pt x="0" y="0"/>
                    </a:moveTo>
                    <a:lnTo>
                      <a:pt x="85458" y="0"/>
                    </a:lnTo>
                  </a:path>
                </a:pathLst>
              </a:custGeom>
              <a:noFill/>
              <a:ln w="9700" cap="flat" cmpd="sng">
                <a:solidFill>
                  <a:srgbClr val="FFFFFF"/>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 name="Google Shape;105;p4"/>
              <p:cNvSpPr/>
              <p:nvPr/>
            </p:nvSpPr>
            <p:spPr>
              <a:xfrm>
                <a:off x="8429046" y="2335752"/>
                <a:ext cx="950090" cy="31"/>
              </a:xfrm>
              <a:custGeom>
                <a:avLst/>
                <a:gdLst/>
                <a:ahLst/>
                <a:cxnLst/>
                <a:rect l="l" t="t" r="r" b="b"/>
                <a:pathLst>
                  <a:path w="85459" h="1" fill="none" extrusionOk="0">
                    <a:moveTo>
                      <a:pt x="0" y="1"/>
                    </a:moveTo>
                    <a:lnTo>
                      <a:pt x="85458" y="1"/>
                    </a:lnTo>
                  </a:path>
                </a:pathLst>
              </a:custGeom>
              <a:noFill/>
              <a:ln w="9700" cap="flat" cmpd="sng">
                <a:solidFill>
                  <a:srgbClr val="FFFFFF"/>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 name="Google Shape;106;p4"/>
              <p:cNvSpPr/>
              <p:nvPr/>
            </p:nvSpPr>
            <p:spPr>
              <a:xfrm>
                <a:off x="8429046" y="2095603"/>
                <a:ext cx="950090" cy="31"/>
              </a:xfrm>
              <a:custGeom>
                <a:avLst/>
                <a:gdLst/>
                <a:ahLst/>
                <a:cxnLst/>
                <a:rect l="l" t="t" r="r" b="b"/>
                <a:pathLst>
                  <a:path w="85459" h="1" fill="none" extrusionOk="0">
                    <a:moveTo>
                      <a:pt x="0" y="0"/>
                    </a:moveTo>
                    <a:lnTo>
                      <a:pt x="85458" y="0"/>
                    </a:lnTo>
                  </a:path>
                </a:pathLst>
              </a:custGeom>
              <a:noFill/>
              <a:ln w="9700" cap="flat" cmpd="sng">
                <a:solidFill>
                  <a:srgbClr val="FFFFFF"/>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 name="Google Shape;107;p4"/>
              <p:cNvSpPr/>
              <p:nvPr/>
            </p:nvSpPr>
            <p:spPr>
              <a:xfrm>
                <a:off x="8429046" y="1855424"/>
                <a:ext cx="950090" cy="31"/>
              </a:xfrm>
              <a:custGeom>
                <a:avLst/>
                <a:gdLst/>
                <a:ahLst/>
                <a:cxnLst/>
                <a:rect l="l" t="t" r="r" b="b"/>
                <a:pathLst>
                  <a:path w="85459" h="1" fill="none" extrusionOk="0">
                    <a:moveTo>
                      <a:pt x="0" y="1"/>
                    </a:moveTo>
                    <a:lnTo>
                      <a:pt x="85458" y="1"/>
                    </a:lnTo>
                  </a:path>
                </a:pathLst>
              </a:custGeom>
              <a:noFill/>
              <a:ln w="9700" cap="flat" cmpd="sng">
                <a:solidFill>
                  <a:srgbClr val="FFFFFF"/>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 name="Google Shape;108;p4"/>
              <p:cNvSpPr/>
              <p:nvPr/>
            </p:nvSpPr>
            <p:spPr>
              <a:xfrm>
                <a:off x="9152235" y="1614576"/>
                <a:ext cx="31" cy="2169138"/>
              </a:xfrm>
              <a:custGeom>
                <a:avLst/>
                <a:gdLst/>
                <a:ahLst/>
                <a:cxnLst/>
                <a:rect l="l" t="t" r="r" b="b"/>
                <a:pathLst>
                  <a:path w="1" h="85458" fill="none" extrusionOk="0">
                    <a:moveTo>
                      <a:pt x="0" y="0"/>
                    </a:moveTo>
                    <a:lnTo>
                      <a:pt x="0" y="85458"/>
                    </a:lnTo>
                  </a:path>
                </a:pathLst>
              </a:custGeom>
              <a:noFill/>
              <a:ln w="9700" cap="flat" cmpd="sng">
                <a:solidFill>
                  <a:srgbClr val="FFFFFF"/>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 name="Google Shape;109;p4"/>
              <p:cNvSpPr/>
              <p:nvPr/>
            </p:nvSpPr>
            <p:spPr>
              <a:xfrm>
                <a:off x="8911395" y="1614576"/>
                <a:ext cx="31" cy="2169138"/>
              </a:xfrm>
              <a:custGeom>
                <a:avLst/>
                <a:gdLst/>
                <a:ahLst/>
                <a:cxnLst/>
                <a:rect l="l" t="t" r="r" b="b"/>
                <a:pathLst>
                  <a:path w="1" h="85458" fill="none" extrusionOk="0">
                    <a:moveTo>
                      <a:pt x="0" y="0"/>
                    </a:moveTo>
                    <a:lnTo>
                      <a:pt x="0" y="85458"/>
                    </a:lnTo>
                  </a:path>
                </a:pathLst>
              </a:custGeom>
              <a:noFill/>
              <a:ln w="9700" cap="flat" cmpd="sng">
                <a:solidFill>
                  <a:srgbClr val="FFFFFF"/>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 name="Google Shape;110;p4"/>
              <p:cNvSpPr/>
              <p:nvPr/>
            </p:nvSpPr>
            <p:spPr>
              <a:xfrm>
                <a:off x="8669873" y="1614576"/>
                <a:ext cx="31" cy="2169138"/>
              </a:xfrm>
              <a:custGeom>
                <a:avLst/>
                <a:gdLst/>
                <a:ahLst/>
                <a:cxnLst/>
                <a:rect l="l" t="t" r="r" b="b"/>
                <a:pathLst>
                  <a:path w="1" h="85458" fill="none" extrusionOk="0">
                    <a:moveTo>
                      <a:pt x="0" y="0"/>
                    </a:moveTo>
                    <a:lnTo>
                      <a:pt x="0" y="85458"/>
                    </a:lnTo>
                  </a:path>
                </a:pathLst>
              </a:custGeom>
              <a:noFill/>
              <a:ln w="9700" cap="flat" cmpd="sng">
                <a:solidFill>
                  <a:srgbClr val="FFFFFF"/>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 name="Google Shape;111;p4"/>
              <p:cNvSpPr/>
              <p:nvPr/>
            </p:nvSpPr>
            <p:spPr>
              <a:xfrm>
                <a:off x="8429046" y="3778220"/>
                <a:ext cx="950090" cy="31"/>
              </a:xfrm>
              <a:custGeom>
                <a:avLst/>
                <a:gdLst/>
                <a:ahLst/>
                <a:cxnLst/>
                <a:rect l="l" t="t" r="r" b="b"/>
                <a:pathLst>
                  <a:path w="85459" h="1" fill="none" extrusionOk="0">
                    <a:moveTo>
                      <a:pt x="0" y="0"/>
                    </a:moveTo>
                    <a:lnTo>
                      <a:pt x="85458" y="0"/>
                    </a:lnTo>
                  </a:path>
                </a:pathLst>
              </a:custGeom>
              <a:noFill/>
              <a:ln w="9700" cap="flat" cmpd="sng">
                <a:solidFill>
                  <a:srgbClr val="FFFFFF"/>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 name="Google Shape;112;p4"/>
              <p:cNvSpPr/>
              <p:nvPr/>
            </p:nvSpPr>
            <p:spPr>
              <a:xfrm>
                <a:off x="8429046" y="3538041"/>
                <a:ext cx="950090" cy="31"/>
              </a:xfrm>
              <a:custGeom>
                <a:avLst/>
                <a:gdLst/>
                <a:ahLst/>
                <a:cxnLst/>
                <a:rect l="l" t="t" r="r" b="b"/>
                <a:pathLst>
                  <a:path w="85459" h="1" fill="none" extrusionOk="0">
                    <a:moveTo>
                      <a:pt x="0" y="1"/>
                    </a:moveTo>
                    <a:lnTo>
                      <a:pt x="85458" y="1"/>
                    </a:lnTo>
                  </a:path>
                </a:pathLst>
              </a:custGeom>
              <a:noFill/>
              <a:ln w="9700" cap="flat" cmpd="sng">
                <a:solidFill>
                  <a:srgbClr val="FFFFFF"/>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 name="Google Shape;113;p4"/>
              <p:cNvSpPr/>
              <p:nvPr/>
            </p:nvSpPr>
            <p:spPr>
              <a:xfrm>
                <a:off x="9393094" y="1614576"/>
                <a:ext cx="31" cy="2169138"/>
              </a:xfrm>
              <a:custGeom>
                <a:avLst/>
                <a:gdLst/>
                <a:ahLst/>
                <a:cxnLst/>
                <a:rect l="l" t="t" r="r" b="b"/>
                <a:pathLst>
                  <a:path w="1" h="85458" fill="none" extrusionOk="0">
                    <a:moveTo>
                      <a:pt x="0" y="0"/>
                    </a:moveTo>
                    <a:lnTo>
                      <a:pt x="0" y="85458"/>
                    </a:lnTo>
                  </a:path>
                </a:pathLst>
              </a:custGeom>
              <a:noFill/>
              <a:ln w="9700" cap="flat" cmpd="sng">
                <a:solidFill>
                  <a:srgbClr val="FFFFFF"/>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114" name="Google Shape;114;p4"/>
          <p:cNvGrpSpPr/>
          <p:nvPr/>
        </p:nvGrpSpPr>
        <p:grpSpPr>
          <a:xfrm rot="5400000">
            <a:off x="8334637" y="-129736"/>
            <a:ext cx="359880" cy="789653"/>
            <a:chOff x="7332112" y="2515526"/>
            <a:chExt cx="359880" cy="789653"/>
          </a:xfrm>
        </p:grpSpPr>
        <p:sp>
          <p:nvSpPr>
            <p:cNvPr id="115" name="Google Shape;115;p4"/>
            <p:cNvSpPr/>
            <p:nvPr/>
          </p:nvSpPr>
          <p:spPr>
            <a:xfrm>
              <a:off x="7511687" y="2515526"/>
              <a:ext cx="180300" cy="359880"/>
            </a:xfrm>
            <a:custGeom>
              <a:avLst/>
              <a:gdLst/>
              <a:ahLst/>
              <a:cxnLst/>
              <a:rect l="l" t="t" r="r" b="b"/>
              <a:pathLst>
                <a:path w="6004" h="11984" extrusionOk="0">
                  <a:moveTo>
                    <a:pt x="1" y="1"/>
                  </a:moveTo>
                  <a:lnTo>
                    <a:pt x="1" y="11984"/>
                  </a:lnTo>
                  <a:cubicBezTo>
                    <a:pt x="3310" y="11984"/>
                    <a:pt x="6004" y="9291"/>
                    <a:pt x="6004" y="5981"/>
                  </a:cubicBezTo>
                  <a:cubicBezTo>
                    <a:pt x="6004" y="2671"/>
                    <a:pt x="3310" y="1"/>
                    <a:pt x="1"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 name="Google Shape;116;p4"/>
            <p:cNvSpPr/>
            <p:nvPr/>
          </p:nvSpPr>
          <p:spPr>
            <a:xfrm>
              <a:off x="7332112" y="2515526"/>
              <a:ext cx="179609" cy="359880"/>
            </a:xfrm>
            <a:custGeom>
              <a:avLst/>
              <a:gdLst/>
              <a:ahLst/>
              <a:cxnLst/>
              <a:rect l="l" t="t" r="r" b="b"/>
              <a:pathLst>
                <a:path w="5981" h="11984" extrusionOk="0">
                  <a:moveTo>
                    <a:pt x="5981" y="1"/>
                  </a:moveTo>
                  <a:cubicBezTo>
                    <a:pt x="2671" y="1"/>
                    <a:pt x="1" y="2671"/>
                    <a:pt x="1" y="5981"/>
                  </a:cubicBezTo>
                  <a:cubicBezTo>
                    <a:pt x="1" y="9291"/>
                    <a:pt x="2671" y="11984"/>
                    <a:pt x="5981" y="11984"/>
                  </a:cubicBezTo>
                  <a:lnTo>
                    <a:pt x="5981"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 name="Google Shape;117;p4"/>
            <p:cNvSpPr/>
            <p:nvPr/>
          </p:nvSpPr>
          <p:spPr>
            <a:xfrm>
              <a:off x="7332112" y="3124879"/>
              <a:ext cx="359880" cy="180300"/>
            </a:xfrm>
            <a:custGeom>
              <a:avLst/>
              <a:gdLst/>
              <a:ahLst/>
              <a:cxnLst/>
              <a:rect l="l" t="t" r="r" b="b"/>
              <a:pathLst>
                <a:path w="11984" h="6004" extrusionOk="0">
                  <a:moveTo>
                    <a:pt x="1" y="0"/>
                  </a:moveTo>
                  <a:cubicBezTo>
                    <a:pt x="1" y="3310"/>
                    <a:pt x="2671" y="6003"/>
                    <a:pt x="5981" y="6003"/>
                  </a:cubicBezTo>
                  <a:cubicBezTo>
                    <a:pt x="9290" y="6003"/>
                    <a:pt x="11984" y="3310"/>
                    <a:pt x="1198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 name="Google Shape;118;p4"/>
            <p:cNvSpPr/>
            <p:nvPr/>
          </p:nvSpPr>
          <p:spPr>
            <a:xfrm>
              <a:off x="7332112" y="2945304"/>
              <a:ext cx="359880" cy="179609"/>
            </a:xfrm>
            <a:custGeom>
              <a:avLst/>
              <a:gdLst/>
              <a:ahLst/>
              <a:cxnLst/>
              <a:rect l="l" t="t" r="r" b="b"/>
              <a:pathLst>
                <a:path w="11984" h="5981" extrusionOk="0">
                  <a:moveTo>
                    <a:pt x="5981" y="0"/>
                  </a:moveTo>
                  <a:cubicBezTo>
                    <a:pt x="2671" y="0"/>
                    <a:pt x="1" y="2671"/>
                    <a:pt x="1" y="5980"/>
                  </a:cubicBezTo>
                  <a:lnTo>
                    <a:pt x="11984" y="5980"/>
                  </a:lnTo>
                  <a:cubicBezTo>
                    <a:pt x="11984" y="2671"/>
                    <a:pt x="9290" y="0"/>
                    <a:pt x="598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19" name="Google Shape;119;p4"/>
          <p:cNvSpPr/>
          <p:nvPr/>
        </p:nvSpPr>
        <p:spPr>
          <a:xfrm rot="5400000">
            <a:off x="8746750" y="4128875"/>
            <a:ext cx="107300" cy="281350"/>
          </a:xfrm>
          <a:custGeom>
            <a:avLst/>
            <a:gdLst/>
            <a:ahLst/>
            <a:cxnLst/>
            <a:rect l="l" t="t" r="r" b="b"/>
            <a:pathLst>
              <a:path w="4292" h="11254" fill="none" extrusionOk="0">
                <a:moveTo>
                  <a:pt x="4291" y="9108"/>
                </a:moveTo>
                <a:lnTo>
                  <a:pt x="4291" y="2146"/>
                </a:lnTo>
                <a:cubicBezTo>
                  <a:pt x="4291" y="960"/>
                  <a:pt x="3333" y="1"/>
                  <a:pt x="2146" y="1"/>
                </a:cubicBezTo>
                <a:lnTo>
                  <a:pt x="2146" y="1"/>
                </a:lnTo>
                <a:cubicBezTo>
                  <a:pt x="982" y="1"/>
                  <a:pt x="0" y="960"/>
                  <a:pt x="0" y="2146"/>
                </a:cubicBezTo>
                <a:lnTo>
                  <a:pt x="0" y="9108"/>
                </a:lnTo>
                <a:cubicBezTo>
                  <a:pt x="0" y="10272"/>
                  <a:pt x="982" y="11254"/>
                  <a:pt x="2146" y="11254"/>
                </a:cubicBezTo>
                <a:lnTo>
                  <a:pt x="2146" y="11254"/>
                </a:lnTo>
                <a:cubicBezTo>
                  <a:pt x="3333" y="11254"/>
                  <a:pt x="4291" y="10272"/>
                  <a:pt x="4291" y="9108"/>
                </a:cubicBezTo>
                <a:close/>
              </a:path>
            </a:pathLst>
          </a:custGeom>
          <a:noFill/>
          <a:ln w="9700" cap="flat" cmpd="sng">
            <a:solidFill>
              <a:schemeClr val="dk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120"/>
        <p:cNvGrpSpPr/>
        <p:nvPr/>
      </p:nvGrpSpPr>
      <p:grpSpPr>
        <a:xfrm>
          <a:off x="0" y="0"/>
          <a:ext cx="0" cy="0"/>
          <a:chOff x="0" y="0"/>
          <a:chExt cx="0" cy="0"/>
        </a:xfrm>
      </p:grpSpPr>
      <p:sp>
        <p:nvSpPr>
          <p:cNvPr id="121" name="Google Shape;121;p5"/>
          <p:cNvSpPr txBox="1">
            <a:spLocks noGrp="1"/>
          </p:cNvSpPr>
          <p:nvPr>
            <p:ph type="subTitle" idx="1"/>
          </p:nvPr>
        </p:nvSpPr>
        <p:spPr>
          <a:xfrm>
            <a:off x="1533650" y="2480950"/>
            <a:ext cx="2907600" cy="543300"/>
          </a:xfrm>
          <a:prstGeom prst="rect">
            <a:avLst/>
          </a:prstGeom>
        </p:spPr>
        <p:txBody>
          <a:bodyPr spcFirstLastPara="1" wrap="square" lIns="91425" tIns="91425" rIns="91425" bIns="91425" anchor="b" anchorCtr="0">
            <a:noAutofit/>
          </a:bodyPr>
          <a:lstStyle>
            <a:lvl1pPr lvl="0" algn="ctr">
              <a:lnSpc>
                <a:spcPct val="100000"/>
              </a:lnSpc>
              <a:spcBef>
                <a:spcPts val="0"/>
              </a:spcBef>
              <a:spcAft>
                <a:spcPts val="0"/>
              </a:spcAft>
              <a:buClr>
                <a:schemeClr val="accent5"/>
              </a:buClr>
              <a:buSzPts val="2400"/>
              <a:buFont typeface="Red Hat Display"/>
              <a:buNone/>
              <a:defRPr sz="2200" b="1">
                <a:solidFill>
                  <a:schemeClr val="accent5"/>
                </a:solidFill>
                <a:latin typeface="Red Hat Display"/>
                <a:ea typeface="Red Hat Display"/>
                <a:cs typeface="Red Hat Display"/>
                <a:sym typeface="Red Hat Display"/>
              </a:defRPr>
            </a:lvl1pPr>
            <a:lvl2pPr lvl="1" algn="ctr">
              <a:lnSpc>
                <a:spcPct val="100000"/>
              </a:lnSpc>
              <a:spcBef>
                <a:spcPts val="0"/>
              </a:spcBef>
              <a:spcAft>
                <a:spcPts val="0"/>
              </a:spcAft>
              <a:buClr>
                <a:schemeClr val="accent5"/>
              </a:buClr>
              <a:buSzPts val="2400"/>
              <a:buFont typeface="Red Hat Display"/>
              <a:buNone/>
              <a:defRPr sz="2400" b="1">
                <a:solidFill>
                  <a:schemeClr val="accent5"/>
                </a:solidFill>
                <a:latin typeface="Red Hat Display"/>
                <a:ea typeface="Red Hat Display"/>
                <a:cs typeface="Red Hat Display"/>
                <a:sym typeface="Red Hat Display"/>
              </a:defRPr>
            </a:lvl2pPr>
            <a:lvl3pPr lvl="2" algn="ctr">
              <a:lnSpc>
                <a:spcPct val="100000"/>
              </a:lnSpc>
              <a:spcBef>
                <a:spcPts val="0"/>
              </a:spcBef>
              <a:spcAft>
                <a:spcPts val="0"/>
              </a:spcAft>
              <a:buClr>
                <a:schemeClr val="accent5"/>
              </a:buClr>
              <a:buSzPts val="2400"/>
              <a:buFont typeface="Red Hat Display"/>
              <a:buNone/>
              <a:defRPr sz="2400" b="1">
                <a:solidFill>
                  <a:schemeClr val="accent5"/>
                </a:solidFill>
                <a:latin typeface="Red Hat Display"/>
                <a:ea typeface="Red Hat Display"/>
                <a:cs typeface="Red Hat Display"/>
                <a:sym typeface="Red Hat Display"/>
              </a:defRPr>
            </a:lvl3pPr>
            <a:lvl4pPr lvl="3" algn="ctr">
              <a:lnSpc>
                <a:spcPct val="100000"/>
              </a:lnSpc>
              <a:spcBef>
                <a:spcPts val="0"/>
              </a:spcBef>
              <a:spcAft>
                <a:spcPts val="0"/>
              </a:spcAft>
              <a:buClr>
                <a:schemeClr val="accent5"/>
              </a:buClr>
              <a:buSzPts val="2400"/>
              <a:buFont typeface="Red Hat Display"/>
              <a:buNone/>
              <a:defRPr sz="2400" b="1">
                <a:solidFill>
                  <a:schemeClr val="accent5"/>
                </a:solidFill>
                <a:latin typeface="Red Hat Display"/>
                <a:ea typeface="Red Hat Display"/>
                <a:cs typeface="Red Hat Display"/>
                <a:sym typeface="Red Hat Display"/>
              </a:defRPr>
            </a:lvl4pPr>
            <a:lvl5pPr lvl="4" algn="ctr">
              <a:lnSpc>
                <a:spcPct val="100000"/>
              </a:lnSpc>
              <a:spcBef>
                <a:spcPts val="0"/>
              </a:spcBef>
              <a:spcAft>
                <a:spcPts val="0"/>
              </a:spcAft>
              <a:buClr>
                <a:schemeClr val="accent5"/>
              </a:buClr>
              <a:buSzPts val="2400"/>
              <a:buFont typeface="Red Hat Display"/>
              <a:buNone/>
              <a:defRPr sz="2400" b="1">
                <a:solidFill>
                  <a:schemeClr val="accent5"/>
                </a:solidFill>
                <a:latin typeface="Red Hat Display"/>
                <a:ea typeface="Red Hat Display"/>
                <a:cs typeface="Red Hat Display"/>
                <a:sym typeface="Red Hat Display"/>
              </a:defRPr>
            </a:lvl5pPr>
            <a:lvl6pPr lvl="5" algn="ctr">
              <a:lnSpc>
                <a:spcPct val="100000"/>
              </a:lnSpc>
              <a:spcBef>
                <a:spcPts val="0"/>
              </a:spcBef>
              <a:spcAft>
                <a:spcPts val="0"/>
              </a:spcAft>
              <a:buClr>
                <a:schemeClr val="accent5"/>
              </a:buClr>
              <a:buSzPts val="2400"/>
              <a:buFont typeface="Red Hat Display"/>
              <a:buNone/>
              <a:defRPr sz="2400" b="1">
                <a:solidFill>
                  <a:schemeClr val="accent5"/>
                </a:solidFill>
                <a:latin typeface="Red Hat Display"/>
                <a:ea typeface="Red Hat Display"/>
                <a:cs typeface="Red Hat Display"/>
                <a:sym typeface="Red Hat Display"/>
              </a:defRPr>
            </a:lvl6pPr>
            <a:lvl7pPr lvl="6" algn="ctr">
              <a:lnSpc>
                <a:spcPct val="100000"/>
              </a:lnSpc>
              <a:spcBef>
                <a:spcPts val="0"/>
              </a:spcBef>
              <a:spcAft>
                <a:spcPts val="0"/>
              </a:spcAft>
              <a:buClr>
                <a:schemeClr val="accent5"/>
              </a:buClr>
              <a:buSzPts val="2400"/>
              <a:buFont typeface="Red Hat Display"/>
              <a:buNone/>
              <a:defRPr sz="2400" b="1">
                <a:solidFill>
                  <a:schemeClr val="accent5"/>
                </a:solidFill>
                <a:latin typeface="Red Hat Display"/>
                <a:ea typeface="Red Hat Display"/>
                <a:cs typeface="Red Hat Display"/>
                <a:sym typeface="Red Hat Display"/>
              </a:defRPr>
            </a:lvl7pPr>
            <a:lvl8pPr lvl="7" algn="ctr">
              <a:lnSpc>
                <a:spcPct val="100000"/>
              </a:lnSpc>
              <a:spcBef>
                <a:spcPts val="0"/>
              </a:spcBef>
              <a:spcAft>
                <a:spcPts val="0"/>
              </a:spcAft>
              <a:buClr>
                <a:schemeClr val="accent5"/>
              </a:buClr>
              <a:buSzPts val="2400"/>
              <a:buFont typeface="Red Hat Display"/>
              <a:buNone/>
              <a:defRPr sz="2400" b="1">
                <a:solidFill>
                  <a:schemeClr val="accent5"/>
                </a:solidFill>
                <a:latin typeface="Red Hat Display"/>
                <a:ea typeface="Red Hat Display"/>
                <a:cs typeface="Red Hat Display"/>
                <a:sym typeface="Red Hat Display"/>
              </a:defRPr>
            </a:lvl8pPr>
            <a:lvl9pPr lvl="8" algn="ctr">
              <a:lnSpc>
                <a:spcPct val="100000"/>
              </a:lnSpc>
              <a:spcBef>
                <a:spcPts val="0"/>
              </a:spcBef>
              <a:spcAft>
                <a:spcPts val="0"/>
              </a:spcAft>
              <a:buClr>
                <a:schemeClr val="accent5"/>
              </a:buClr>
              <a:buSzPts val="2400"/>
              <a:buFont typeface="Red Hat Display"/>
              <a:buNone/>
              <a:defRPr sz="2400" b="1">
                <a:solidFill>
                  <a:schemeClr val="accent5"/>
                </a:solidFill>
                <a:latin typeface="Red Hat Display"/>
                <a:ea typeface="Red Hat Display"/>
                <a:cs typeface="Red Hat Display"/>
                <a:sym typeface="Red Hat Display"/>
              </a:defRPr>
            </a:lvl9pPr>
          </a:lstStyle>
          <a:p>
            <a:endParaRPr/>
          </a:p>
        </p:txBody>
      </p:sp>
      <p:sp>
        <p:nvSpPr>
          <p:cNvPr id="122" name="Google Shape;122;p5"/>
          <p:cNvSpPr txBox="1">
            <a:spLocks noGrp="1"/>
          </p:cNvSpPr>
          <p:nvPr>
            <p:ph type="subTitle" idx="2"/>
          </p:nvPr>
        </p:nvSpPr>
        <p:spPr>
          <a:xfrm>
            <a:off x="4702750" y="2480950"/>
            <a:ext cx="2907600" cy="543300"/>
          </a:xfrm>
          <a:prstGeom prst="rect">
            <a:avLst/>
          </a:prstGeom>
        </p:spPr>
        <p:txBody>
          <a:bodyPr spcFirstLastPara="1" wrap="square" lIns="91425" tIns="91425" rIns="91425" bIns="91425" anchor="b" anchorCtr="0">
            <a:noAutofit/>
          </a:bodyPr>
          <a:lstStyle>
            <a:lvl1pPr lvl="0" algn="ctr" rtl="0">
              <a:lnSpc>
                <a:spcPct val="100000"/>
              </a:lnSpc>
              <a:spcBef>
                <a:spcPts val="0"/>
              </a:spcBef>
              <a:spcAft>
                <a:spcPts val="0"/>
              </a:spcAft>
              <a:buClr>
                <a:schemeClr val="accent5"/>
              </a:buClr>
              <a:buSzPts val="2400"/>
              <a:buFont typeface="Red Hat Display"/>
              <a:buNone/>
              <a:defRPr sz="2200" b="1">
                <a:solidFill>
                  <a:schemeClr val="accent5"/>
                </a:solidFill>
                <a:latin typeface="Red Hat Display"/>
                <a:ea typeface="Red Hat Display"/>
                <a:cs typeface="Red Hat Display"/>
                <a:sym typeface="Red Hat Display"/>
              </a:defRPr>
            </a:lvl1pPr>
            <a:lvl2pPr lvl="1" algn="ctr" rtl="0">
              <a:lnSpc>
                <a:spcPct val="100000"/>
              </a:lnSpc>
              <a:spcBef>
                <a:spcPts val="0"/>
              </a:spcBef>
              <a:spcAft>
                <a:spcPts val="0"/>
              </a:spcAft>
              <a:buClr>
                <a:schemeClr val="accent5"/>
              </a:buClr>
              <a:buSzPts val="2400"/>
              <a:buFont typeface="Red Hat Display"/>
              <a:buNone/>
              <a:defRPr sz="2400" b="1">
                <a:solidFill>
                  <a:schemeClr val="accent5"/>
                </a:solidFill>
                <a:latin typeface="Red Hat Display"/>
                <a:ea typeface="Red Hat Display"/>
                <a:cs typeface="Red Hat Display"/>
                <a:sym typeface="Red Hat Display"/>
              </a:defRPr>
            </a:lvl2pPr>
            <a:lvl3pPr lvl="2" algn="ctr" rtl="0">
              <a:lnSpc>
                <a:spcPct val="100000"/>
              </a:lnSpc>
              <a:spcBef>
                <a:spcPts val="0"/>
              </a:spcBef>
              <a:spcAft>
                <a:spcPts val="0"/>
              </a:spcAft>
              <a:buClr>
                <a:schemeClr val="accent5"/>
              </a:buClr>
              <a:buSzPts val="2400"/>
              <a:buFont typeface="Red Hat Display"/>
              <a:buNone/>
              <a:defRPr sz="2400" b="1">
                <a:solidFill>
                  <a:schemeClr val="accent5"/>
                </a:solidFill>
                <a:latin typeface="Red Hat Display"/>
                <a:ea typeface="Red Hat Display"/>
                <a:cs typeface="Red Hat Display"/>
                <a:sym typeface="Red Hat Display"/>
              </a:defRPr>
            </a:lvl3pPr>
            <a:lvl4pPr lvl="3" algn="ctr" rtl="0">
              <a:lnSpc>
                <a:spcPct val="100000"/>
              </a:lnSpc>
              <a:spcBef>
                <a:spcPts val="0"/>
              </a:spcBef>
              <a:spcAft>
                <a:spcPts val="0"/>
              </a:spcAft>
              <a:buClr>
                <a:schemeClr val="accent5"/>
              </a:buClr>
              <a:buSzPts val="2400"/>
              <a:buFont typeface="Red Hat Display"/>
              <a:buNone/>
              <a:defRPr sz="2400" b="1">
                <a:solidFill>
                  <a:schemeClr val="accent5"/>
                </a:solidFill>
                <a:latin typeface="Red Hat Display"/>
                <a:ea typeface="Red Hat Display"/>
                <a:cs typeface="Red Hat Display"/>
                <a:sym typeface="Red Hat Display"/>
              </a:defRPr>
            </a:lvl4pPr>
            <a:lvl5pPr lvl="4" algn="ctr" rtl="0">
              <a:lnSpc>
                <a:spcPct val="100000"/>
              </a:lnSpc>
              <a:spcBef>
                <a:spcPts val="0"/>
              </a:spcBef>
              <a:spcAft>
                <a:spcPts val="0"/>
              </a:spcAft>
              <a:buClr>
                <a:schemeClr val="accent5"/>
              </a:buClr>
              <a:buSzPts val="2400"/>
              <a:buFont typeface="Red Hat Display"/>
              <a:buNone/>
              <a:defRPr sz="2400" b="1">
                <a:solidFill>
                  <a:schemeClr val="accent5"/>
                </a:solidFill>
                <a:latin typeface="Red Hat Display"/>
                <a:ea typeface="Red Hat Display"/>
                <a:cs typeface="Red Hat Display"/>
                <a:sym typeface="Red Hat Display"/>
              </a:defRPr>
            </a:lvl5pPr>
            <a:lvl6pPr lvl="5" algn="ctr" rtl="0">
              <a:lnSpc>
                <a:spcPct val="100000"/>
              </a:lnSpc>
              <a:spcBef>
                <a:spcPts val="0"/>
              </a:spcBef>
              <a:spcAft>
                <a:spcPts val="0"/>
              </a:spcAft>
              <a:buClr>
                <a:schemeClr val="accent5"/>
              </a:buClr>
              <a:buSzPts val="2400"/>
              <a:buFont typeface="Red Hat Display"/>
              <a:buNone/>
              <a:defRPr sz="2400" b="1">
                <a:solidFill>
                  <a:schemeClr val="accent5"/>
                </a:solidFill>
                <a:latin typeface="Red Hat Display"/>
                <a:ea typeface="Red Hat Display"/>
                <a:cs typeface="Red Hat Display"/>
                <a:sym typeface="Red Hat Display"/>
              </a:defRPr>
            </a:lvl6pPr>
            <a:lvl7pPr lvl="6" algn="ctr" rtl="0">
              <a:lnSpc>
                <a:spcPct val="100000"/>
              </a:lnSpc>
              <a:spcBef>
                <a:spcPts val="0"/>
              </a:spcBef>
              <a:spcAft>
                <a:spcPts val="0"/>
              </a:spcAft>
              <a:buClr>
                <a:schemeClr val="accent5"/>
              </a:buClr>
              <a:buSzPts val="2400"/>
              <a:buFont typeface="Red Hat Display"/>
              <a:buNone/>
              <a:defRPr sz="2400" b="1">
                <a:solidFill>
                  <a:schemeClr val="accent5"/>
                </a:solidFill>
                <a:latin typeface="Red Hat Display"/>
                <a:ea typeface="Red Hat Display"/>
                <a:cs typeface="Red Hat Display"/>
                <a:sym typeface="Red Hat Display"/>
              </a:defRPr>
            </a:lvl7pPr>
            <a:lvl8pPr lvl="7" algn="ctr" rtl="0">
              <a:lnSpc>
                <a:spcPct val="100000"/>
              </a:lnSpc>
              <a:spcBef>
                <a:spcPts val="0"/>
              </a:spcBef>
              <a:spcAft>
                <a:spcPts val="0"/>
              </a:spcAft>
              <a:buClr>
                <a:schemeClr val="accent5"/>
              </a:buClr>
              <a:buSzPts val="2400"/>
              <a:buFont typeface="Red Hat Display"/>
              <a:buNone/>
              <a:defRPr sz="2400" b="1">
                <a:solidFill>
                  <a:schemeClr val="accent5"/>
                </a:solidFill>
                <a:latin typeface="Red Hat Display"/>
                <a:ea typeface="Red Hat Display"/>
                <a:cs typeface="Red Hat Display"/>
                <a:sym typeface="Red Hat Display"/>
              </a:defRPr>
            </a:lvl8pPr>
            <a:lvl9pPr lvl="8" algn="ctr" rtl="0">
              <a:lnSpc>
                <a:spcPct val="100000"/>
              </a:lnSpc>
              <a:spcBef>
                <a:spcPts val="0"/>
              </a:spcBef>
              <a:spcAft>
                <a:spcPts val="0"/>
              </a:spcAft>
              <a:buClr>
                <a:schemeClr val="accent5"/>
              </a:buClr>
              <a:buSzPts val="2400"/>
              <a:buFont typeface="Red Hat Display"/>
              <a:buNone/>
              <a:defRPr sz="2400" b="1">
                <a:solidFill>
                  <a:schemeClr val="accent5"/>
                </a:solidFill>
                <a:latin typeface="Red Hat Display"/>
                <a:ea typeface="Red Hat Display"/>
                <a:cs typeface="Red Hat Display"/>
                <a:sym typeface="Red Hat Display"/>
              </a:defRPr>
            </a:lvl9pPr>
          </a:lstStyle>
          <a:p>
            <a:endParaRPr/>
          </a:p>
        </p:txBody>
      </p:sp>
      <p:sp>
        <p:nvSpPr>
          <p:cNvPr id="123" name="Google Shape;123;p5"/>
          <p:cNvSpPr txBox="1">
            <a:spLocks noGrp="1"/>
          </p:cNvSpPr>
          <p:nvPr>
            <p:ph type="subTitle" idx="3"/>
          </p:nvPr>
        </p:nvSpPr>
        <p:spPr>
          <a:xfrm>
            <a:off x="1533650" y="2855725"/>
            <a:ext cx="2907600" cy="7134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24" name="Google Shape;124;p5"/>
          <p:cNvSpPr txBox="1">
            <a:spLocks noGrp="1"/>
          </p:cNvSpPr>
          <p:nvPr>
            <p:ph type="subTitle" idx="4"/>
          </p:nvPr>
        </p:nvSpPr>
        <p:spPr>
          <a:xfrm>
            <a:off x="4702750" y="2855725"/>
            <a:ext cx="2907600" cy="7134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25" name="Google Shape;125;p5"/>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30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grpSp>
        <p:nvGrpSpPr>
          <p:cNvPr id="126" name="Google Shape;126;p5"/>
          <p:cNvGrpSpPr/>
          <p:nvPr/>
        </p:nvGrpSpPr>
        <p:grpSpPr>
          <a:xfrm>
            <a:off x="-244079" y="994026"/>
            <a:ext cx="964079" cy="2169138"/>
            <a:chOff x="-248979" y="1614576"/>
            <a:chExt cx="964079" cy="2169138"/>
          </a:xfrm>
        </p:grpSpPr>
        <p:grpSp>
          <p:nvGrpSpPr>
            <p:cNvPr id="127" name="Google Shape;127;p5"/>
            <p:cNvGrpSpPr/>
            <p:nvPr/>
          </p:nvGrpSpPr>
          <p:grpSpPr>
            <a:xfrm>
              <a:off x="-248979" y="1614576"/>
              <a:ext cx="964079" cy="2169138"/>
              <a:chOff x="8429046" y="1614576"/>
              <a:chExt cx="964079" cy="2169138"/>
            </a:xfrm>
          </p:grpSpPr>
          <p:sp>
            <p:nvSpPr>
              <p:cNvPr id="128" name="Google Shape;128;p5"/>
              <p:cNvSpPr/>
              <p:nvPr/>
            </p:nvSpPr>
            <p:spPr>
              <a:xfrm>
                <a:off x="8429046" y="3297831"/>
                <a:ext cx="950090" cy="31"/>
              </a:xfrm>
              <a:custGeom>
                <a:avLst/>
                <a:gdLst/>
                <a:ahLst/>
                <a:cxnLst/>
                <a:rect l="l" t="t" r="r" b="b"/>
                <a:pathLst>
                  <a:path w="85459" h="1" fill="none" extrusionOk="0">
                    <a:moveTo>
                      <a:pt x="0" y="1"/>
                    </a:moveTo>
                    <a:lnTo>
                      <a:pt x="85458" y="1"/>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 name="Google Shape;129;p5"/>
              <p:cNvSpPr/>
              <p:nvPr/>
            </p:nvSpPr>
            <p:spPr>
              <a:xfrm>
                <a:off x="8429046" y="3056970"/>
                <a:ext cx="950090" cy="31"/>
              </a:xfrm>
              <a:custGeom>
                <a:avLst/>
                <a:gdLst/>
                <a:ahLst/>
                <a:cxnLst/>
                <a:rect l="l" t="t" r="r" b="b"/>
                <a:pathLst>
                  <a:path w="85459" h="1" fill="none" extrusionOk="0">
                    <a:moveTo>
                      <a:pt x="0" y="0"/>
                    </a:moveTo>
                    <a:lnTo>
                      <a:pt x="85458" y="0"/>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 name="Google Shape;130;p5"/>
              <p:cNvSpPr/>
              <p:nvPr/>
            </p:nvSpPr>
            <p:spPr>
              <a:xfrm>
                <a:off x="8429046" y="2816791"/>
                <a:ext cx="950090" cy="31"/>
              </a:xfrm>
              <a:custGeom>
                <a:avLst/>
                <a:gdLst/>
                <a:ahLst/>
                <a:cxnLst/>
                <a:rect l="l" t="t" r="r" b="b"/>
                <a:pathLst>
                  <a:path w="85459" h="1" fill="none" extrusionOk="0">
                    <a:moveTo>
                      <a:pt x="0" y="1"/>
                    </a:moveTo>
                    <a:lnTo>
                      <a:pt x="85458" y="1"/>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 name="Google Shape;131;p5"/>
              <p:cNvSpPr/>
              <p:nvPr/>
            </p:nvSpPr>
            <p:spPr>
              <a:xfrm>
                <a:off x="8429046" y="2576643"/>
                <a:ext cx="950090" cy="31"/>
              </a:xfrm>
              <a:custGeom>
                <a:avLst/>
                <a:gdLst/>
                <a:ahLst/>
                <a:cxnLst/>
                <a:rect l="l" t="t" r="r" b="b"/>
                <a:pathLst>
                  <a:path w="85459" h="1" fill="none" extrusionOk="0">
                    <a:moveTo>
                      <a:pt x="0" y="0"/>
                    </a:moveTo>
                    <a:lnTo>
                      <a:pt x="85458" y="0"/>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 name="Google Shape;132;p5"/>
              <p:cNvSpPr/>
              <p:nvPr/>
            </p:nvSpPr>
            <p:spPr>
              <a:xfrm>
                <a:off x="8429046" y="2335752"/>
                <a:ext cx="950090" cy="31"/>
              </a:xfrm>
              <a:custGeom>
                <a:avLst/>
                <a:gdLst/>
                <a:ahLst/>
                <a:cxnLst/>
                <a:rect l="l" t="t" r="r" b="b"/>
                <a:pathLst>
                  <a:path w="85459" h="1" fill="none" extrusionOk="0">
                    <a:moveTo>
                      <a:pt x="0" y="1"/>
                    </a:moveTo>
                    <a:lnTo>
                      <a:pt x="85458" y="1"/>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 name="Google Shape;133;p5"/>
              <p:cNvSpPr/>
              <p:nvPr/>
            </p:nvSpPr>
            <p:spPr>
              <a:xfrm>
                <a:off x="8429046" y="2095603"/>
                <a:ext cx="950090" cy="31"/>
              </a:xfrm>
              <a:custGeom>
                <a:avLst/>
                <a:gdLst/>
                <a:ahLst/>
                <a:cxnLst/>
                <a:rect l="l" t="t" r="r" b="b"/>
                <a:pathLst>
                  <a:path w="85459" h="1" fill="none" extrusionOk="0">
                    <a:moveTo>
                      <a:pt x="0" y="0"/>
                    </a:moveTo>
                    <a:lnTo>
                      <a:pt x="85458" y="0"/>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 name="Google Shape;134;p5"/>
              <p:cNvSpPr/>
              <p:nvPr/>
            </p:nvSpPr>
            <p:spPr>
              <a:xfrm>
                <a:off x="8429046" y="1855424"/>
                <a:ext cx="950090" cy="31"/>
              </a:xfrm>
              <a:custGeom>
                <a:avLst/>
                <a:gdLst/>
                <a:ahLst/>
                <a:cxnLst/>
                <a:rect l="l" t="t" r="r" b="b"/>
                <a:pathLst>
                  <a:path w="85459" h="1" fill="none" extrusionOk="0">
                    <a:moveTo>
                      <a:pt x="0" y="1"/>
                    </a:moveTo>
                    <a:lnTo>
                      <a:pt x="85458" y="1"/>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 name="Google Shape;135;p5"/>
              <p:cNvSpPr/>
              <p:nvPr/>
            </p:nvSpPr>
            <p:spPr>
              <a:xfrm>
                <a:off x="9152235" y="1614576"/>
                <a:ext cx="31" cy="2169138"/>
              </a:xfrm>
              <a:custGeom>
                <a:avLst/>
                <a:gdLst/>
                <a:ahLst/>
                <a:cxnLst/>
                <a:rect l="l" t="t" r="r" b="b"/>
                <a:pathLst>
                  <a:path w="1" h="85458" fill="none" extrusionOk="0">
                    <a:moveTo>
                      <a:pt x="0" y="0"/>
                    </a:moveTo>
                    <a:lnTo>
                      <a:pt x="0" y="85458"/>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 name="Google Shape;136;p5"/>
              <p:cNvSpPr/>
              <p:nvPr/>
            </p:nvSpPr>
            <p:spPr>
              <a:xfrm>
                <a:off x="8911395" y="1614576"/>
                <a:ext cx="31" cy="2169138"/>
              </a:xfrm>
              <a:custGeom>
                <a:avLst/>
                <a:gdLst/>
                <a:ahLst/>
                <a:cxnLst/>
                <a:rect l="l" t="t" r="r" b="b"/>
                <a:pathLst>
                  <a:path w="1" h="85458" fill="none" extrusionOk="0">
                    <a:moveTo>
                      <a:pt x="0" y="0"/>
                    </a:moveTo>
                    <a:lnTo>
                      <a:pt x="0" y="85458"/>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 name="Google Shape;137;p5"/>
              <p:cNvSpPr/>
              <p:nvPr/>
            </p:nvSpPr>
            <p:spPr>
              <a:xfrm>
                <a:off x="8669873" y="1614576"/>
                <a:ext cx="31" cy="2169138"/>
              </a:xfrm>
              <a:custGeom>
                <a:avLst/>
                <a:gdLst/>
                <a:ahLst/>
                <a:cxnLst/>
                <a:rect l="l" t="t" r="r" b="b"/>
                <a:pathLst>
                  <a:path w="1" h="85458" fill="none" extrusionOk="0">
                    <a:moveTo>
                      <a:pt x="0" y="0"/>
                    </a:moveTo>
                    <a:lnTo>
                      <a:pt x="0" y="85458"/>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 name="Google Shape;138;p5"/>
              <p:cNvSpPr/>
              <p:nvPr/>
            </p:nvSpPr>
            <p:spPr>
              <a:xfrm>
                <a:off x="8429046" y="3778220"/>
                <a:ext cx="950090" cy="31"/>
              </a:xfrm>
              <a:custGeom>
                <a:avLst/>
                <a:gdLst/>
                <a:ahLst/>
                <a:cxnLst/>
                <a:rect l="l" t="t" r="r" b="b"/>
                <a:pathLst>
                  <a:path w="85459" h="1" fill="none" extrusionOk="0">
                    <a:moveTo>
                      <a:pt x="0" y="0"/>
                    </a:moveTo>
                    <a:lnTo>
                      <a:pt x="85458" y="0"/>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 name="Google Shape;139;p5"/>
              <p:cNvSpPr/>
              <p:nvPr/>
            </p:nvSpPr>
            <p:spPr>
              <a:xfrm>
                <a:off x="8429046" y="3538041"/>
                <a:ext cx="950090" cy="31"/>
              </a:xfrm>
              <a:custGeom>
                <a:avLst/>
                <a:gdLst/>
                <a:ahLst/>
                <a:cxnLst/>
                <a:rect l="l" t="t" r="r" b="b"/>
                <a:pathLst>
                  <a:path w="85459" h="1" fill="none" extrusionOk="0">
                    <a:moveTo>
                      <a:pt x="0" y="1"/>
                    </a:moveTo>
                    <a:lnTo>
                      <a:pt x="85458" y="1"/>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 name="Google Shape;140;p5"/>
              <p:cNvSpPr/>
              <p:nvPr/>
            </p:nvSpPr>
            <p:spPr>
              <a:xfrm>
                <a:off x="9393094" y="1614576"/>
                <a:ext cx="31" cy="2169138"/>
              </a:xfrm>
              <a:custGeom>
                <a:avLst/>
                <a:gdLst/>
                <a:ahLst/>
                <a:cxnLst/>
                <a:rect l="l" t="t" r="r" b="b"/>
                <a:pathLst>
                  <a:path w="1" h="85458" fill="none" extrusionOk="0">
                    <a:moveTo>
                      <a:pt x="0" y="0"/>
                    </a:moveTo>
                    <a:lnTo>
                      <a:pt x="0" y="85458"/>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41" name="Google Shape;141;p5"/>
            <p:cNvSpPr/>
            <p:nvPr/>
          </p:nvSpPr>
          <p:spPr>
            <a:xfrm>
              <a:off x="-248979" y="1615249"/>
              <a:ext cx="950090" cy="31"/>
            </a:xfrm>
            <a:custGeom>
              <a:avLst/>
              <a:gdLst/>
              <a:ahLst/>
              <a:cxnLst/>
              <a:rect l="l" t="t" r="r" b="b"/>
              <a:pathLst>
                <a:path w="85459" h="1" fill="none" extrusionOk="0">
                  <a:moveTo>
                    <a:pt x="0" y="1"/>
                  </a:moveTo>
                  <a:lnTo>
                    <a:pt x="85458" y="1"/>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42" name="Google Shape;142;p5"/>
          <p:cNvGrpSpPr/>
          <p:nvPr/>
        </p:nvGrpSpPr>
        <p:grpSpPr>
          <a:xfrm>
            <a:off x="-479075" y="4608500"/>
            <a:ext cx="10102125" cy="963950"/>
            <a:chOff x="-479062" y="4756525"/>
            <a:chExt cx="10102125" cy="963950"/>
          </a:xfrm>
        </p:grpSpPr>
        <p:sp>
          <p:nvSpPr>
            <p:cNvPr id="143" name="Google Shape;143;p5"/>
            <p:cNvSpPr/>
            <p:nvPr/>
          </p:nvSpPr>
          <p:spPr>
            <a:xfrm>
              <a:off x="2054588" y="4756525"/>
              <a:ext cx="3370175" cy="963950"/>
            </a:xfrm>
            <a:custGeom>
              <a:avLst/>
              <a:gdLst/>
              <a:ahLst/>
              <a:cxnLst/>
              <a:rect l="l" t="t" r="r" b="b"/>
              <a:pathLst>
                <a:path w="134807" h="38558" extrusionOk="0">
                  <a:moveTo>
                    <a:pt x="16854" y="0"/>
                  </a:moveTo>
                  <a:cubicBezTo>
                    <a:pt x="14837" y="0"/>
                    <a:pt x="12817" y="771"/>
                    <a:pt x="11276" y="2311"/>
                  </a:cubicBezTo>
                  <a:lnTo>
                    <a:pt x="2306" y="11282"/>
                  </a:lnTo>
                  <a:cubicBezTo>
                    <a:pt x="845" y="12765"/>
                    <a:pt x="0" y="14774"/>
                    <a:pt x="0" y="16851"/>
                  </a:cubicBezTo>
                  <a:lnTo>
                    <a:pt x="0" y="30683"/>
                  </a:lnTo>
                  <a:cubicBezTo>
                    <a:pt x="0" y="35043"/>
                    <a:pt x="3538" y="38558"/>
                    <a:pt x="7875" y="38558"/>
                  </a:cubicBezTo>
                  <a:lnTo>
                    <a:pt x="126932" y="38558"/>
                  </a:lnTo>
                  <a:cubicBezTo>
                    <a:pt x="131269" y="38558"/>
                    <a:pt x="134807" y="35043"/>
                    <a:pt x="134807" y="30683"/>
                  </a:cubicBezTo>
                  <a:lnTo>
                    <a:pt x="134807" y="16851"/>
                  </a:lnTo>
                  <a:cubicBezTo>
                    <a:pt x="134807" y="14774"/>
                    <a:pt x="133962" y="12765"/>
                    <a:pt x="132501" y="11282"/>
                  </a:cubicBezTo>
                  <a:lnTo>
                    <a:pt x="123508" y="2311"/>
                  </a:lnTo>
                  <a:cubicBezTo>
                    <a:pt x="121979" y="771"/>
                    <a:pt x="119964" y="0"/>
                    <a:pt x="117947" y="0"/>
                  </a:cubicBezTo>
                  <a:cubicBezTo>
                    <a:pt x="115930" y="0"/>
                    <a:pt x="113910" y="771"/>
                    <a:pt x="112369" y="2311"/>
                  </a:cubicBezTo>
                  <a:lnTo>
                    <a:pt x="106663" y="8018"/>
                  </a:lnTo>
                  <a:cubicBezTo>
                    <a:pt x="105122" y="9558"/>
                    <a:pt x="103108" y="10329"/>
                    <a:pt x="101094" y="10329"/>
                  </a:cubicBezTo>
                  <a:cubicBezTo>
                    <a:pt x="99079" y="10329"/>
                    <a:pt x="97065" y="9558"/>
                    <a:pt x="95524" y="8018"/>
                  </a:cubicBezTo>
                  <a:lnTo>
                    <a:pt x="89818" y="2311"/>
                  </a:lnTo>
                  <a:cubicBezTo>
                    <a:pt x="88277" y="771"/>
                    <a:pt x="86263" y="0"/>
                    <a:pt x="84249" y="0"/>
                  </a:cubicBezTo>
                  <a:cubicBezTo>
                    <a:pt x="82234" y="0"/>
                    <a:pt x="80220" y="771"/>
                    <a:pt x="78679" y="2311"/>
                  </a:cubicBezTo>
                  <a:lnTo>
                    <a:pt x="72973" y="8018"/>
                  </a:lnTo>
                  <a:cubicBezTo>
                    <a:pt x="71432" y="9558"/>
                    <a:pt x="69418" y="10329"/>
                    <a:pt x="67403" y="10329"/>
                  </a:cubicBezTo>
                  <a:cubicBezTo>
                    <a:pt x="65389" y="10329"/>
                    <a:pt x="63375" y="9558"/>
                    <a:pt x="61834" y="8018"/>
                  </a:cubicBezTo>
                  <a:lnTo>
                    <a:pt x="56128" y="2311"/>
                  </a:lnTo>
                  <a:cubicBezTo>
                    <a:pt x="54587" y="771"/>
                    <a:pt x="52567" y="0"/>
                    <a:pt x="50550" y="0"/>
                  </a:cubicBezTo>
                  <a:cubicBezTo>
                    <a:pt x="48533" y="0"/>
                    <a:pt x="46518" y="771"/>
                    <a:pt x="44989" y="2311"/>
                  </a:cubicBezTo>
                  <a:lnTo>
                    <a:pt x="39283" y="8018"/>
                  </a:lnTo>
                  <a:cubicBezTo>
                    <a:pt x="37742" y="9558"/>
                    <a:pt x="35722" y="10329"/>
                    <a:pt x="33705" y="10329"/>
                  </a:cubicBezTo>
                  <a:cubicBezTo>
                    <a:pt x="31688" y="10329"/>
                    <a:pt x="29673" y="9558"/>
                    <a:pt x="28144" y="8018"/>
                  </a:cubicBezTo>
                  <a:lnTo>
                    <a:pt x="22415" y="2311"/>
                  </a:lnTo>
                  <a:cubicBezTo>
                    <a:pt x="20886" y="771"/>
                    <a:pt x="18871" y="0"/>
                    <a:pt x="1685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 name="Google Shape;144;p5"/>
            <p:cNvSpPr/>
            <p:nvPr/>
          </p:nvSpPr>
          <p:spPr>
            <a:xfrm>
              <a:off x="-479062" y="4756525"/>
              <a:ext cx="3370175" cy="963950"/>
            </a:xfrm>
            <a:custGeom>
              <a:avLst/>
              <a:gdLst/>
              <a:ahLst/>
              <a:cxnLst/>
              <a:rect l="l" t="t" r="r" b="b"/>
              <a:pathLst>
                <a:path w="134807" h="38558" extrusionOk="0">
                  <a:moveTo>
                    <a:pt x="16854" y="0"/>
                  </a:moveTo>
                  <a:cubicBezTo>
                    <a:pt x="14837" y="0"/>
                    <a:pt x="12817" y="771"/>
                    <a:pt x="11276" y="2311"/>
                  </a:cubicBezTo>
                  <a:lnTo>
                    <a:pt x="2306" y="11282"/>
                  </a:lnTo>
                  <a:cubicBezTo>
                    <a:pt x="845" y="12765"/>
                    <a:pt x="0" y="14774"/>
                    <a:pt x="0" y="16851"/>
                  </a:cubicBezTo>
                  <a:lnTo>
                    <a:pt x="0" y="30683"/>
                  </a:lnTo>
                  <a:cubicBezTo>
                    <a:pt x="0" y="35043"/>
                    <a:pt x="3538" y="38558"/>
                    <a:pt x="7875" y="38558"/>
                  </a:cubicBezTo>
                  <a:lnTo>
                    <a:pt x="126932" y="38558"/>
                  </a:lnTo>
                  <a:cubicBezTo>
                    <a:pt x="131269" y="38558"/>
                    <a:pt x="134807" y="35043"/>
                    <a:pt x="134807" y="30683"/>
                  </a:cubicBezTo>
                  <a:lnTo>
                    <a:pt x="134807" y="16851"/>
                  </a:lnTo>
                  <a:cubicBezTo>
                    <a:pt x="134807" y="14774"/>
                    <a:pt x="133962" y="12765"/>
                    <a:pt x="132501" y="11282"/>
                  </a:cubicBezTo>
                  <a:lnTo>
                    <a:pt x="123508" y="2311"/>
                  </a:lnTo>
                  <a:cubicBezTo>
                    <a:pt x="121979" y="771"/>
                    <a:pt x="119964" y="0"/>
                    <a:pt x="117947" y="0"/>
                  </a:cubicBezTo>
                  <a:cubicBezTo>
                    <a:pt x="115930" y="0"/>
                    <a:pt x="113910" y="771"/>
                    <a:pt x="112369" y="2311"/>
                  </a:cubicBezTo>
                  <a:lnTo>
                    <a:pt x="106663" y="8018"/>
                  </a:lnTo>
                  <a:cubicBezTo>
                    <a:pt x="105122" y="9558"/>
                    <a:pt x="103108" y="10329"/>
                    <a:pt x="101094" y="10329"/>
                  </a:cubicBezTo>
                  <a:cubicBezTo>
                    <a:pt x="99079" y="10329"/>
                    <a:pt x="97065" y="9558"/>
                    <a:pt x="95524" y="8018"/>
                  </a:cubicBezTo>
                  <a:lnTo>
                    <a:pt x="89818" y="2311"/>
                  </a:lnTo>
                  <a:cubicBezTo>
                    <a:pt x="88277" y="771"/>
                    <a:pt x="86263" y="0"/>
                    <a:pt x="84249" y="0"/>
                  </a:cubicBezTo>
                  <a:cubicBezTo>
                    <a:pt x="82234" y="0"/>
                    <a:pt x="80220" y="771"/>
                    <a:pt x="78679" y="2311"/>
                  </a:cubicBezTo>
                  <a:lnTo>
                    <a:pt x="72973" y="8018"/>
                  </a:lnTo>
                  <a:cubicBezTo>
                    <a:pt x="71432" y="9558"/>
                    <a:pt x="69418" y="10329"/>
                    <a:pt x="67403" y="10329"/>
                  </a:cubicBezTo>
                  <a:cubicBezTo>
                    <a:pt x="65389" y="10329"/>
                    <a:pt x="63375" y="9558"/>
                    <a:pt x="61834" y="8018"/>
                  </a:cubicBezTo>
                  <a:lnTo>
                    <a:pt x="56128" y="2311"/>
                  </a:lnTo>
                  <a:cubicBezTo>
                    <a:pt x="54587" y="771"/>
                    <a:pt x="52567" y="0"/>
                    <a:pt x="50550" y="0"/>
                  </a:cubicBezTo>
                  <a:cubicBezTo>
                    <a:pt x="48533" y="0"/>
                    <a:pt x="46518" y="771"/>
                    <a:pt x="44989" y="2311"/>
                  </a:cubicBezTo>
                  <a:lnTo>
                    <a:pt x="39283" y="8018"/>
                  </a:lnTo>
                  <a:cubicBezTo>
                    <a:pt x="37742" y="9558"/>
                    <a:pt x="35722" y="10329"/>
                    <a:pt x="33705" y="10329"/>
                  </a:cubicBezTo>
                  <a:cubicBezTo>
                    <a:pt x="31688" y="10329"/>
                    <a:pt x="29673" y="9558"/>
                    <a:pt x="28144" y="8018"/>
                  </a:cubicBezTo>
                  <a:lnTo>
                    <a:pt x="22415" y="2311"/>
                  </a:lnTo>
                  <a:cubicBezTo>
                    <a:pt x="20886" y="771"/>
                    <a:pt x="18871" y="0"/>
                    <a:pt x="1685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 name="Google Shape;145;p5"/>
            <p:cNvSpPr/>
            <p:nvPr/>
          </p:nvSpPr>
          <p:spPr>
            <a:xfrm>
              <a:off x="4567813" y="4756525"/>
              <a:ext cx="3370175" cy="963950"/>
            </a:xfrm>
            <a:custGeom>
              <a:avLst/>
              <a:gdLst/>
              <a:ahLst/>
              <a:cxnLst/>
              <a:rect l="l" t="t" r="r" b="b"/>
              <a:pathLst>
                <a:path w="134807" h="38558" extrusionOk="0">
                  <a:moveTo>
                    <a:pt x="16854" y="0"/>
                  </a:moveTo>
                  <a:cubicBezTo>
                    <a:pt x="14837" y="0"/>
                    <a:pt x="12817" y="771"/>
                    <a:pt x="11276" y="2311"/>
                  </a:cubicBezTo>
                  <a:lnTo>
                    <a:pt x="2306" y="11282"/>
                  </a:lnTo>
                  <a:cubicBezTo>
                    <a:pt x="845" y="12765"/>
                    <a:pt x="0" y="14774"/>
                    <a:pt x="0" y="16851"/>
                  </a:cubicBezTo>
                  <a:lnTo>
                    <a:pt x="0" y="30683"/>
                  </a:lnTo>
                  <a:cubicBezTo>
                    <a:pt x="0" y="35043"/>
                    <a:pt x="3538" y="38558"/>
                    <a:pt x="7875" y="38558"/>
                  </a:cubicBezTo>
                  <a:lnTo>
                    <a:pt x="126932" y="38558"/>
                  </a:lnTo>
                  <a:cubicBezTo>
                    <a:pt x="131269" y="38558"/>
                    <a:pt x="134807" y="35043"/>
                    <a:pt x="134807" y="30683"/>
                  </a:cubicBezTo>
                  <a:lnTo>
                    <a:pt x="134807" y="16851"/>
                  </a:lnTo>
                  <a:cubicBezTo>
                    <a:pt x="134807" y="14774"/>
                    <a:pt x="133962" y="12765"/>
                    <a:pt x="132501" y="11282"/>
                  </a:cubicBezTo>
                  <a:lnTo>
                    <a:pt x="123508" y="2311"/>
                  </a:lnTo>
                  <a:cubicBezTo>
                    <a:pt x="121979" y="771"/>
                    <a:pt x="119964" y="0"/>
                    <a:pt x="117947" y="0"/>
                  </a:cubicBezTo>
                  <a:cubicBezTo>
                    <a:pt x="115930" y="0"/>
                    <a:pt x="113910" y="771"/>
                    <a:pt x="112369" y="2311"/>
                  </a:cubicBezTo>
                  <a:lnTo>
                    <a:pt x="106663" y="8018"/>
                  </a:lnTo>
                  <a:cubicBezTo>
                    <a:pt x="105122" y="9558"/>
                    <a:pt x="103108" y="10329"/>
                    <a:pt x="101094" y="10329"/>
                  </a:cubicBezTo>
                  <a:cubicBezTo>
                    <a:pt x="99079" y="10329"/>
                    <a:pt x="97065" y="9558"/>
                    <a:pt x="95524" y="8018"/>
                  </a:cubicBezTo>
                  <a:lnTo>
                    <a:pt x="89818" y="2311"/>
                  </a:lnTo>
                  <a:cubicBezTo>
                    <a:pt x="88277" y="771"/>
                    <a:pt x="86263" y="0"/>
                    <a:pt x="84249" y="0"/>
                  </a:cubicBezTo>
                  <a:cubicBezTo>
                    <a:pt x="82234" y="0"/>
                    <a:pt x="80220" y="771"/>
                    <a:pt x="78679" y="2311"/>
                  </a:cubicBezTo>
                  <a:lnTo>
                    <a:pt x="72973" y="8018"/>
                  </a:lnTo>
                  <a:cubicBezTo>
                    <a:pt x="71432" y="9558"/>
                    <a:pt x="69418" y="10329"/>
                    <a:pt x="67403" y="10329"/>
                  </a:cubicBezTo>
                  <a:cubicBezTo>
                    <a:pt x="65389" y="10329"/>
                    <a:pt x="63375" y="9558"/>
                    <a:pt x="61834" y="8018"/>
                  </a:cubicBezTo>
                  <a:lnTo>
                    <a:pt x="56128" y="2311"/>
                  </a:lnTo>
                  <a:cubicBezTo>
                    <a:pt x="54587" y="771"/>
                    <a:pt x="52567" y="0"/>
                    <a:pt x="50550" y="0"/>
                  </a:cubicBezTo>
                  <a:cubicBezTo>
                    <a:pt x="48533" y="0"/>
                    <a:pt x="46518" y="771"/>
                    <a:pt x="44989" y="2311"/>
                  </a:cubicBezTo>
                  <a:lnTo>
                    <a:pt x="39283" y="8018"/>
                  </a:lnTo>
                  <a:cubicBezTo>
                    <a:pt x="37742" y="9558"/>
                    <a:pt x="35722" y="10329"/>
                    <a:pt x="33705" y="10329"/>
                  </a:cubicBezTo>
                  <a:cubicBezTo>
                    <a:pt x="31688" y="10329"/>
                    <a:pt x="29673" y="9558"/>
                    <a:pt x="28144" y="8018"/>
                  </a:cubicBezTo>
                  <a:lnTo>
                    <a:pt x="22415" y="2311"/>
                  </a:lnTo>
                  <a:cubicBezTo>
                    <a:pt x="20886" y="771"/>
                    <a:pt x="18871" y="0"/>
                    <a:pt x="1685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 name="Google Shape;146;p5"/>
            <p:cNvSpPr/>
            <p:nvPr/>
          </p:nvSpPr>
          <p:spPr>
            <a:xfrm>
              <a:off x="6252888" y="4756525"/>
              <a:ext cx="3370175" cy="963950"/>
            </a:xfrm>
            <a:custGeom>
              <a:avLst/>
              <a:gdLst/>
              <a:ahLst/>
              <a:cxnLst/>
              <a:rect l="l" t="t" r="r" b="b"/>
              <a:pathLst>
                <a:path w="134807" h="38558" extrusionOk="0">
                  <a:moveTo>
                    <a:pt x="16854" y="0"/>
                  </a:moveTo>
                  <a:cubicBezTo>
                    <a:pt x="14837" y="0"/>
                    <a:pt x="12817" y="771"/>
                    <a:pt x="11276" y="2311"/>
                  </a:cubicBezTo>
                  <a:lnTo>
                    <a:pt x="2306" y="11282"/>
                  </a:lnTo>
                  <a:cubicBezTo>
                    <a:pt x="845" y="12765"/>
                    <a:pt x="0" y="14774"/>
                    <a:pt x="0" y="16851"/>
                  </a:cubicBezTo>
                  <a:lnTo>
                    <a:pt x="0" y="30683"/>
                  </a:lnTo>
                  <a:cubicBezTo>
                    <a:pt x="0" y="35043"/>
                    <a:pt x="3538" y="38558"/>
                    <a:pt x="7875" y="38558"/>
                  </a:cubicBezTo>
                  <a:lnTo>
                    <a:pt x="126932" y="38558"/>
                  </a:lnTo>
                  <a:cubicBezTo>
                    <a:pt x="131269" y="38558"/>
                    <a:pt x="134807" y="35043"/>
                    <a:pt x="134807" y="30683"/>
                  </a:cubicBezTo>
                  <a:lnTo>
                    <a:pt x="134807" y="16851"/>
                  </a:lnTo>
                  <a:cubicBezTo>
                    <a:pt x="134807" y="14774"/>
                    <a:pt x="133962" y="12765"/>
                    <a:pt x="132501" y="11282"/>
                  </a:cubicBezTo>
                  <a:lnTo>
                    <a:pt x="123508" y="2311"/>
                  </a:lnTo>
                  <a:cubicBezTo>
                    <a:pt x="121979" y="771"/>
                    <a:pt x="119964" y="0"/>
                    <a:pt x="117947" y="0"/>
                  </a:cubicBezTo>
                  <a:cubicBezTo>
                    <a:pt x="115930" y="0"/>
                    <a:pt x="113910" y="771"/>
                    <a:pt x="112369" y="2311"/>
                  </a:cubicBezTo>
                  <a:lnTo>
                    <a:pt x="106663" y="8018"/>
                  </a:lnTo>
                  <a:cubicBezTo>
                    <a:pt x="105122" y="9558"/>
                    <a:pt x="103108" y="10329"/>
                    <a:pt x="101094" y="10329"/>
                  </a:cubicBezTo>
                  <a:cubicBezTo>
                    <a:pt x="99079" y="10329"/>
                    <a:pt x="97065" y="9558"/>
                    <a:pt x="95524" y="8018"/>
                  </a:cubicBezTo>
                  <a:lnTo>
                    <a:pt x="89818" y="2311"/>
                  </a:lnTo>
                  <a:cubicBezTo>
                    <a:pt x="88277" y="771"/>
                    <a:pt x="86263" y="0"/>
                    <a:pt x="84249" y="0"/>
                  </a:cubicBezTo>
                  <a:cubicBezTo>
                    <a:pt x="82234" y="0"/>
                    <a:pt x="80220" y="771"/>
                    <a:pt x="78679" y="2311"/>
                  </a:cubicBezTo>
                  <a:lnTo>
                    <a:pt x="72973" y="8018"/>
                  </a:lnTo>
                  <a:cubicBezTo>
                    <a:pt x="71432" y="9558"/>
                    <a:pt x="69418" y="10329"/>
                    <a:pt x="67403" y="10329"/>
                  </a:cubicBezTo>
                  <a:cubicBezTo>
                    <a:pt x="65389" y="10329"/>
                    <a:pt x="63375" y="9558"/>
                    <a:pt x="61834" y="8018"/>
                  </a:cubicBezTo>
                  <a:lnTo>
                    <a:pt x="56128" y="2311"/>
                  </a:lnTo>
                  <a:cubicBezTo>
                    <a:pt x="54587" y="771"/>
                    <a:pt x="52567" y="0"/>
                    <a:pt x="50550" y="0"/>
                  </a:cubicBezTo>
                  <a:cubicBezTo>
                    <a:pt x="48533" y="0"/>
                    <a:pt x="46518" y="771"/>
                    <a:pt x="44989" y="2311"/>
                  </a:cubicBezTo>
                  <a:lnTo>
                    <a:pt x="39283" y="8018"/>
                  </a:lnTo>
                  <a:cubicBezTo>
                    <a:pt x="37742" y="9558"/>
                    <a:pt x="35722" y="10329"/>
                    <a:pt x="33705" y="10329"/>
                  </a:cubicBezTo>
                  <a:cubicBezTo>
                    <a:pt x="31688" y="10329"/>
                    <a:pt x="29673" y="9558"/>
                    <a:pt x="28144" y="8018"/>
                  </a:cubicBezTo>
                  <a:lnTo>
                    <a:pt x="22415" y="2311"/>
                  </a:lnTo>
                  <a:cubicBezTo>
                    <a:pt x="20886" y="771"/>
                    <a:pt x="18871" y="0"/>
                    <a:pt x="1685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47" name="Google Shape;147;p5"/>
          <p:cNvSpPr/>
          <p:nvPr/>
        </p:nvSpPr>
        <p:spPr>
          <a:xfrm>
            <a:off x="8497186" y="3650200"/>
            <a:ext cx="564861" cy="282449"/>
          </a:xfrm>
          <a:custGeom>
            <a:avLst/>
            <a:gdLst/>
            <a:ahLst/>
            <a:cxnLst/>
            <a:rect l="l" t="t" r="r" b="b"/>
            <a:pathLst>
              <a:path w="30724" h="15363" extrusionOk="0">
                <a:moveTo>
                  <a:pt x="15362" y="1"/>
                </a:moveTo>
                <a:cubicBezTo>
                  <a:pt x="6871" y="1"/>
                  <a:pt x="1" y="6871"/>
                  <a:pt x="1" y="15362"/>
                </a:cubicBezTo>
                <a:lnTo>
                  <a:pt x="30723" y="15362"/>
                </a:lnTo>
                <a:cubicBezTo>
                  <a:pt x="30723" y="6871"/>
                  <a:pt x="23853" y="1"/>
                  <a:pt x="15362"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 name="Google Shape;148;p5"/>
          <p:cNvSpPr/>
          <p:nvPr/>
        </p:nvSpPr>
        <p:spPr>
          <a:xfrm rot="10800000" flipH="1">
            <a:off x="8426450" y="-1238325"/>
            <a:ext cx="717600" cy="2130900"/>
          </a:xfrm>
          <a:prstGeom prst="round2SameRect">
            <a:avLst>
              <a:gd name="adj1" fmla="val 50000"/>
              <a:gd name="adj2" fmla="val 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 name="Google Shape;149;p5"/>
          <p:cNvSpPr/>
          <p:nvPr/>
        </p:nvSpPr>
        <p:spPr>
          <a:xfrm>
            <a:off x="8497186" y="3993700"/>
            <a:ext cx="564861" cy="282449"/>
          </a:xfrm>
          <a:custGeom>
            <a:avLst/>
            <a:gdLst/>
            <a:ahLst/>
            <a:cxnLst/>
            <a:rect l="l" t="t" r="r" b="b"/>
            <a:pathLst>
              <a:path w="30724" h="15363" extrusionOk="0">
                <a:moveTo>
                  <a:pt x="15362" y="1"/>
                </a:moveTo>
                <a:cubicBezTo>
                  <a:pt x="6871" y="1"/>
                  <a:pt x="1" y="6894"/>
                  <a:pt x="1" y="15362"/>
                </a:cubicBezTo>
                <a:lnTo>
                  <a:pt x="30723" y="15362"/>
                </a:lnTo>
                <a:cubicBezTo>
                  <a:pt x="30723" y="6894"/>
                  <a:pt x="23853" y="1"/>
                  <a:pt x="1536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 name="Google Shape;150;p5"/>
          <p:cNvSpPr/>
          <p:nvPr/>
        </p:nvSpPr>
        <p:spPr>
          <a:xfrm>
            <a:off x="6538750" y="5295900"/>
            <a:ext cx="280775" cy="107300"/>
          </a:xfrm>
          <a:custGeom>
            <a:avLst/>
            <a:gdLst/>
            <a:ahLst/>
            <a:cxnLst/>
            <a:rect l="l" t="t" r="r" b="b"/>
            <a:pathLst>
              <a:path w="11231" h="4292" fill="none" extrusionOk="0">
                <a:moveTo>
                  <a:pt x="9085" y="0"/>
                </a:moveTo>
                <a:lnTo>
                  <a:pt x="2146" y="0"/>
                </a:lnTo>
                <a:cubicBezTo>
                  <a:pt x="959" y="0"/>
                  <a:pt x="0" y="959"/>
                  <a:pt x="0" y="2146"/>
                </a:cubicBezTo>
                <a:lnTo>
                  <a:pt x="0" y="2146"/>
                </a:lnTo>
                <a:cubicBezTo>
                  <a:pt x="0" y="3333"/>
                  <a:pt x="959" y="4291"/>
                  <a:pt x="2146" y="4291"/>
                </a:cubicBezTo>
                <a:lnTo>
                  <a:pt x="9085" y="4291"/>
                </a:lnTo>
                <a:cubicBezTo>
                  <a:pt x="10272" y="4291"/>
                  <a:pt x="11230" y="3333"/>
                  <a:pt x="11230" y="2146"/>
                </a:cubicBezTo>
                <a:lnTo>
                  <a:pt x="11230" y="2146"/>
                </a:lnTo>
                <a:cubicBezTo>
                  <a:pt x="11230" y="959"/>
                  <a:pt x="10272" y="0"/>
                  <a:pt x="9085" y="0"/>
                </a:cubicBezTo>
                <a:close/>
              </a:path>
            </a:pathLst>
          </a:custGeom>
          <a:noFill/>
          <a:ln w="9700" cap="flat" cmpd="sng">
            <a:solidFill>
              <a:schemeClr val="dk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151"/>
        <p:cNvGrpSpPr/>
        <p:nvPr/>
      </p:nvGrpSpPr>
      <p:grpSpPr>
        <a:xfrm>
          <a:off x="0" y="0"/>
          <a:ext cx="0" cy="0"/>
          <a:chOff x="0" y="0"/>
          <a:chExt cx="0" cy="0"/>
        </a:xfrm>
      </p:grpSpPr>
      <p:sp>
        <p:nvSpPr>
          <p:cNvPr id="152" name="Google Shape;152;p6"/>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30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grpSp>
        <p:nvGrpSpPr>
          <p:cNvPr id="153" name="Google Shape;153;p6"/>
          <p:cNvGrpSpPr/>
          <p:nvPr/>
        </p:nvGrpSpPr>
        <p:grpSpPr>
          <a:xfrm>
            <a:off x="-479075" y="4608500"/>
            <a:ext cx="10102125" cy="963950"/>
            <a:chOff x="-479062" y="4756525"/>
            <a:chExt cx="10102125" cy="963950"/>
          </a:xfrm>
        </p:grpSpPr>
        <p:sp>
          <p:nvSpPr>
            <p:cNvPr id="154" name="Google Shape;154;p6"/>
            <p:cNvSpPr/>
            <p:nvPr/>
          </p:nvSpPr>
          <p:spPr>
            <a:xfrm>
              <a:off x="2054588" y="4756525"/>
              <a:ext cx="3370175" cy="963950"/>
            </a:xfrm>
            <a:custGeom>
              <a:avLst/>
              <a:gdLst/>
              <a:ahLst/>
              <a:cxnLst/>
              <a:rect l="l" t="t" r="r" b="b"/>
              <a:pathLst>
                <a:path w="134807" h="38558" extrusionOk="0">
                  <a:moveTo>
                    <a:pt x="16854" y="0"/>
                  </a:moveTo>
                  <a:cubicBezTo>
                    <a:pt x="14837" y="0"/>
                    <a:pt x="12817" y="771"/>
                    <a:pt x="11276" y="2311"/>
                  </a:cubicBezTo>
                  <a:lnTo>
                    <a:pt x="2306" y="11282"/>
                  </a:lnTo>
                  <a:cubicBezTo>
                    <a:pt x="845" y="12765"/>
                    <a:pt x="0" y="14774"/>
                    <a:pt x="0" y="16851"/>
                  </a:cubicBezTo>
                  <a:lnTo>
                    <a:pt x="0" y="30683"/>
                  </a:lnTo>
                  <a:cubicBezTo>
                    <a:pt x="0" y="35043"/>
                    <a:pt x="3538" y="38558"/>
                    <a:pt x="7875" y="38558"/>
                  </a:cubicBezTo>
                  <a:lnTo>
                    <a:pt x="126932" y="38558"/>
                  </a:lnTo>
                  <a:cubicBezTo>
                    <a:pt x="131269" y="38558"/>
                    <a:pt x="134807" y="35043"/>
                    <a:pt x="134807" y="30683"/>
                  </a:cubicBezTo>
                  <a:lnTo>
                    <a:pt x="134807" y="16851"/>
                  </a:lnTo>
                  <a:cubicBezTo>
                    <a:pt x="134807" y="14774"/>
                    <a:pt x="133962" y="12765"/>
                    <a:pt x="132501" y="11282"/>
                  </a:cubicBezTo>
                  <a:lnTo>
                    <a:pt x="123508" y="2311"/>
                  </a:lnTo>
                  <a:cubicBezTo>
                    <a:pt x="121979" y="771"/>
                    <a:pt x="119964" y="0"/>
                    <a:pt x="117947" y="0"/>
                  </a:cubicBezTo>
                  <a:cubicBezTo>
                    <a:pt x="115930" y="0"/>
                    <a:pt x="113910" y="771"/>
                    <a:pt x="112369" y="2311"/>
                  </a:cubicBezTo>
                  <a:lnTo>
                    <a:pt x="106663" y="8018"/>
                  </a:lnTo>
                  <a:cubicBezTo>
                    <a:pt x="105122" y="9558"/>
                    <a:pt x="103108" y="10329"/>
                    <a:pt x="101094" y="10329"/>
                  </a:cubicBezTo>
                  <a:cubicBezTo>
                    <a:pt x="99079" y="10329"/>
                    <a:pt x="97065" y="9558"/>
                    <a:pt x="95524" y="8018"/>
                  </a:cubicBezTo>
                  <a:lnTo>
                    <a:pt x="89818" y="2311"/>
                  </a:lnTo>
                  <a:cubicBezTo>
                    <a:pt x="88277" y="771"/>
                    <a:pt x="86263" y="0"/>
                    <a:pt x="84249" y="0"/>
                  </a:cubicBezTo>
                  <a:cubicBezTo>
                    <a:pt x="82234" y="0"/>
                    <a:pt x="80220" y="771"/>
                    <a:pt x="78679" y="2311"/>
                  </a:cubicBezTo>
                  <a:lnTo>
                    <a:pt x="72973" y="8018"/>
                  </a:lnTo>
                  <a:cubicBezTo>
                    <a:pt x="71432" y="9558"/>
                    <a:pt x="69418" y="10329"/>
                    <a:pt x="67403" y="10329"/>
                  </a:cubicBezTo>
                  <a:cubicBezTo>
                    <a:pt x="65389" y="10329"/>
                    <a:pt x="63375" y="9558"/>
                    <a:pt x="61834" y="8018"/>
                  </a:cubicBezTo>
                  <a:lnTo>
                    <a:pt x="56128" y="2311"/>
                  </a:lnTo>
                  <a:cubicBezTo>
                    <a:pt x="54587" y="771"/>
                    <a:pt x="52567" y="0"/>
                    <a:pt x="50550" y="0"/>
                  </a:cubicBezTo>
                  <a:cubicBezTo>
                    <a:pt x="48533" y="0"/>
                    <a:pt x="46518" y="771"/>
                    <a:pt x="44989" y="2311"/>
                  </a:cubicBezTo>
                  <a:lnTo>
                    <a:pt x="39283" y="8018"/>
                  </a:lnTo>
                  <a:cubicBezTo>
                    <a:pt x="37742" y="9558"/>
                    <a:pt x="35722" y="10329"/>
                    <a:pt x="33705" y="10329"/>
                  </a:cubicBezTo>
                  <a:cubicBezTo>
                    <a:pt x="31688" y="10329"/>
                    <a:pt x="29673" y="9558"/>
                    <a:pt x="28144" y="8018"/>
                  </a:cubicBezTo>
                  <a:lnTo>
                    <a:pt x="22415" y="2311"/>
                  </a:lnTo>
                  <a:cubicBezTo>
                    <a:pt x="20886" y="771"/>
                    <a:pt x="18871" y="0"/>
                    <a:pt x="1685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 name="Google Shape;155;p6"/>
            <p:cNvSpPr/>
            <p:nvPr/>
          </p:nvSpPr>
          <p:spPr>
            <a:xfrm>
              <a:off x="-479062" y="4756525"/>
              <a:ext cx="3370175" cy="963950"/>
            </a:xfrm>
            <a:custGeom>
              <a:avLst/>
              <a:gdLst/>
              <a:ahLst/>
              <a:cxnLst/>
              <a:rect l="l" t="t" r="r" b="b"/>
              <a:pathLst>
                <a:path w="134807" h="38558" extrusionOk="0">
                  <a:moveTo>
                    <a:pt x="16854" y="0"/>
                  </a:moveTo>
                  <a:cubicBezTo>
                    <a:pt x="14837" y="0"/>
                    <a:pt x="12817" y="771"/>
                    <a:pt x="11276" y="2311"/>
                  </a:cubicBezTo>
                  <a:lnTo>
                    <a:pt x="2306" y="11282"/>
                  </a:lnTo>
                  <a:cubicBezTo>
                    <a:pt x="845" y="12765"/>
                    <a:pt x="0" y="14774"/>
                    <a:pt x="0" y="16851"/>
                  </a:cubicBezTo>
                  <a:lnTo>
                    <a:pt x="0" y="30683"/>
                  </a:lnTo>
                  <a:cubicBezTo>
                    <a:pt x="0" y="35043"/>
                    <a:pt x="3538" y="38558"/>
                    <a:pt x="7875" y="38558"/>
                  </a:cubicBezTo>
                  <a:lnTo>
                    <a:pt x="126932" y="38558"/>
                  </a:lnTo>
                  <a:cubicBezTo>
                    <a:pt x="131269" y="38558"/>
                    <a:pt x="134807" y="35043"/>
                    <a:pt x="134807" y="30683"/>
                  </a:cubicBezTo>
                  <a:lnTo>
                    <a:pt x="134807" y="16851"/>
                  </a:lnTo>
                  <a:cubicBezTo>
                    <a:pt x="134807" y="14774"/>
                    <a:pt x="133962" y="12765"/>
                    <a:pt x="132501" y="11282"/>
                  </a:cubicBezTo>
                  <a:lnTo>
                    <a:pt x="123508" y="2311"/>
                  </a:lnTo>
                  <a:cubicBezTo>
                    <a:pt x="121979" y="771"/>
                    <a:pt x="119964" y="0"/>
                    <a:pt x="117947" y="0"/>
                  </a:cubicBezTo>
                  <a:cubicBezTo>
                    <a:pt x="115930" y="0"/>
                    <a:pt x="113910" y="771"/>
                    <a:pt x="112369" y="2311"/>
                  </a:cubicBezTo>
                  <a:lnTo>
                    <a:pt x="106663" y="8018"/>
                  </a:lnTo>
                  <a:cubicBezTo>
                    <a:pt x="105122" y="9558"/>
                    <a:pt x="103108" y="10329"/>
                    <a:pt x="101094" y="10329"/>
                  </a:cubicBezTo>
                  <a:cubicBezTo>
                    <a:pt x="99079" y="10329"/>
                    <a:pt x="97065" y="9558"/>
                    <a:pt x="95524" y="8018"/>
                  </a:cubicBezTo>
                  <a:lnTo>
                    <a:pt x="89818" y="2311"/>
                  </a:lnTo>
                  <a:cubicBezTo>
                    <a:pt x="88277" y="771"/>
                    <a:pt x="86263" y="0"/>
                    <a:pt x="84249" y="0"/>
                  </a:cubicBezTo>
                  <a:cubicBezTo>
                    <a:pt x="82234" y="0"/>
                    <a:pt x="80220" y="771"/>
                    <a:pt x="78679" y="2311"/>
                  </a:cubicBezTo>
                  <a:lnTo>
                    <a:pt x="72973" y="8018"/>
                  </a:lnTo>
                  <a:cubicBezTo>
                    <a:pt x="71432" y="9558"/>
                    <a:pt x="69418" y="10329"/>
                    <a:pt x="67403" y="10329"/>
                  </a:cubicBezTo>
                  <a:cubicBezTo>
                    <a:pt x="65389" y="10329"/>
                    <a:pt x="63375" y="9558"/>
                    <a:pt x="61834" y="8018"/>
                  </a:cubicBezTo>
                  <a:lnTo>
                    <a:pt x="56128" y="2311"/>
                  </a:lnTo>
                  <a:cubicBezTo>
                    <a:pt x="54587" y="771"/>
                    <a:pt x="52567" y="0"/>
                    <a:pt x="50550" y="0"/>
                  </a:cubicBezTo>
                  <a:cubicBezTo>
                    <a:pt x="48533" y="0"/>
                    <a:pt x="46518" y="771"/>
                    <a:pt x="44989" y="2311"/>
                  </a:cubicBezTo>
                  <a:lnTo>
                    <a:pt x="39283" y="8018"/>
                  </a:lnTo>
                  <a:cubicBezTo>
                    <a:pt x="37742" y="9558"/>
                    <a:pt x="35722" y="10329"/>
                    <a:pt x="33705" y="10329"/>
                  </a:cubicBezTo>
                  <a:cubicBezTo>
                    <a:pt x="31688" y="10329"/>
                    <a:pt x="29673" y="9558"/>
                    <a:pt x="28144" y="8018"/>
                  </a:cubicBezTo>
                  <a:lnTo>
                    <a:pt x="22415" y="2311"/>
                  </a:lnTo>
                  <a:cubicBezTo>
                    <a:pt x="20886" y="771"/>
                    <a:pt x="18871" y="0"/>
                    <a:pt x="1685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 name="Google Shape;156;p6"/>
            <p:cNvSpPr/>
            <p:nvPr/>
          </p:nvSpPr>
          <p:spPr>
            <a:xfrm>
              <a:off x="4567813" y="4756525"/>
              <a:ext cx="3370175" cy="963950"/>
            </a:xfrm>
            <a:custGeom>
              <a:avLst/>
              <a:gdLst/>
              <a:ahLst/>
              <a:cxnLst/>
              <a:rect l="l" t="t" r="r" b="b"/>
              <a:pathLst>
                <a:path w="134807" h="38558" extrusionOk="0">
                  <a:moveTo>
                    <a:pt x="16854" y="0"/>
                  </a:moveTo>
                  <a:cubicBezTo>
                    <a:pt x="14837" y="0"/>
                    <a:pt x="12817" y="771"/>
                    <a:pt x="11276" y="2311"/>
                  </a:cubicBezTo>
                  <a:lnTo>
                    <a:pt x="2306" y="11282"/>
                  </a:lnTo>
                  <a:cubicBezTo>
                    <a:pt x="845" y="12765"/>
                    <a:pt x="0" y="14774"/>
                    <a:pt x="0" y="16851"/>
                  </a:cubicBezTo>
                  <a:lnTo>
                    <a:pt x="0" y="30683"/>
                  </a:lnTo>
                  <a:cubicBezTo>
                    <a:pt x="0" y="35043"/>
                    <a:pt x="3538" y="38558"/>
                    <a:pt x="7875" y="38558"/>
                  </a:cubicBezTo>
                  <a:lnTo>
                    <a:pt x="126932" y="38558"/>
                  </a:lnTo>
                  <a:cubicBezTo>
                    <a:pt x="131269" y="38558"/>
                    <a:pt x="134807" y="35043"/>
                    <a:pt x="134807" y="30683"/>
                  </a:cubicBezTo>
                  <a:lnTo>
                    <a:pt x="134807" y="16851"/>
                  </a:lnTo>
                  <a:cubicBezTo>
                    <a:pt x="134807" y="14774"/>
                    <a:pt x="133962" y="12765"/>
                    <a:pt x="132501" y="11282"/>
                  </a:cubicBezTo>
                  <a:lnTo>
                    <a:pt x="123508" y="2311"/>
                  </a:lnTo>
                  <a:cubicBezTo>
                    <a:pt x="121979" y="771"/>
                    <a:pt x="119964" y="0"/>
                    <a:pt x="117947" y="0"/>
                  </a:cubicBezTo>
                  <a:cubicBezTo>
                    <a:pt x="115930" y="0"/>
                    <a:pt x="113910" y="771"/>
                    <a:pt x="112369" y="2311"/>
                  </a:cubicBezTo>
                  <a:lnTo>
                    <a:pt x="106663" y="8018"/>
                  </a:lnTo>
                  <a:cubicBezTo>
                    <a:pt x="105122" y="9558"/>
                    <a:pt x="103108" y="10329"/>
                    <a:pt x="101094" y="10329"/>
                  </a:cubicBezTo>
                  <a:cubicBezTo>
                    <a:pt x="99079" y="10329"/>
                    <a:pt x="97065" y="9558"/>
                    <a:pt x="95524" y="8018"/>
                  </a:cubicBezTo>
                  <a:lnTo>
                    <a:pt x="89818" y="2311"/>
                  </a:lnTo>
                  <a:cubicBezTo>
                    <a:pt x="88277" y="771"/>
                    <a:pt x="86263" y="0"/>
                    <a:pt x="84249" y="0"/>
                  </a:cubicBezTo>
                  <a:cubicBezTo>
                    <a:pt x="82234" y="0"/>
                    <a:pt x="80220" y="771"/>
                    <a:pt x="78679" y="2311"/>
                  </a:cubicBezTo>
                  <a:lnTo>
                    <a:pt x="72973" y="8018"/>
                  </a:lnTo>
                  <a:cubicBezTo>
                    <a:pt x="71432" y="9558"/>
                    <a:pt x="69418" y="10329"/>
                    <a:pt x="67403" y="10329"/>
                  </a:cubicBezTo>
                  <a:cubicBezTo>
                    <a:pt x="65389" y="10329"/>
                    <a:pt x="63375" y="9558"/>
                    <a:pt x="61834" y="8018"/>
                  </a:cubicBezTo>
                  <a:lnTo>
                    <a:pt x="56128" y="2311"/>
                  </a:lnTo>
                  <a:cubicBezTo>
                    <a:pt x="54587" y="771"/>
                    <a:pt x="52567" y="0"/>
                    <a:pt x="50550" y="0"/>
                  </a:cubicBezTo>
                  <a:cubicBezTo>
                    <a:pt x="48533" y="0"/>
                    <a:pt x="46518" y="771"/>
                    <a:pt x="44989" y="2311"/>
                  </a:cubicBezTo>
                  <a:lnTo>
                    <a:pt x="39283" y="8018"/>
                  </a:lnTo>
                  <a:cubicBezTo>
                    <a:pt x="37742" y="9558"/>
                    <a:pt x="35722" y="10329"/>
                    <a:pt x="33705" y="10329"/>
                  </a:cubicBezTo>
                  <a:cubicBezTo>
                    <a:pt x="31688" y="10329"/>
                    <a:pt x="29673" y="9558"/>
                    <a:pt x="28144" y="8018"/>
                  </a:cubicBezTo>
                  <a:lnTo>
                    <a:pt x="22415" y="2311"/>
                  </a:lnTo>
                  <a:cubicBezTo>
                    <a:pt x="20886" y="771"/>
                    <a:pt x="18871" y="0"/>
                    <a:pt x="1685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 name="Google Shape;157;p6"/>
            <p:cNvSpPr/>
            <p:nvPr/>
          </p:nvSpPr>
          <p:spPr>
            <a:xfrm>
              <a:off x="6252888" y="4756525"/>
              <a:ext cx="3370175" cy="963950"/>
            </a:xfrm>
            <a:custGeom>
              <a:avLst/>
              <a:gdLst/>
              <a:ahLst/>
              <a:cxnLst/>
              <a:rect l="l" t="t" r="r" b="b"/>
              <a:pathLst>
                <a:path w="134807" h="38558" extrusionOk="0">
                  <a:moveTo>
                    <a:pt x="16854" y="0"/>
                  </a:moveTo>
                  <a:cubicBezTo>
                    <a:pt x="14837" y="0"/>
                    <a:pt x="12817" y="771"/>
                    <a:pt x="11276" y="2311"/>
                  </a:cubicBezTo>
                  <a:lnTo>
                    <a:pt x="2306" y="11282"/>
                  </a:lnTo>
                  <a:cubicBezTo>
                    <a:pt x="845" y="12765"/>
                    <a:pt x="0" y="14774"/>
                    <a:pt x="0" y="16851"/>
                  </a:cubicBezTo>
                  <a:lnTo>
                    <a:pt x="0" y="30683"/>
                  </a:lnTo>
                  <a:cubicBezTo>
                    <a:pt x="0" y="35043"/>
                    <a:pt x="3538" y="38558"/>
                    <a:pt x="7875" y="38558"/>
                  </a:cubicBezTo>
                  <a:lnTo>
                    <a:pt x="126932" y="38558"/>
                  </a:lnTo>
                  <a:cubicBezTo>
                    <a:pt x="131269" y="38558"/>
                    <a:pt x="134807" y="35043"/>
                    <a:pt x="134807" y="30683"/>
                  </a:cubicBezTo>
                  <a:lnTo>
                    <a:pt x="134807" y="16851"/>
                  </a:lnTo>
                  <a:cubicBezTo>
                    <a:pt x="134807" y="14774"/>
                    <a:pt x="133962" y="12765"/>
                    <a:pt x="132501" y="11282"/>
                  </a:cubicBezTo>
                  <a:lnTo>
                    <a:pt x="123508" y="2311"/>
                  </a:lnTo>
                  <a:cubicBezTo>
                    <a:pt x="121979" y="771"/>
                    <a:pt x="119964" y="0"/>
                    <a:pt x="117947" y="0"/>
                  </a:cubicBezTo>
                  <a:cubicBezTo>
                    <a:pt x="115930" y="0"/>
                    <a:pt x="113910" y="771"/>
                    <a:pt x="112369" y="2311"/>
                  </a:cubicBezTo>
                  <a:lnTo>
                    <a:pt x="106663" y="8018"/>
                  </a:lnTo>
                  <a:cubicBezTo>
                    <a:pt x="105122" y="9558"/>
                    <a:pt x="103108" y="10329"/>
                    <a:pt x="101094" y="10329"/>
                  </a:cubicBezTo>
                  <a:cubicBezTo>
                    <a:pt x="99079" y="10329"/>
                    <a:pt x="97065" y="9558"/>
                    <a:pt x="95524" y="8018"/>
                  </a:cubicBezTo>
                  <a:lnTo>
                    <a:pt x="89818" y="2311"/>
                  </a:lnTo>
                  <a:cubicBezTo>
                    <a:pt x="88277" y="771"/>
                    <a:pt x="86263" y="0"/>
                    <a:pt x="84249" y="0"/>
                  </a:cubicBezTo>
                  <a:cubicBezTo>
                    <a:pt x="82234" y="0"/>
                    <a:pt x="80220" y="771"/>
                    <a:pt x="78679" y="2311"/>
                  </a:cubicBezTo>
                  <a:lnTo>
                    <a:pt x="72973" y="8018"/>
                  </a:lnTo>
                  <a:cubicBezTo>
                    <a:pt x="71432" y="9558"/>
                    <a:pt x="69418" y="10329"/>
                    <a:pt x="67403" y="10329"/>
                  </a:cubicBezTo>
                  <a:cubicBezTo>
                    <a:pt x="65389" y="10329"/>
                    <a:pt x="63375" y="9558"/>
                    <a:pt x="61834" y="8018"/>
                  </a:cubicBezTo>
                  <a:lnTo>
                    <a:pt x="56128" y="2311"/>
                  </a:lnTo>
                  <a:cubicBezTo>
                    <a:pt x="54587" y="771"/>
                    <a:pt x="52567" y="0"/>
                    <a:pt x="50550" y="0"/>
                  </a:cubicBezTo>
                  <a:cubicBezTo>
                    <a:pt x="48533" y="0"/>
                    <a:pt x="46518" y="771"/>
                    <a:pt x="44989" y="2311"/>
                  </a:cubicBezTo>
                  <a:lnTo>
                    <a:pt x="39283" y="8018"/>
                  </a:lnTo>
                  <a:cubicBezTo>
                    <a:pt x="37742" y="9558"/>
                    <a:pt x="35722" y="10329"/>
                    <a:pt x="33705" y="10329"/>
                  </a:cubicBezTo>
                  <a:cubicBezTo>
                    <a:pt x="31688" y="10329"/>
                    <a:pt x="29673" y="9558"/>
                    <a:pt x="28144" y="8018"/>
                  </a:cubicBezTo>
                  <a:lnTo>
                    <a:pt x="22415" y="2311"/>
                  </a:lnTo>
                  <a:cubicBezTo>
                    <a:pt x="20886" y="771"/>
                    <a:pt x="18871" y="0"/>
                    <a:pt x="1685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58" name="Google Shape;158;p6"/>
          <p:cNvSpPr/>
          <p:nvPr/>
        </p:nvSpPr>
        <p:spPr>
          <a:xfrm rot="10800000" flipH="1">
            <a:off x="0" y="-6275"/>
            <a:ext cx="717600" cy="1452600"/>
          </a:xfrm>
          <a:prstGeom prst="round2SameRect">
            <a:avLst>
              <a:gd name="adj1" fmla="val 50000"/>
              <a:gd name="adj2" fmla="val 0"/>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 name="Google Shape;159;p6"/>
          <p:cNvSpPr/>
          <p:nvPr/>
        </p:nvSpPr>
        <p:spPr>
          <a:xfrm>
            <a:off x="76373" y="2820025"/>
            <a:ext cx="564861" cy="282449"/>
          </a:xfrm>
          <a:custGeom>
            <a:avLst/>
            <a:gdLst/>
            <a:ahLst/>
            <a:cxnLst/>
            <a:rect l="l" t="t" r="r" b="b"/>
            <a:pathLst>
              <a:path w="30724" h="15363" extrusionOk="0">
                <a:moveTo>
                  <a:pt x="15362" y="1"/>
                </a:moveTo>
                <a:cubicBezTo>
                  <a:pt x="6871" y="1"/>
                  <a:pt x="1" y="6871"/>
                  <a:pt x="1" y="15362"/>
                </a:cubicBezTo>
                <a:lnTo>
                  <a:pt x="30723" y="15362"/>
                </a:lnTo>
                <a:cubicBezTo>
                  <a:pt x="30723" y="6871"/>
                  <a:pt x="23853" y="1"/>
                  <a:pt x="15362"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 name="Google Shape;160;p6"/>
          <p:cNvSpPr/>
          <p:nvPr/>
        </p:nvSpPr>
        <p:spPr>
          <a:xfrm>
            <a:off x="76373" y="3160775"/>
            <a:ext cx="564861" cy="282449"/>
          </a:xfrm>
          <a:custGeom>
            <a:avLst/>
            <a:gdLst/>
            <a:ahLst/>
            <a:cxnLst/>
            <a:rect l="l" t="t" r="r" b="b"/>
            <a:pathLst>
              <a:path w="30724" h="15363" extrusionOk="0">
                <a:moveTo>
                  <a:pt x="15362" y="1"/>
                </a:moveTo>
                <a:cubicBezTo>
                  <a:pt x="6871" y="1"/>
                  <a:pt x="1" y="6894"/>
                  <a:pt x="1" y="15362"/>
                </a:cubicBezTo>
                <a:lnTo>
                  <a:pt x="30723" y="15362"/>
                </a:lnTo>
                <a:cubicBezTo>
                  <a:pt x="30723" y="6894"/>
                  <a:pt x="23853" y="1"/>
                  <a:pt x="1536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 name="Google Shape;161;p6"/>
          <p:cNvSpPr/>
          <p:nvPr/>
        </p:nvSpPr>
        <p:spPr>
          <a:xfrm>
            <a:off x="76373" y="3501524"/>
            <a:ext cx="564861" cy="282449"/>
          </a:xfrm>
          <a:custGeom>
            <a:avLst/>
            <a:gdLst/>
            <a:ahLst/>
            <a:cxnLst/>
            <a:rect l="l" t="t" r="r" b="b"/>
            <a:pathLst>
              <a:path w="30724" h="15363" extrusionOk="0">
                <a:moveTo>
                  <a:pt x="15362" y="1"/>
                </a:moveTo>
                <a:cubicBezTo>
                  <a:pt x="6871" y="1"/>
                  <a:pt x="1" y="6894"/>
                  <a:pt x="1" y="15362"/>
                </a:cubicBezTo>
                <a:lnTo>
                  <a:pt x="30723" y="15362"/>
                </a:lnTo>
                <a:cubicBezTo>
                  <a:pt x="30723" y="6894"/>
                  <a:pt x="23853" y="1"/>
                  <a:pt x="1536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62" name="Google Shape;162;p6"/>
          <p:cNvGrpSpPr/>
          <p:nvPr/>
        </p:nvGrpSpPr>
        <p:grpSpPr>
          <a:xfrm>
            <a:off x="8428350" y="1614576"/>
            <a:ext cx="964775" cy="2169138"/>
            <a:chOff x="8428350" y="1614576"/>
            <a:chExt cx="964775" cy="2169138"/>
          </a:xfrm>
        </p:grpSpPr>
        <p:sp>
          <p:nvSpPr>
            <p:cNvPr id="163" name="Google Shape;163;p6"/>
            <p:cNvSpPr/>
            <p:nvPr/>
          </p:nvSpPr>
          <p:spPr>
            <a:xfrm>
              <a:off x="8428350" y="1614576"/>
              <a:ext cx="31" cy="2169138"/>
            </a:xfrm>
            <a:custGeom>
              <a:avLst/>
              <a:gdLst/>
              <a:ahLst/>
              <a:cxnLst/>
              <a:rect l="l" t="t" r="r" b="b"/>
              <a:pathLst>
                <a:path w="1" h="85458" fill="none" extrusionOk="0">
                  <a:moveTo>
                    <a:pt x="0" y="0"/>
                  </a:moveTo>
                  <a:lnTo>
                    <a:pt x="0" y="85458"/>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 name="Google Shape;164;p6"/>
            <p:cNvSpPr/>
            <p:nvPr/>
          </p:nvSpPr>
          <p:spPr>
            <a:xfrm>
              <a:off x="8429046" y="1615245"/>
              <a:ext cx="950090" cy="31"/>
            </a:xfrm>
            <a:custGeom>
              <a:avLst/>
              <a:gdLst/>
              <a:ahLst/>
              <a:cxnLst/>
              <a:rect l="l" t="t" r="r" b="b"/>
              <a:pathLst>
                <a:path w="85459" h="1" fill="none" extrusionOk="0">
                  <a:moveTo>
                    <a:pt x="0" y="1"/>
                  </a:moveTo>
                  <a:lnTo>
                    <a:pt x="85458" y="1"/>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65" name="Google Shape;165;p6"/>
            <p:cNvGrpSpPr/>
            <p:nvPr/>
          </p:nvGrpSpPr>
          <p:grpSpPr>
            <a:xfrm>
              <a:off x="8429046" y="1614576"/>
              <a:ext cx="964079" cy="2169138"/>
              <a:chOff x="8429046" y="1614576"/>
              <a:chExt cx="964079" cy="2169138"/>
            </a:xfrm>
          </p:grpSpPr>
          <p:sp>
            <p:nvSpPr>
              <p:cNvPr id="166" name="Google Shape;166;p6"/>
              <p:cNvSpPr/>
              <p:nvPr/>
            </p:nvSpPr>
            <p:spPr>
              <a:xfrm>
                <a:off x="8429046" y="3297831"/>
                <a:ext cx="950090" cy="31"/>
              </a:xfrm>
              <a:custGeom>
                <a:avLst/>
                <a:gdLst/>
                <a:ahLst/>
                <a:cxnLst/>
                <a:rect l="l" t="t" r="r" b="b"/>
                <a:pathLst>
                  <a:path w="85459" h="1" fill="none" extrusionOk="0">
                    <a:moveTo>
                      <a:pt x="0" y="1"/>
                    </a:moveTo>
                    <a:lnTo>
                      <a:pt x="85458" y="1"/>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 name="Google Shape;167;p6"/>
              <p:cNvSpPr/>
              <p:nvPr/>
            </p:nvSpPr>
            <p:spPr>
              <a:xfrm>
                <a:off x="8429046" y="3056970"/>
                <a:ext cx="950090" cy="31"/>
              </a:xfrm>
              <a:custGeom>
                <a:avLst/>
                <a:gdLst/>
                <a:ahLst/>
                <a:cxnLst/>
                <a:rect l="l" t="t" r="r" b="b"/>
                <a:pathLst>
                  <a:path w="85459" h="1" fill="none" extrusionOk="0">
                    <a:moveTo>
                      <a:pt x="0" y="0"/>
                    </a:moveTo>
                    <a:lnTo>
                      <a:pt x="85458" y="0"/>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 name="Google Shape;168;p6"/>
              <p:cNvSpPr/>
              <p:nvPr/>
            </p:nvSpPr>
            <p:spPr>
              <a:xfrm>
                <a:off x="8429046" y="2816791"/>
                <a:ext cx="950090" cy="31"/>
              </a:xfrm>
              <a:custGeom>
                <a:avLst/>
                <a:gdLst/>
                <a:ahLst/>
                <a:cxnLst/>
                <a:rect l="l" t="t" r="r" b="b"/>
                <a:pathLst>
                  <a:path w="85459" h="1" fill="none" extrusionOk="0">
                    <a:moveTo>
                      <a:pt x="0" y="1"/>
                    </a:moveTo>
                    <a:lnTo>
                      <a:pt x="85458" y="1"/>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 name="Google Shape;169;p6"/>
              <p:cNvSpPr/>
              <p:nvPr/>
            </p:nvSpPr>
            <p:spPr>
              <a:xfrm>
                <a:off x="8429046" y="2576643"/>
                <a:ext cx="950090" cy="31"/>
              </a:xfrm>
              <a:custGeom>
                <a:avLst/>
                <a:gdLst/>
                <a:ahLst/>
                <a:cxnLst/>
                <a:rect l="l" t="t" r="r" b="b"/>
                <a:pathLst>
                  <a:path w="85459" h="1" fill="none" extrusionOk="0">
                    <a:moveTo>
                      <a:pt x="0" y="0"/>
                    </a:moveTo>
                    <a:lnTo>
                      <a:pt x="85458" y="0"/>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 name="Google Shape;170;p6"/>
              <p:cNvSpPr/>
              <p:nvPr/>
            </p:nvSpPr>
            <p:spPr>
              <a:xfrm>
                <a:off x="8429046" y="2335752"/>
                <a:ext cx="950090" cy="31"/>
              </a:xfrm>
              <a:custGeom>
                <a:avLst/>
                <a:gdLst/>
                <a:ahLst/>
                <a:cxnLst/>
                <a:rect l="l" t="t" r="r" b="b"/>
                <a:pathLst>
                  <a:path w="85459" h="1" fill="none" extrusionOk="0">
                    <a:moveTo>
                      <a:pt x="0" y="1"/>
                    </a:moveTo>
                    <a:lnTo>
                      <a:pt x="85458" y="1"/>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 name="Google Shape;171;p6"/>
              <p:cNvSpPr/>
              <p:nvPr/>
            </p:nvSpPr>
            <p:spPr>
              <a:xfrm>
                <a:off x="8429046" y="2095603"/>
                <a:ext cx="950090" cy="31"/>
              </a:xfrm>
              <a:custGeom>
                <a:avLst/>
                <a:gdLst/>
                <a:ahLst/>
                <a:cxnLst/>
                <a:rect l="l" t="t" r="r" b="b"/>
                <a:pathLst>
                  <a:path w="85459" h="1" fill="none" extrusionOk="0">
                    <a:moveTo>
                      <a:pt x="0" y="0"/>
                    </a:moveTo>
                    <a:lnTo>
                      <a:pt x="85458" y="0"/>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 name="Google Shape;172;p6"/>
              <p:cNvSpPr/>
              <p:nvPr/>
            </p:nvSpPr>
            <p:spPr>
              <a:xfrm>
                <a:off x="8429046" y="1855424"/>
                <a:ext cx="950090" cy="31"/>
              </a:xfrm>
              <a:custGeom>
                <a:avLst/>
                <a:gdLst/>
                <a:ahLst/>
                <a:cxnLst/>
                <a:rect l="l" t="t" r="r" b="b"/>
                <a:pathLst>
                  <a:path w="85459" h="1" fill="none" extrusionOk="0">
                    <a:moveTo>
                      <a:pt x="0" y="1"/>
                    </a:moveTo>
                    <a:lnTo>
                      <a:pt x="85458" y="1"/>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 name="Google Shape;173;p6"/>
              <p:cNvSpPr/>
              <p:nvPr/>
            </p:nvSpPr>
            <p:spPr>
              <a:xfrm>
                <a:off x="9152235" y="1614576"/>
                <a:ext cx="31" cy="2169138"/>
              </a:xfrm>
              <a:custGeom>
                <a:avLst/>
                <a:gdLst/>
                <a:ahLst/>
                <a:cxnLst/>
                <a:rect l="l" t="t" r="r" b="b"/>
                <a:pathLst>
                  <a:path w="1" h="85458" fill="none" extrusionOk="0">
                    <a:moveTo>
                      <a:pt x="0" y="0"/>
                    </a:moveTo>
                    <a:lnTo>
                      <a:pt x="0" y="85458"/>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 name="Google Shape;174;p6"/>
              <p:cNvSpPr/>
              <p:nvPr/>
            </p:nvSpPr>
            <p:spPr>
              <a:xfrm>
                <a:off x="8911395" y="1614576"/>
                <a:ext cx="31" cy="2169138"/>
              </a:xfrm>
              <a:custGeom>
                <a:avLst/>
                <a:gdLst/>
                <a:ahLst/>
                <a:cxnLst/>
                <a:rect l="l" t="t" r="r" b="b"/>
                <a:pathLst>
                  <a:path w="1" h="85458" fill="none" extrusionOk="0">
                    <a:moveTo>
                      <a:pt x="0" y="0"/>
                    </a:moveTo>
                    <a:lnTo>
                      <a:pt x="0" y="85458"/>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 name="Google Shape;175;p6"/>
              <p:cNvSpPr/>
              <p:nvPr/>
            </p:nvSpPr>
            <p:spPr>
              <a:xfrm>
                <a:off x="8669873" y="1614576"/>
                <a:ext cx="31" cy="2169138"/>
              </a:xfrm>
              <a:custGeom>
                <a:avLst/>
                <a:gdLst/>
                <a:ahLst/>
                <a:cxnLst/>
                <a:rect l="l" t="t" r="r" b="b"/>
                <a:pathLst>
                  <a:path w="1" h="85458" fill="none" extrusionOk="0">
                    <a:moveTo>
                      <a:pt x="0" y="0"/>
                    </a:moveTo>
                    <a:lnTo>
                      <a:pt x="0" y="85458"/>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 name="Google Shape;176;p6"/>
              <p:cNvSpPr/>
              <p:nvPr/>
            </p:nvSpPr>
            <p:spPr>
              <a:xfrm>
                <a:off x="8429046" y="3778220"/>
                <a:ext cx="950090" cy="31"/>
              </a:xfrm>
              <a:custGeom>
                <a:avLst/>
                <a:gdLst/>
                <a:ahLst/>
                <a:cxnLst/>
                <a:rect l="l" t="t" r="r" b="b"/>
                <a:pathLst>
                  <a:path w="85459" h="1" fill="none" extrusionOk="0">
                    <a:moveTo>
                      <a:pt x="0" y="0"/>
                    </a:moveTo>
                    <a:lnTo>
                      <a:pt x="85458" y="0"/>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 name="Google Shape;177;p6"/>
              <p:cNvSpPr/>
              <p:nvPr/>
            </p:nvSpPr>
            <p:spPr>
              <a:xfrm>
                <a:off x="8429046" y="3538041"/>
                <a:ext cx="950090" cy="31"/>
              </a:xfrm>
              <a:custGeom>
                <a:avLst/>
                <a:gdLst/>
                <a:ahLst/>
                <a:cxnLst/>
                <a:rect l="l" t="t" r="r" b="b"/>
                <a:pathLst>
                  <a:path w="85459" h="1" fill="none" extrusionOk="0">
                    <a:moveTo>
                      <a:pt x="0" y="1"/>
                    </a:moveTo>
                    <a:lnTo>
                      <a:pt x="85458" y="1"/>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 name="Google Shape;178;p6"/>
              <p:cNvSpPr/>
              <p:nvPr/>
            </p:nvSpPr>
            <p:spPr>
              <a:xfrm>
                <a:off x="9393094" y="1614576"/>
                <a:ext cx="31" cy="2169138"/>
              </a:xfrm>
              <a:custGeom>
                <a:avLst/>
                <a:gdLst/>
                <a:ahLst/>
                <a:cxnLst/>
                <a:rect l="l" t="t" r="r" b="b"/>
                <a:pathLst>
                  <a:path w="1" h="85458" fill="none" extrusionOk="0">
                    <a:moveTo>
                      <a:pt x="0" y="0"/>
                    </a:moveTo>
                    <a:lnTo>
                      <a:pt x="0" y="85458"/>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179" name="Google Shape;179;p6"/>
          <p:cNvGrpSpPr/>
          <p:nvPr/>
        </p:nvGrpSpPr>
        <p:grpSpPr>
          <a:xfrm rot="5400000">
            <a:off x="8334637" y="-129736"/>
            <a:ext cx="359880" cy="789653"/>
            <a:chOff x="7332112" y="2515526"/>
            <a:chExt cx="359880" cy="789653"/>
          </a:xfrm>
        </p:grpSpPr>
        <p:sp>
          <p:nvSpPr>
            <p:cNvPr id="180" name="Google Shape;180;p6"/>
            <p:cNvSpPr/>
            <p:nvPr/>
          </p:nvSpPr>
          <p:spPr>
            <a:xfrm>
              <a:off x="7511687" y="2515526"/>
              <a:ext cx="180300" cy="359880"/>
            </a:xfrm>
            <a:custGeom>
              <a:avLst/>
              <a:gdLst/>
              <a:ahLst/>
              <a:cxnLst/>
              <a:rect l="l" t="t" r="r" b="b"/>
              <a:pathLst>
                <a:path w="6004" h="11984" extrusionOk="0">
                  <a:moveTo>
                    <a:pt x="1" y="1"/>
                  </a:moveTo>
                  <a:lnTo>
                    <a:pt x="1" y="11984"/>
                  </a:lnTo>
                  <a:cubicBezTo>
                    <a:pt x="3310" y="11984"/>
                    <a:pt x="6004" y="9291"/>
                    <a:pt x="6004" y="5981"/>
                  </a:cubicBezTo>
                  <a:cubicBezTo>
                    <a:pt x="6004" y="2671"/>
                    <a:pt x="3310" y="1"/>
                    <a:pt x="1"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 name="Google Shape;181;p6"/>
            <p:cNvSpPr/>
            <p:nvPr/>
          </p:nvSpPr>
          <p:spPr>
            <a:xfrm>
              <a:off x="7332112" y="2515526"/>
              <a:ext cx="179609" cy="359880"/>
            </a:xfrm>
            <a:custGeom>
              <a:avLst/>
              <a:gdLst/>
              <a:ahLst/>
              <a:cxnLst/>
              <a:rect l="l" t="t" r="r" b="b"/>
              <a:pathLst>
                <a:path w="5981" h="11984" extrusionOk="0">
                  <a:moveTo>
                    <a:pt x="5981" y="1"/>
                  </a:moveTo>
                  <a:cubicBezTo>
                    <a:pt x="2671" y="1"/>
                    <a:pt x="1" y="2671"/>
                    <a:pt x="1" y="5981"/>
                  </a:cubicBezTo>
                  <a:cubicBezTo>
                    <a:pt x="1" y="9291"/>
                    <a:pt x="2671" y="11984"/>
                    <a:pt x="5981" y="11984"/>
                  </a:cubicBezTo>
                  <a:lnTo>
                    <a:pt x="5981"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 name="Google Shape;182;p6"/>
            <p:cNvSpPr/>
            <p:nvPr/>
          </p:nvSpPr>
          <p:spPr>
            <a:xfrm>
              <a:off x="7332112" y="3124879"/>
              <a:ext cx="359880" cy="180300"/>
            </a:xfrm>
            <a:custGeom>
              <a:avLst/>
              <a:gdLst/>
              <a:ahLst/>
              <a:cxnLst/>
              <a:rect l="l" t="t" r="r" b="b"/>
              <a:pathLst>
                <a:path w="11984" h="6004" extrusionOk="0">
                  <a:moveTo>
                    <a:pt x="1" y="0"/>
                  </a:moveTo>
                  <a:cubicBezTo>
                    <a:pt x="1" y="3310"/>
                    <a:pt x="2671" y="6003"/>
                    <a:pt x="5981" y="6003"/>
                  </a:cubicBezTo>
                  <a:cubicBezTo>
                    <a:pt x="9290" y="6003"/>
                    <a:pt x="11984" y="3310"/>
                    <a:pt x="1198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 name="Google Shape;183;p6"/>
            <p:cNvSpPr/>
            <p:nvPr/>
          </p:nvSpPr>
          <p:spPr>
            <a:xfrm>
              <a:off x="7332112" y="2945304"/>
              <a:ext cx="359880" cy="179609"/>
            </a:xfrm>
            <a:custGeom>
              <a:avLst/>
              <a:gdLst/>
              <a:ahLst/>
              <a:cxnLst/>
              <a:rect l="l" t="t" r="r" b="b"/>
              <a:pathLst>
                <a:path w="11984" h="5981" extrusionOk="0">
                  <a:moveTo>
                    <a:pt x="5981" y="0"/>
                  </a:moveTo>
                  <a:cubicBezTo>
                    <a:pt x="2671" y="0"/>
                    <a:pt x="1" y="2671"/>
                    <a:pt x="1" y="5980"/>
                  </a:cubicBezTo>
                  <a:lnTo>
                    <a:pt x="11984" y="5980"/>
                  </a:lnTo>
                  <a:cubicBezTo>
                    <a:pt x="11984" y="2671"/>
                    <a:pt x="9290" y="0"/>
                    <a:pt x="598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84" name="Google Shape;184;p6"/>
          <p:cNvSpPr/>
          <p:nvPr/>
        </p:nvSpPr>
        <p:spPr>
          <a:xfrm rot="5400000">
            <a:off x="8746750" y="4128875"/>
            <a:ext cx="107300" cy="281350"/>
          </a:xfrm>
          <a:custGeom>
            <a:avLst/>
            <a:gdLst/>
            <a:ahLst/>
            <a:cxnLst/>
            <a:rect l="l" t="t" r="r" b="b"/>
            <a:pathLst>
              <a:path w="4292" h="11254" fill="none" extrusionOk="0">
                <a:moveTo>
                  <a:pt x="4291" y="9108"/>
                </a:moveTo>
                <a:lnTo>
                  <a:pt x="4291" y="2146"/>
                </a:lnTo>
                <a:cubicBezTo>
                  <a:pt x="4291" y="960"/>
                  <a:pt x="3333" y="1"/>
                  <a:pt x="2146" y="1"/>
                </a:cubicBezTo>
                <a:lnTo>
                  <a:pt x="2146" y="1"/>
                </a:lnTo>
                <a:cubicBezTo>
                  <a:pt x="982" y="1"/>
                  <a:pt x="0" y="960"/>
                  <a:pt x="0" y="2146"/>
                </a:cubicBezTo>
                <a:lnTo>
                  <a:pt x="0" y="9108"/>
                </a:lnTo>
                <a:cubicBezTo>
                  <a:pt x="0" y="10272"/>
                  <a:pt x="982" y="11254"/>
                  <a:pt x="2146" y="11254"/>
                </a:cubicBezTo>
                <a:lnTo>
                  <a:pt x="2146" y="11254"/>
                </a:lnTo>
                <a:cubicBezTo>
                  <a:pt x="3333" y="11254"/>
                  <a:pt x="4291" y="10272"/>
                  <a:pt x="4291" y="9108"/>
                </a:cubicBezTo>
                <a:close/>
              </a:path>
            </a:pathLst>
          </a:custGeom>
          <a:noFill/>
          <a:ln w="9700" cap="flat" cmpd="sng">
            <a:solidFill>
              <a:schemeClr val="dk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185"/>
        <p:cNvGrpSpPr/>
        <p:nvPr/>
      </p:nvGrpSpPr>
      <p:grpSpPr>
        <a:xfrm>
          <a:off x="0" y="0"/>
          <a:ext cx="0" cy="0"/>
          <a:chOff x="0" y="0"/>
          <a:chExt cx="0" cy="0"/>
        </a:xfrm>
      </p:grpSpPr>
      <p:sp>
        <p:nvSpPr>
          <p:cNvPr id="186" name="Google Shape;186;p7"/>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0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187" name="Google Shape;187;p7"/>
          <p:cNvSpPr txBox="1">
            <a:spLocks noGrp="1"/>
          </p:cNvSpPr>
          <p:nvPr>
            <p:ph type="body" idx="1"/>
          </p:nvPr>
        </p:nvSpPr>
        <p:spPr>
          <a:xfrm>
            <a:off x="2139600" y="1537350"/>
            <a:ext cx="4864800" cy="2141100"/>
          </a:xfrm>
          <a:prstGeom prst="rect">
            <a:avLst/>
          </a:prstGeom>
        </p:spPr>
        <p:txBody>
          <a:bodyPr spcFirstLastPara="1" wrap="square" lIns="91425" tIns="91425" rIns="91425" bIns="91425" anchor="t" anchorCtr="0">
            <a:noAutofit/>
          </a:bodyPr>
          <a:lstStyle>
            <a:lvl1pPr marL="457200" lvl="0" indent="-317500" rtl="0">
              <a:spcBef>
                <a:spcPts val="0"/>
              </a:spcBef>
              <a:spcAft>
                <a:spcPts val="0"/>
              </a:spcAft>
              <a:buSzPts val="1400"/>
              <a:buChar char="●"/>
              <a:defRPr sz="1400"/>
            </a:lvl1pPr>
            <a:lvl2pPr marL="914400" lvl="1" indent="-317500" rtl="0">
              <a:lnSpc>
                <a:spcPct val="115000"/>
              </a:lnSpc>
              <a:spcBef>
                <a:spcPts val="0"/>
              </a:spcBef>
              <a:spcAft>
                <a:spcPts val="0"/>
              </a:spcAft>
              <a:buSzPts val="1400"/>
              <a:buChar char="○"/>
              <a:defRPr/>
            </a:lvl2pPr>
            <a:lvl3pPr marL="1371600" lvl="2" indent="-317500" rtl="0">
              <a:lnSpc>
                <a:spcPct val="115000"/>
              </a:lnSpc>
              <a:spcBef>
                <a:spcPts val="0"/>
              </a:spcBef>
              <a:spcAft>
                <a:spcPts val="0"/>
              </a:spcAft>
              <a:buSzPts val="1400"/>
              <a:buChar char="■"/>
              <a:defRPr/>
            </a:lvl3pPr>
            <a:lvl4pPr marL="1828800" lvl="3" indent="-317500" rtl="0">
              <a:lnSpc>
                <a:spcPct val="115000"/>
              </a:lnSpc>
              <a:spcBef>
                <a:spcPts val="0"/>
              </a:spcBef>
              <a:spcAft>
                <a:spcPts val="0"/>
              </a:spcAft>
              <a:buSzPts val="1400"/>
              <a:buChar char="●"/>
              <a:defRPr/>
            </a:lvl4pPr>
            <a:lvl5pPr marL="2286000" lvl="4" indent="-317500" rtl="0">
              <a:lnSpc>
                <a:spcPct val="115000"/>
              </a:lnSpc>
              <a:spcBef>
                <a:spcPts val="0"/>
              </a:spcBef>
              <a:spcAft>
                <a:spcPts val="0"/>
              </a:spcAft>
              <a:buSzPts val="1400"/>
              <a:buChar char="○"/>
              <a:defRPr/>
            </a:lvl5pPr>
            <a:lvl6pPr marL="2743200" lvl="5" indent="-317500" rtl="0">
              <a:lnSpc>
                <a:spcPct val="115000"/>
              </a:lnSpc>
              <a:spcBef>
                <a:spcPts val="0"/>
              </a:spcBef>
              <a:spcAft>
                <a:spcPts val="0"/>
              </a:spcAft>
              <a:buSzPts val="1400"/>
              <a:buChar char="■"/>
              <a:defRPr/>
            </a:lvl6pPr>
            <a:lvl7pPr marL="3200400" lvl="6" indent="-317500" rtl="0">
              <a:lnSpc>
                <a:spcPct val="115000"/>
              </a:lnSpc>
              <a:spcBef>
                <a:spcPts val="0"/>
              </a:spcBef>
              <a:spcAft>
                <a:spcPts val="0"/>
              </a:spcAft>
              <a:buSzPts val="1400"/>
              <a:buChar char="●"/>
              <a:defRPr/>
            </a:lvl7pPr>
            <a:lvl8pPr marL="3657600" lvl="7" indent="-317500" rtl="0">
              <a:lnSpc>
                <a:spcPct val="115000"/>
              </a:lnSpc>
              <a:spcBef>
                <a:spcPts val="0"/>
              </a:spcBef>
              <a:spcAft>
                <a:spcPts val="0"/>
              </a:spcAft>
              <a:buSzPts val="1400"/>
              <a:buChar char="○"/>
              <a:defRPr/>
            </a:lvl8pPr>
            <a:lvl9pPr marL="4114800" lvl="8" indent="-317500" rtl="0">
              <a:lnSpc>
                <a:spcPct val="115000"/>
              </a:lnSpc>
              <a:spcBef>
                <a:spcPts val="0"/>
              </a:spcBef>
              <a:spcAft>
                <a:spcPts val="0"/>
              </a:spcAft>
              <a:buSzPts val="1400"/>
              <a:buChar char="■"/>
              <a:defRPr/>
            </a:lvl9pPr>
          </a:lstStyle>
          <a:p>
            <a:endParaRPr/>
          </a:p>
        </p:txBody>
      </p:sp>
      <p:grpSp>
        <p:nvGrpSpPr>
          <p:cNvPr id="188" name="Google Shape;188;p7"/>
          <p:cNvGrpSpPr/>
          <p:nvPr/>
        </p:nvGrpSpPr>
        <p:grpSpPr>
          <a:xfrm flipH="1">
            <a:off x="-479075" y="4608500"/>
            <a:ext cx="10102125" cy="963950"/>
            <a:chOff x="-479062" y="4756525"/>
            <a:chExt cx="10102125" cy="963950"/>
          </a:xfrm>
        </p:grpSpPr>
        <p:sp>
          <p:nvSpPr>
            <p:cNvPr id="189" name="Google Shape;189;p7"/>
            <p:cNvSpPr/>
            <p:nvPr/>
          </p:nvSpPr>
          <p:spPr>
            <a:xfrm>
              <a:off x="2054588" y="4756525"/>
              <a:ext cx="3370175" cy="963950"/>
            </a:xfrm>
            <a:custGeom>
              <a:avLst/>
              <a:gdLst/>
              <a:ahLst/>
              <a:cxnLst/>
              <a:rect l="l" t="t" r="r" b="b"/>
              <a:pathLst>
                <a:path w="134807" h="38558" extrusionOk="0">
                  <a:moveTo>
                    <a:pt x="16854" y="0"/>
                  </a:moveTo>
                  <a:cubicBezTo>
                    <a:pt x="14837" y="0"/>
                    <a:pt x="12817" y="771"/>
                    <a:pt x="11276" y="2311"/>
                  </a:cubicBezTo>
                  <a:lnTo>
                    <a:pt x="2306" y="11282"/>
                  </a:lnTo>
                  <a:cubicBezTo>
                    <a:pt x="845" y="12765"/>
                    <a:pt x="0" y="14774"/>
                    <a:pt x="0" y="16851"/>
                  </a:cubicBezTo>
                  <a:lnTo>
                    <a:pt x="0" y="30683"/>
                  </a:lnTo>
                  <a:cubicBezTo>
                    <a:pt x="0" y="35043"/>
                    <a:pt x="3538" y="38558"/>
                    <a:pt x="7875" y="38558"/>
                  </a:cubicBezTo>
                  <a:lnTo>
                    <a:pt x="126932" y="38558"/>
                  </a:lnTo>
                  <a:cubicBezTo>
                    <a:pt x="131269" y="38558"/>
                    <a:pt x="134807" y="35043"/>
                    <a:pt x="134807" y="30683"/>
                  </a:cubicBezTo>
                  <a:lnTo>
                    <a:pt x="134807" y="16851"/>
                  </a:lnTo>
                  <a:cubicBezTo>
                    <a:pt x="134807" y="14774"/>
                    <a:pt x="133962" y="12765"/>
                    <a:pt x="132501" y="11282"/>
                  </a:cubicBezTo>
                  <a:lnTo>
                    <a:pt x="123508" y="2311"/>
                  </a:lnTo>
                  <a:cubicBezTo>
                    <a:pt x="121979" y="771"/>
                    <a:pt x="119964" y="0"/>
                    <a:pt x="117947" y="0"/>
                  </a:cubicBezTo>
                  <a:cubicBezTo>
                    <a:pt x="115930" y="0"/>
                    <a:pt x="113910" y="771"/>
                    <a:pt x="112369" y="2311"/>
                  </a:cubicBezTo>
                  <a:lnTo>
                    <a:pt x="106663" y="8018"/>
                  </a:lnTo>
                  <a:cubicBezTo>
                    <a:pt x="105122" y="9558"/>
                    <a:pt x="103108" y="10329"/>
                    <a:pt x="101094" y="10329"/>
                  </a:cubicBezTo>
                  <a:cubicBezTo>
                    <a:pt x="99079" y="10329"/>
                    <a:pt x="97065" y="9558"/>
                    <a:pt x="95524" y="8018"/>
                  </a:cubicBezTo>
                  <a:lnTo>
                    <a:pt x="89818" y="2311"/>
                  </a:lnTo>
                  <a:cubicBezTo>
                    <a:pt x="88277" y="771"/>
                    <a:pt x="86263" y="0"/>
                    <a:pt x="84249" y="0"/>
                  </a:cubicBezTo>
                  <a:cubicBezTo>
                    <a:pt x="82234" y="0"/>
                    <a:pt x="80220" y="771"/>
                    <a:pt x="78679" y="2311"/>
                  </a:cubicBezTo>
                  <a:lnTo>
                    <a:pt x="72973" y="8018"/>
                  </a:lnTo>
                  <a:cubicBezTo>
                    <a:pt x="71432" y="9558"/>
                    <a:pt x="69418" y="10329"/>
                    <a:pt x="67403" y="10329"/>
                  </a:cubicBezTo>
                  <a:cubicBezTo>
                    <a:pt x="65389" y="10329"/>
                    <a:pt x="63375" y="9558"/>
                    <a:pt x="61834" y="8018"/>
                  </a:cubicBezTo>
                  <a:lnTo>
                    <a:pt x="56128" y="2311"/>
                  </a:lnTo>
                  <a:cubicBezTo>
                    <a:pt x="54587" y="771"/>
                    <a:pt x="52567" y="0"/>
                    <a:pt x="50550" y="0"/>
                  </a:cubicBezTo>
                  <a:cubicBezTo>
                    <a:pt x="48533" y="0"/>
                    <a:pt x="46518" y="771"/>
                    <a:pt x="44989" y="2311"/>
                  </a:cubicBezTo>
                  <a:lnTo>
                    <a:pt x="39283" y="8018"/>
                  </a:lnTo>
                  <a:cubicBezTo>
                    <a:pt x="37742" y="9558"/>
                    <a:pt x="35722" y="10329"/>
                    <a:pt x="33705" y="10329"/>
                  </a:cubicBezTo>
                  <a:cubicBezTo>
                    <a:pt x="31688" y="10329"/>
                    <a:pt x="29673" y="9558"/>
                    <a:pt x="28144" y="8018"/>
                  </a:cubicBezTo>
                  <a:lnTo>
                    <a:pt x="22415" y="2311"/>
                  </a:lnTo>
                  <a:cubicBezTo>
                    <a:pt x="20886" y="771"/>
                    <a:pt x="18871" y="0"/>
                    <a:pt x="1685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 name="Google Shape;190;p7"/>
            <p:cNvSpPr/>
            <p:nvPr/>
          </p:nvSpPr>
          <p:spPr>
            <a:xfrm>
              <a:off x="-479062" y="4756525"/>
              <a:ext cx="3370175" cy="963950"/>
            </a:xfrm>
            <a:custGeom>
              <a:avLst/>
              <a:gdLst/>
              <a:ahLst/>
              <a:cxnLst/>
              <a:rect l="l" t="t" r="r" b="b"/>
              <a:pathLst>
                <a:path w="134807" h="38558" extrusionOk="0">
                  <a:moveTo>
                    <a:pt x="16854" y="0"/>
                  </a:moveTo>
                  <a:cubicBezTo>
                    <a:pt x="14837" y="0"/>
                    <a:pt x="12817" y="771"/>
                    <a:pt x="11276" y="2311"/>
                  </a:cubicBezTo>
                  <a:lnTo>
                    <a:pt x="2306" y="11282"/>
                  </a:lnTo>
                  <a:cubicBezTo>
                    <a:pt x="845" y="12765"/>
                    <a:pt x="0" y="14774"/>
                    <a:pt x="0" y="16851"/>
                  </a:cubicBezTo>
                  <a:lnTo>
                    <a:pt x="0" y="30683"/>
                  </a:lnTo>
                  <a:cubicBezTo>
                    <a:pt x="0" y="35043"/>
                    <a:pt x="3538" y="38558"/>
                    <a:pt x="7875" y="38558"/>
                  </a:cubicBezTo>
                  <a:lnTo>
                    <a:pt x="126932" y="38558"/>
                  </a:lnTo>
                  <a:cubicBezTo>
                    <a:pt x="131269" y="38558"/>
                    <a:pt x="134807" y="35043"/>
                    <a:pt x="134807" y="30683"/>
                  </a:cubicBezTo>
                  <a:lnTo>
                    <a:pt x="134807" y="16851"/>
                  </a:lnTo>
                  <a:cubicBezTo>
                    <a:pt x="134807" y="14774"/>
                    <a:pt x="133962" y="12765"/>
                    <a:pt x="132501" y="11282"/>
                  </a:cubicBezTo>
                  <a:lnTo>
                    <a:pt x="123508" y="2311"/>
                  </a:lnTo>
                  <a:cubicBezTo>
                    <a:pt x="121979" y="771"/>
                    <a:pt x="119964" y="0"/>
                    <a:pt x="117947" y="0"/>
                  </a:cubicBezTo>
                  <a:cubicBezTo>
                    <a:pt x="115930" y="0"/>
                    <a:pt x="113910" y="771"/>
                    <a:pt x="112369" y="2311"/>
                  </a:cubicBezTo>
                  <a:lnTo>
                    <a:pt x="106663" y="8018"/>
                  </a:lnTo>
                  <a:cubicBezTo>
                    <a:pt x="105122" y="9558"/>
                    <a:pt x="103108" y="10329"/>
                    <a:pt x="101094" y="10329"/>
                  </a:cubicBezTo>
                  <a:cubicBezTo>
                    <a:pt x="99079" y="10329"/>
                    <a:pt x="97065" y="9558"/>
                    <a:pt x="95524" y="8018"/>
                  </a:cubicBezTo>
                  <a:lnTo>
                    <a:pt x="89818" y="2311"/>
                  </a:lnTo>
                  <a:cubicBezTo>
                    <a:pt x="88277" y="771"/>
                    <a:pt x="86263" y="0"/>
                    <a:pt x="84249" y="0"/>
                  </a:cubicBezTo>
                  <a:cubicBezTo>
                    <a:pt x="82234" y="0"/>
                    <a:pt x="80220" y="771"/>
                    <a:pt x="78679" y="2311"/>
                  </a:cubicBezTo>
                  <a:lnTo>
                    <a:pt x="72973" y="8018"/>
                  </a:lnTo>
                  <a:cubicBezTo>
                    <a:pt x="71432" y="9558"/>
                    <a:pt x="69418" y="10329"/>
                    <a:pt x="67403" y="10329"/>
                  </a:cubicBezTo>
                  <a:cubicBezTo>
                    <a:pt x="65389" y="10329"/>
                    <a:pt x="63375" y="9558"/>
                    <a:pt x="61834" y="8018"/>
                  </a:cubicBezTo>
                  <a:lnTo>
                    <a:pt x="56128" y="2311"/>
                  </a:lnTo>
                  <a:cubicBezTo>
                    <a:pt x="54587" y="771"/>
                    <a:pt x="52567" y="0"/>
                    <a:pt x="50550" y="0"/>
                  </a:cubicBezTo>
                  <a:cubicBezTo>
                    <a:pt x="48533" y="0"/>
                    <a:pt x="46518" y="771"/>
                    <a:pt x="44989" y="2311"/>
                  </a:cubicBezTo>
                  <a:lnTo>
                    <a:pt x="39283" y="8018"/>
                  </a:lnTo>
                  <a:cubicBezTo>
                    <a:pt x="37742" y="9558"/>
                    <a:pt x="35722" y="10329"/>
                    <a:pt x="33705" y="10329"/>
                  </a:cubicBezTo>
                  <a:cubicBezTo>
                    <a:pt x="31688" y="10329"/>
                    <a:pt x="29673" y="9558"/>
                    <a:pt x="28144" y="8018"/>
                  </a:cubicBezTo>
                  <a:lnTo>
                    <a:pt x="22415" y="2311"/>
                  </a:lnTo>
                  <a:cubicBezTo>
                    <a:pt x="20886" y="771"/>
                    <a:pt x="18871" y="0"/>
                    <a:pt x="1685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 name="Google Shape;191;p7"/>
            <p:cNvSpPr/>
            <p:nvPr/>
          </p:nvSpPr>
          <p:spPr>
            <a:xfrm>
              <a:off x="4567813" y="4756525"/>
              <a:ext cx="3370175" cy="963950"/>
            </a:xfrm>
            <a:custGeom>
              <a:avLst/>
              <a:gdLst/>
              <a:ahLst/>
              <a:cxnLst/>
              <a:rect l="l" t="t" r="r" b="b"/>
              <a:pathLst>
                <a:path w="134807" h="38558" extrusionOk="0">
                  <a:moveTo>
                    <a:pt x="16854" y="0"/>
                  </a:moveTo>
                  <a:cubicBezTo>
                    <a:pt x="14837" y="0"/>
                    <a:pt x="12817" y="771"/>
                    <a:pt x="11276" y="2311"/>
                  </a:cubicBezTo>
                  <a:lnTo>
                    <a:pt x="2306" y="11282"/>
                  </a:lnTo>
                  <a:cubicBezTo>
                    <a:pt x="845" y="12765"/>
                    <a:pt x="0" y="14774"/>
                    <a:pt x="0" y="16851"/>
                  </a:cubicBezTo>
                  <a:lnTo>
                    <a:pt x="0" y="30683"/>
                  </a:lnTo>
                  <a:cubicBezTo>
                    <a:pt x="0" y="35043"/>
                    <a:pt x="3538" y="38558"/>
                    <a:pt x="7875" y="38558"/>
                  </a:cubicBezTo>
                  <a:lnTo>
                    <a:pt x="126932" y="38558"/>
                  </a:lnTo>
                  <a:cubicBezTo>
                    <a:pt x="131269" y="38558"/>
                    <a:pt x="134807" y="35043"/>
                    <a:pt x="134807" y="30683"/>
                  </a:cubicBezTo>
                  <a:lnTo>
                    <a:pt x="134807" y="16851"/>
                  </a:lnTo>
                  <a:cubicBezTo>
                    <a:pt x="134807" y="14774"/>
                    <a:pt x="133962" y="12765"/>
                    <a:pt x="132501" y="11282"/>
                  </a:cubicBezTo>
                  <a:lnTo>
                    <a:pt x="123508" y="2311"/>
                  </a:lnTo>
                  <a:cubicBezTo>
                    <a:pt x="121979" y="771"/>
                    <a:pt x="119964" y="0"/>
                    <a:pt x="117947" y="0"/>
                  </a:cubicBezTo>
                  <a:cubicBezTo>
                    <a:pt x="115930" y="0"/>
                    <a:pt x="113910" y="771"/>
                    <a:pt x="112369" y="2311"/>
                  </a:cubicBezTo>
                  <a:lnTo>
                    <a:pt x="106663" y="8018"/>
                  </a:lnTo>
                  <a:cubicBezTo>
                    <a:pt x="105122" y="9558"/>
                    <a:pt x="103108" y="10329"/>
                    <a:pt x="101094" y="10329"/>
                  </a:cubicBezTo>
                  <a:cubicBezTo>
                    <a:pt x="99079" y="10329"/>
                    <a:pt x="97065" y="9558"/>
                    <a:pt x="95524" y="8018"/>
                  </a:cubicBezTo>
                  <a:lnTo>
                    <a:pt x="89818" y="2311"/>
                  </a:lnTo>
                  <a:cubicBezTo>
                    <a:pt x="88277" y="771"/>
                    <a:pt x="86263" y="0"/>
                    <a:pt x="84249" y="0"/>
                  </a:cubicBezTo>
                  <a:cubicBezTo>
                    <a:pt x="82234" y="0"/>
                    <a:pt x="80220" y="771"/>
                    <a:pt x="78679" y="2311"/>
                  </a:cubicBezTo>
                  <a:lnTo>
                    <a:pt x="72973" y="8018"/>
                  </a:lnTo>
                  <a:cubicBezTo>
                    <a:pt x="71432" y="9558"/>
                    <a:pt x="69418" y="10329"/>
                    <a:pt x="67403" y="10329"/>
                  </a:cubicBezTo>
                  <a:cubicBezTo>
                    <a:pt x="65389" y="10329"/>
                    <a:pt x="63375" y="9558"/>
                    <a:pt x="61834" y="8018"/>
                  </a:cubicBezTo>
                  <a:lnTo>
                    <a:pt x="56128" y="2311"/>
                  </a:lnTo>
                  <a:cubicBezTo>
                    <a:pt x="54587" y="771"/>
                    <a:pt x="52567" y="0"/>
                    <a:pt x="50550" y="0"/>
                  </a:cubicBezTo>
                  <a:cubicBezTo>
                    <a:pt x="48533" y="0"/>
                    <a:pt x="46518" y="771"/>
                    <a:pt x="44989" y="2311"/>
                  </a:cubicBezTo>
                  <a:lnTo>
                    <a:pt x="39283" y="8018"/>
                  </a:lnTo>
                  <a:cubicBezTo>
                    <a:pt x="37742" y="9558"/>
                    <a:pt x="35722" y="10329"/>
                    <a:pt x="33705" y="10329"/>
                  </a:cubicBezTo>
                  <a:cubicBezTo>
                    <a:pt x="31688" y="10329"/>
                    <a:pt x="29673" y="9558"/>
                    <a:pt x="28144" y="8018"/>
                  </a:cubicBezTo>
                  <a:lnTo>
                    <a:pt x="22415" y="2311"/>
                  </a:lnTo>
                  <a:cubicBezTo>
                    <a:pt x="20886" y="771"/>
                    <a:pt x="18871" y="0"/>
                    <a:pt x="1685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 name="Google Shape;192;p7"/>
            <p:cNvSpPr/>
            <p:nvPr/>
          </p:nvSpPr>
          <p:spPr>
            <a:xfrm>
              <a:off x="6252888" y="4756525"/>
              <a:ext cx="3370175" cy="963950"/>
            </a:xfrm>
            <a:custGeom>
              <a:avLst/>
              <a:gdLst/>
              <a:ahLst/>
              <a:cxnLst/>
              <a:rect l="l" t="t" r="r" b="b"/>
              <a:pathLst>
                <a:path w="134807" h="38558" extrusionOk="0">
                  <a:moveTo>
                    <a:pt x="16854" y="0"/>
                  </a:moveTo>
                  <a:cubicBezTo>
                    <a:pt x="14837" y="0"/>
                    <a:pt x="12817" y="771"/>
                    <a:pt x="11276" y="2311"/>
                  </a:cubicBezTo>
                  <a:lnTo>
                    <a:pt x="2306" y="11282"/>
                  </a:lnTo>
                  <a:cubicBezTo>
                    <a:pt x="845" y="12765"/>
                    <a:pt x="0" y="14774"/>
                    <a:pt x="0" y="16851"/>
                  </a:cubicBezTo>
                  <a:lnTo>
                    <a:pt x="0" y="30683"/>
                  </a:lnTo>
                  <a:cubicBezTo>
                    <a:pt x="0" y="35043"/>
                    <a:pt x="3538" y="38558"/>
                    <a:pt x="7875" y="38558"/>
                  </a:cubicBezTo>
                  <a:lnTo>
                    <a:pt x="126932" y="38558"/>
                  </a:lnTo>
                  <a:cubicBezTo>
                    <a:pt x="131269" y="38558"/>
                    <a:pt x="134807" y="35043"/>
                    <a:pt x="134807" y="30683"/>
                  </a:cubicBezTo>
                  <a:lnTo>
                    <a:pt x="134807" y="16851"/>
                  </a:lnTo>
                  <a:cubicBezTo>
                    <a:pt x="134807" y="14774"/>
                    <a:pt x="133962" y="12765"/>
                    <a:pt x="132501" y="11282"/>
                  </a:cubicBezTo>
                  <a:lnTo>
                    <a:pt x="123508" y="2311"/>
                  </a:lnTo>
                  <a:cubicBezTo>
                    <a:pt x="121979" y="771"/>
                    <a:pt x="119964" y="0"/>
                    <a:pt x="117947" y="0"/>
                  </a:cubicBezTo>
                  <a:cubicBezTo>
                    <a:pt x="115930" y="0"/>
                    <a:pt x="113910" y="771"/>
                    <a:pt x="112369" y="2311"/>
                  </a:cubicBezTo>
                  <a:lnTo>
                    <a:pt x="106663" y="8018"/>
                  </a:lnTo>
                  <a:cubicBezTo>
                    <a:pt x="105122" y="9558"/>
                    <a:pt x="103108" y="10329"/>
                    <a:pt x="101094" y="10329"/>
                  </a:cubicBezTo>
                  <a:cubicBezTo>
                    <a:pt x="99079" y="10329"/>
                    <a:pt x="97065" y="9558"/>
                    <a:pt x="95524" y="8018"/>
                  </a:cubicBezTo>
                  <a:lnTo>
                    <a:pt x="89818" y="2311"/>
                  </a:lnTo>
                  <a:cubicBezTo>
                    <a:pt x="88277" y="771"/>
                    <a:pt x="86263" y="0"/>
                    <a:pt x="84249" y="0"/>
                  </a:cubicBezTo>
                  <a:cubicBezTo>
                    <a:pt x="82234" y="0"/>
                    <a:pt x="80220" y="771"/>
                    <a:pt x="78679" y="2311"/>
                  </a:cubicBezTo>
                  <a:lnTo>
                    <a:pt x="72973" y="8018"/>
                  </a:lnTo>
                  <a:cubicBezTo>
                    <a:pt x="71432" y="9558"/>
                    <a:pt x="69418" y="10329"/>
                    <a:pt x="67403" y="10329"/>
                  </a:cubicBezTo>
                  <a:cubicBezTo>
                    <a:pt x="65389" y="10329"/>
                    <a:pt x="63375" y="9558"/>
                    <a:pt x="61834" y="8018"/>
                  </a:cubicBezTo>
                  <a:lnTo>
                    <a:pt x="56128" y="2311"/>
                  </a:lnTo>
                  <a:cubicBezTo>
                    <a:pt x="54587" y="771"/>
                    <a:pt x="52567" y="0"/>
                    <a:pt x="50550" y="0"/>
                  </a:cubicBezTo>
                  <a:cubicBezTo>
                    <a:pt x="48533" y="0"/>
                    <a:pt x="46518" y="771"/>
                    <a:pt x="44989" y="2311"/>
                  </a:cubicBezTo>
                  <a:lnTo>
                    <a:pt x="39283" y="8018"/>
                  </a:lnTo>
                  <a:cubicBezTo>
                    <a:pt x="37742" y="9558"/>
                    <a:pt x="35722" y="10329"/>
                    <a:pt x="33705" y="10329"/>
                  </a:cubicBezTo>
                  <a:cubicBezTo>
                    <a:pt x="31688" y="10329"/>
                    <a:pt x="29673" y="9558"/>
                    <a:pt x="28144" y="8018"/>
                  </a:cubicBezTo>
                  <a:lnTo>
                    <a:pt x="22415" y="2311"/>
                  </a:lnTo>
                  <a:cubicBezTo>
                    <a:pt x="20886" y="771"/>
                    <a:pt x="18871" y="0"/>
                    <a:pt x="1685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93" name="Google Shape;193;p7"/>
          <p:cNvGrpSpPr/>
          <p:nvPr/>
        </p:nvGrpSpPr>
        <p:grpSpPr>
          <a:xfrm flipH="1">
            <a:off x="-249150" y="1614576"/>
            <a:ext cx="964775" cy="2169138"/>
            <a:chOff x="8428350" y="1614576"/>
            <a:chExt cx="964775" cy="2169138"/>
          </a:xfrm>
        </p:grpSpPr>
        <p:sp>
          <p:nvSpPr>
            <p:cNvPr id="194" name="Google Shape;194;p7"/>
            <p:cNvSpPr/>
            <p:nvPr/>
          </p:nvSpPr>
          <p:spPr>
            <a:xfrm>
              <a:off x="8428350" y="1614576"/>
              <a:ext cx="31" cy="2169138"/>
            </a:xfrm>
            <a:custGeom>
              <a:avLst/>
              <a:gdLst/>
              <a:ahLst/>
              <a:cxnLst/>
              <a:rect l="l" t="t" r="r" b="b"/>
              <a:pathLst>
                <a:path w="1" h="85458" fill="none" extrusionOk="0">
                  <a:moveTo>
                    <a:pt x="0" y="0"/>
                  </a:moveTo>
                  <a:lnTo>
                    <a:pt x="0" y="85458"/>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 name="Google Shape;195;p7"/>
            <p:cNvSpPr/>
            <p:nvPr/>
          </p:nvSpPr>
          <p:spPr>
            <a:xfrm>
              <a:off x="8429046" y="1615245"/>
              <a:ext cx="950090" cy="31"/>
            </a:xfrm>
            <a:custGeom>
              <a:avLst/>
              <a:gdLst/>
              <a:ahLst/>
              <a:cxnLst/>
              <a:rect l="l" t="t" r="r" b="b"/>
              <a:pathLst>
                <a:path w="85459" h="1" fill="none" extrusionOk="0">
                  <a:moveTo>
                    <a:pt x="0" y="1"/>
                  </a:moveTo>
                  <a:lnTo>
                    <a:pt x="85458" y="1"/>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96" name="Google Shape;196;p7"/>
            <p:cNvGrpSpPr/>
            <p:nvPr/>
          </p:nvGrpSpPr>
          <p:grpSpPr>
            <a:xfrm>
              <a:off x="8429046" y="1614576"/>
              <a:ext cx="964079" cy="2169138"/>
              <a:chOff x="8429046" y="1614576"/>
              <a:chExt cx="964079" cy="2169138"/>
            </a:xfrm>
          </p:grpSpPr>
          <p:sp>
            <p:nvSpPr>
              <p:cNvPr id="197" name="Google Shape;197;p7"/>
              <p:cNvSpPr/>
              <p:nvPr/>
            </p:nvSpPr>
            <p:spPr>
              <a:xfrm>
                <a:off x="8429046" y="3297831"/>
                <a:ext cx="950090" cy="31"/>
              </a:xfrm>
              <a:custGeom>
                <a:avLst/>
                <a:gdLst/>
                <a:ahLst/>
                <a:cxnLst/>
                <a:rect l="l" t="t" r="r" b="b"/>
                <a:pathLst>
                  <a:path w="85459" h="1" fill="none" extrusionOk="0">
                    <a:moveTo>
                      <a:pt x="0" y="1"/>
                    </a:moveTo>
                    <a:lnTo>
                      <a:pt x="85458" y="1"/>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 name="Google Shape;198;p7"/>
              <p:cNvSpPr/>
              <p:nvPr/>
            </p:nvSpPr>
            <p:spPr>
              <a:xfrm>
                <a:off x="8429046" y="3056970"/>
                <a:ext cx="950090" cy="31"/>
              </a:xfrm>
              <a:custGeom>
                <a:avLst/>
                <a:gdLst/>
                <a:ahLst/>
                <a:cxnLst/>
                <a:rect l="l" t="t" r="r" b="b"/>
                <a:pathLst>
                  <a:path w="85459" h="1" fill="none" extrusionOk="0">
                    <a:moveTo>
                      <a:pt x="0" y="0"/>
                    </a:moveTo>
                    <a:lnTo>
                      <a:pt x="85458" y="0"/>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 name="Google Shape;199;p7"/>
              <p:cNvSpPr/>
              <p:nvPr/>
            </p:nvSpPr>
            <p:spPr>
              <a:xfrm>
                <a:off x="8429046" y="2816791"/>
                <a:ext cx="950090" cy="31"/>
              </a:xfrm>
              <a:custGeom>
                <a:avLst/>
                <a:gdLst/>
                <a:ahLst/>
                <a:cxnLst/>
                <a:rect l="l" t="t" r="r" b="b"/>
                <a:pathLst>
                  <a:path w="85459" h="1" fill="none" extrusionOk="0">
                    <a:moveTo>
                      <a:pt x="0" y="1"/>
                    </a:moveTo>
                    <a:lnTo>
                      <a:pt x="85458" y="1"/>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 name="Google Shape;200;p7"/>
              <p:cNvSpPr/>
              <p:nvPr/>
            </p:nvSpPr>
            <p:spPr>
              <a:xfrm>
                <a:off x="8429046" y="2576643"/>
                <a:ext cx="950090" cy="31"/>
              </a:xfrm>
              <a:custGeom>
                <a:avLst/>
                <a:gdLst/>
                <a:ahLst/>
                <a:cxnLst/>
                <a:rect l="l" t="t" r="r" b="b"/>
                <a:pathLst>
                  <a:path w="85459" h="1" fill="none" extrusionOk="0">
                    <a:moveTo>
                      <a:pt x="0" y="0"/>
                    </a:moveTo>
                    <a:lnTo>
                      <a:pt x="85458" y="0"/>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 name="Google Shape;201;p7"/>
              <p:cNvSpPr/>
              <p:nvPr/>
            </p:nvSpPr>
            <p:spPr>
              <a:xfrm>
                <a:off x="8429046" y="2335752"/>
                <a:ext cx="950090" cy="31"/>
              </a:xfrm>
              <a:custGeom>
                <a:avLst/>
                <a:gdLst/>
                <a:ahLst/>
                <a:cxnLst/>
                <a:rect l="l" t="t" r="r" b="b"/>
                <a:pathLst>
                  <a:path w="85459" h="1" fill="none" extrusionOk="0">
                    <a:moveTo>
                      <a:pt x="0" y="1"/>
                    </a:moveTo>
                    <a:lnTo>
                      <a:pt x="85458" y="1"/>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 name="Google Shape;202;p7"/>
              <p:cNvSpPr/>
              <p:nvPr/>
            </p:nvSpPr>
            <p:spPr>
              <a:xfrm>
                <a:off x="8429046" y="2095603"/>
                <a:ext cx="950090" cy="31"/>
              </a:xfrm>
              <a:custGeom>
                <a:avLst/>
                <a:gdLst/>
                <a:ahLst/>
                <a:cxnLst/>
                <a:rect l="l" t="t" r="r" b="b"/>
                <a:pathLst>
                  <a:path w="85459" h="1" fill="none" extrusionOk="0">
                    <a:moveTo>
                      <a:pt x="0" y="0"/>
                    </a:moveTo>
                    <a:lnTo>
                      <a:pt x="85458" y="0"/>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3" name="Google Shape;203;p7"/>
              <p:cNvSpPr/>
              <p:nvPr/>
            </p:nvSpPr>
            <p:spPr>
              <a:xfrm>
                <a:off x="8429046" y="1855424"/>
                <a:ext cx="950090" cy="31"/>
              </a:xfrm>
              <a:custGeom>
                <a:avLst/>
                <a:gdLst/>
                <a:ahLst/>
                <a:cxnLst/>
                <a:rect l="l" t="t" r="r" b="b"/>
                <a:pathLst>
                  <a:path w="85459" h="1" fill="none" extrusionOk="0">
                    <a:moveTo>
                      <a:pt x="0" y="1"/>
                    </a:moveTo>
                    <a:lnTo>
                      <a:pt x="85458" y="1"/>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4" name="Google Shape;204;p7"/>
              <p:cNvSpPr/>
              <p:nvPr/>
            </p:nvSpPr>
            <p:spPr>
              <a:xfrm>
                <a:off x="9152235" y="1614576"/>
                <a:ext cx="31" cy="2169138"/>
              </a:xfrm>
              <a:custGeom>
                <a:avLst/>
                <a:gdLst/>
                <a:ahLst/>
                <a:cxnLst/>
                <a:rect l="l" t="t" r="r" b="b"/>
                <a:pathLst>
                  <a:path w="1" h="85458" fill="none" extrusionOk="0">
                    <a:moveTo>
                      <a:pt x="0" y="0"/>
                    </a:moveTo>
                    <a:lnTo>
                      <a:pt x="0" y="85458"/>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5" name="Google Shape;205;p7"/>
              <p:cNvSpPr/>
              <p:nvPr/>
            </p:nvSpPr>
            <p:spPr>
              <a:xfrm>
                <a:off x="8911395" y="1614576"/>
                <a:ext cx="31" cy="2169138"/>
              </a:xfrm>
              <a:custGeom>
                <a:avLst/>
                <a:gdLst/>
                <a:ahLst/>
                <a:cxnLst/>
                <a:rect l="l" t="t" r="r" b="b"/>
                <a:pathLst>
                  <a:path w="1" h="85458" fill="none" extrusionOk="0">
                    <a:moveTo>
                      <a:pt x="0" y="0"/>
                    </a:moveTo>
                    <a:lnTo>
                      <a:pt x="0" y="85458"/>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6" name="Google Shape;206;p7"/>
              <p:cNvSpPr/>
              <p:nvPr/>
            </p:nvSpPr>
            <p:spPr>
              <a:xfrm>
                <a:off x="8669873" y="1614576"/>
                <a:ext cx="31" cy="2169138"/>
              </a:xfrm>
              <a:custGeom>
                <a:avLst/>
                <a:gdLst/>
                <a:ahLst/>
                <a:cxnLst/>
                <a:rect l="l" t="t" r="r" b="b"/>
                <a:pathLst>
                  <a:path w="1" h="85458" fill="none" extrusionOk="0">
                    <a:moveTo>
                      <a:pt x="0" y="0"/>
                    </a:moveTo>
                    <a:lnTo>
                      <a:pt x="0" y="85458"/>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7" name="Google Shape;207;p7"/>
              <p:cNvSpPr/>
              <p:nvPr/>
            </p:nvSpPr>
            <p:spPr>
              <a:xfrm>
                <a:off x="8429046" y="3778220"/>
                <a:ext cx="950090" cy="31"/>
              </a:xfrm>
              <a:custGeom>
                <a:avLst/>
                <a:gdLst/>
                <a:ahLst/>
                <a:cxnLst/>
                <a:rect l="l" t="t" r="r" b="b"/>
                <a:pathLst>
                  <a:path w="85459" h="1" fill="none" extrusionOk="0">
                    <a:moveTo>
                      <a:pt x="0" y="0"/>
                    </a:moveTo>
                    <a:lnTo>
                      <a:pt x="85458" y="0"/>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8" name="Google Shape;208;p7"/>
              <p:cNvSpPr/>
              <p:nvPr/>
            </p:nvSpPr>
            <p:spPr>
              <a:xfrm>
                <a:off x="8429046" y="3538041"/>
                <a:ext cx="950090" cy="31"/>
              </a:xfrm>
              <a:custGeom>
                <a:avLst/>
                <a:gdLst/>
                <a:ahLst/>
                <a:cxnLst/>
                <a:rect l="l" t="t" r="r" b="b"/>
                <a:pathLst>
                  <a:path w="85459" h="1" fill="none" extrusionOk="0">
                    <a:moveTo>
                      <a:pt x="0" y="1"/>
                    </a:moveTo>
                    <a:lnTo>
                      <a:pt x="85458" y="1"/>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9" name="Google Shape;209;p7"/>
              <p:cNvSpPr/>
              <p:nvPr/>
            </p:nvSpPr>
            <p:spPr>
              <a:xfrm>
                <a:off x="9393094" y="1614576"/>
                <a:ext cx="31" cy="2169138"/>
              </a:xfrm>
              <a:custGeom>
                <a:avLst/>
                <a:gdLst/>
                <a:ahLst/>
                <a:cxnLst/>
                <a:rect l="l" t="t" r="r" b="b"/>
                <a:pathLst>
                  <a:path w="1" h="85458" fill="none" extrusionOk="0">
                    <a:moveTo>
                      <a:pt x="0" y="0"/>
                    </a:moveTo>
                    <a:lnTo>
                      <a:pt x="0" y="85458"/>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210" name="Google Shape;210;p7"/>
          <p:cNvGrpSpPr/>
          <p:nvPr/>
        </p:nvGrpSpPr>
        <p:grpSpPr>
          <a:xfrm rot="-5400000" flipH="1">
            <a:off x="449459" y="3801414"/>
            <a:ext cx="359880" cy="789653"/>
            <a:chOff x="7332112" y="2515526"/>
            <a:chExt cx="359880" cy="789653"/>
          </a:xfrm>
        </p:grpSpPr>
        <p:sp>
          <p:nvSpPr>
            <p:cNvPr id="211" name="Google Shape;211;p7"/>
            <p:cNvSpPr/>
            <p:nvPr/>
          </p:nvSpPr>
          <p:spPr>
            <a:xfrm>
              <a:off x="7511687" y="2515526"/>
              <a:ext cx="180300" cy="359880"/>
            </a:xfrm>
            <a:custGeom>
              <a:avLst/>
              <a:gdLst/>
              <a:ahLst/>
              <a:cxnLst/>
              <a:rect l="l" t="t" r="r" b="b"/>
              <a:pathLst>
                <a:path w="6004" h="11984" extrusionOk="0">
                  <a:moveTo>
                    <a:pt x="1" y="1"/>
                  </a:moveTo>
                  <a:lnTo>
                    <a:pt x="1" y="11984"/>
                  </a:lnTo>
                  <a:cubicBezTo>
                    <a:pt x="3310" y="11984"/>
                    <a:pt x="6004" y="9291"/>
                    <a:pt x="6004" y="5981"/>
                  </a:cubicBezTo>
                  <a:cubicBezTo>
                    <a:pt x="6004" y="2671"/>
                    <a:pt x="3310" y="1"/>
                    <a:pt x="1"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2" name="Google Shape;212;p7"/>
            <p:cNvSpPr/>
            <p:nvPr/>
          </p:nvSpPr>
          <p:spPr>
            <a:xfrm>
              <a:off x="7332112" y="2515526"/>
              <a:ext cx="179609" cy="359880"/>
            </a:xfrm>
            <a:custGeom>
              <a:avLst/>
              <a:gdLst/>
              <a:ahLst/>
              <a:cxnLst/>
              <a:rect l="l" t="t" r="r" b="b"/>
              <a:pathLst>
                <a:path w="5981" h="11984" extrusionOk="0">
                  <a:moveTo>
                    <a:pt x="5981" y="1"/>
                  </a:moveTo>
                  <a:cubicBezTo>
                    <a:pt x="2671" y="1"/>
                    <a:pt x="1" y="2671"/>
                    <a:pt x="1" y="5981"/>
                  </a:cubicBezTo>
                  <a:cubicBezTo>
                    <a:pt x="1" y="9291"/>
                    <a:pt x="2671" y="11984"/>
                    <a:pt x="5981" y="11984"/>
                  </a:cubicBezTo>
                  <a:lnTo>
                    <a:pt x="5981"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 name="Google Shape;213;p7"/>
            <p:cNvSpPr/>
            <p:nvPr/>
          </p:nvSpPr>
          <p:spPr>
            <a:xfrm>
              <a:off x="7332112" y="3124879"/>
              <a:ext cx="359880" cy="180300"/>
            </a:xfrm>
            <a:custGeom>
              <a:avLst/>
              <a:gdLst/>
              <a:ahLst/>
              <a:cxnLst/>
              <a:rect l="l" t="t" r="r" b="b"/>
              <a:pathLst>
                <a:path w="11984" h="6004" extrusionOk="0">
                  <a:moveTo>
                    <a:pt x="1" y="0"/>
                  </a:moveTo>
                  <a:cubicBezTo>
                    <a:pt x="1" y="3310"/>
                    <a:pt x="2671" y="6003"/>
                    <a:pt x="5981" y="6003"/>
                  </a:cubicBezTo>
                  <a:cubicBezTo>
                    <a:pt x="9290" y="6003"/>
                    <a:pt x="11984" y="3310"/>
                    <a:pt x="1198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 name="Google Shape;214;p7"/>
            <p:cNvSpPr/>
            <p:nvPr/>
          </p:nvSpPr>
          <p:spPr>
            <a:xfrm>
              <a:off x="7332112" y="2945304"/>
              <a:ext cx="359880" cy="179609"/>
            </a:xfrm>
            <a:custGeom>
              <a:avLst/>
              <a:gdLst/>
              <a:ahLst/>
              <a:cxnLst/>
              <a:rect l="l" t="t" r="r" b="b"/>
              <a:pathLst>
                <a:path w="11984" h="5981" extrusionOk="0">
                  <a:moveTo>
                    <a:pt x="5981" y="0"/>
                  </a:moveTo>
                  <a:cubicBezTo>
                    <a:pt x="2671" y="0"/>
                    <a:pt x="1" y="2671"/>
                    <a:pt x="1" y="5980"/>
                  </a:cubicBezTo>
                  <a:lnTo>
                    <a:pt x="11984" y="5980"/>
                  </a:lnTo>
                  <a:cubicBezTo>
                    <a:pt x="11984" y="2671"/>
                    <a:pt x="9290" y="0"/>
                    <a:pt x="598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15" name="Google Shape;215;p7"/>
          <p:cNvSpPr/>
          <p:nvPr/>
        </p:nvSpPr>
        <p:spPr>
          <a:xfrm rot="10800000">
            <a:off x="8426375" y="-6275"/>
            <a:ext cx="717600" cy="1452600"/>
          </a:xfrm>
          <a:prstGeom prst="round2SameRect">
            <a:avLst>
              <a:gd name="adj1" fmla="val 50000"/>
              <a:gd name="adj2" fmla="val 0"/>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 name="Google Shape;216;p7"/>
          <p:cNvSpPr/>
          <p:nvPr/>
        </p:nvSpPr>
        <p:spPr>
          <a:xfrm flipH="1">
            <a:off x="8502741" y="2820025"/>
            <a:ext cx="564861" cy="282449"/>
          </a:xfrm>
          <a:custGeom>
            <a:avLst/>
            <a:gdLst/>
            <a:ahLst/>
            <a:cxnLst/>
            <a:rect l="l" t="t" r="r" b="b"/>
            <a:pathLst>
              <a:path w="30724" h="15363" extrusionOk="0">
                <a:moveTo>
                  <a:pt x="15362" y="1"/>
                </a:moveTo>
                <a:cubicBezTo>
                  <a:pt x="6871" y="1"/>
                  <a:pt x="1" y="6871"/>
                  <a:pt x="1" y="15362"/>
                </a:cubicBezTo>
                <a:lnTo>
                  <a:pt x="30723" y="15362"/>
                </a:lnTo>
                <a:cubicBezTo>
                  <a:pt x="30723" y="6871"/>
                  <a:pt x="23853" y="1"/>
                  <a:pt x="15362"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 name="Google Shape;217;p7"/>
          <p:cNvSpPr/>
          <p:nvPr/>
        </p:nvSpPr>
        <p:spPr>
          <a:xfrm flipH="1">
            <a:off x="8502741" y="3160775"/>
            <a:ext cx="564861" cy="282449"/>
          </a:xfrm>
          <a:custGeom>
            <a:avLst/>
            <a:gdLst/>
            <a:ahLst/>
            <a:cxnLst/>
            <a:rect l="l" t="t" r="r" b="b"/>
            <a:pathLst>
              <a:path w="30724" h="15363" extrusionOk="0">
                <a:moveTo>
                  <a:pt x="15362" y="1"/>
                </a:moveTo>
                <a:cubicBezTo>
                  <a:pt x="6871" y="1"/>
                  <a:pt x="1" y="6894"/>
                  <a:pt x="1" y="15362"/>
                </a:cubicBezTo>
                <a:lnTo>
                  <a:pt x="30723" y="15362"/>
                </a:lnTo>
                <a:cubicBezTo>
                  <a:pt x="30723" y="6894"/>
                  <a:pt x="23853" y="1"/>
                  <a:pt x="1536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 name="Google Shape;218;p7"/>
          <p:cNvSpPr/>
          <p:nvPr/>
        </p:nvSpPr>
        <p:spPr>
          <a:xfrm flipH="1">
            <a:off x="8502741" y="3501524"/>
            <a:ext cx="564861" cy="282449"/>
          </a:xfrm>
          <a:custGeom>
            <a:avLst/>
            <a:gdLst/>
            <a:ahLst/>
            <a:cxnLst/>
            <a:rect l="l" t="t" r="r" b="b"/>
            <a:pathLst>
              <a:path w="30724" h="15363" extrusionOk="0">
                <a:moveTo>
                  <a:pt x="15362" y="1"/>
                </a:moveTo>
                <a:cubicBezTo>
                  <a:pt x="6871" y="1"/>
                  <a:pt x="1" y="6894"/>
                  <a:pt x="1" y="15362"/>
                </a:cubicBezTo>
                <a:lnTo>
                  <a:pt x="30723" y="15362"/>
                </a:lnTo>
                <a:cubicBezTo>
                  <a:pt x="30723" y="6894"/>
                  <a:pt x="23853" y="1"/>
                  <a:pt x="1536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219"/>
        <p:cNvGrpSpPr/>
        <p:nvPr/>
      </p:nvGrpSpPr>
      <p:grpSpPr>
        <a:xfrm>
          <a:off x="0" y="0"/>
          <a:ext cx="0" cy="0"/>
          <a:chOff x="0" y="0"/>
          <a:chExt cx="0" cy="0"/>
        </a:xfrm>
      </p:grpSpPr>
      <p:sp>
        <p:nvSpPr>
          <p:cNvPr id="220" name="Google Shape;220;p8"/>
          <p:cNvSpPr txBox="1">
            <a:spLocks noGrp="1"/>
          </p:cNvSpPr>
          <p:nvPr>
            <p:ph type="title"/>
          </p:nvPr>
        </p:nvSpPr>
        <p:spPr>
          <a:xfrm>
            <a:off x="1388100" y="1307100"/>
            <a:ext cx="6367800" cy="2529300"/>
          </a:xfrm>
          <a:prstGeom prst="rect">
            <a:avLst/>
          </a:prstGeom>
        </p:spPr>
        <p:txBody>
          <a:bodyPr spcFirstLastPara="1" wrap="square" lIns="91425" tIns="91425" rIns="91425" bIns="91425" anchor="ctr" anchorCtr="0">
            <a:noAutofit/>
          </a:bodyPr>
          <a:lstStyle>
            <a:lvl1pPr lvl="0" algn="ctr">
              <a:spcBef>
                <a:spcPts val="0"/>
              </a:spcBef>
              <a:spcAft>
                <a:spcPts val="0"/>
              </a:spcAft>
              <a:buSzPts val="6000"/>
              <a:buNone/>
              <a:defRPr sz="7500"/>
            </a:lvl1pPr>
            <a:lvl2pPr lvl="1" algn="ctr">
              <a:spcBef>
                <a:spcPts val="0"/>
              </a:spcBef>
              <a:spcAft>
                <a:spcPts val="0"/>
              </a:spcAft>
              <a:buSzPts val="6000"/>
              <a:buNone/>
              <a:defRPr sz="6000"/>
            </a:lvl2pPr>
            <a:lvl3pPr lvl="2" algn="ctr">
              <a:spcBef>
                <a:spcPts val="0"/>
              </a:spcBef>
              <a:spcAft>
                <a:spcPts val="0"/>
              </a:spcAft>
              <a:buSzPts val="6000"/>
              <a:buNone/>
              <a:defRPr sz="6000"/>
            </a:lvl3pPr>
            <a:lvl4pPr lvl="3" algn="ctr">
              <a:spcBef>
                <a:spcPts val="0"/>
              </a:spcBef>
              <a:spcAft>
                <a:spcPts val="0"/>
              </a:spcAft>
              <a:buSzPts val="6000"/>
              <a:buNone/>
              <a:defRPr sz="6000"/>
            </a:lvl4pPr>
            <a:lvl5pPr lvl="4" algn="ctr">
              <a:spcBef>
                <a:spcPts val="0"/>
              </a:spcBef>
              <a:spcAft>
                <a:spcPts val="0"/>
              </a:spcAft>
              <a:buSzPts val="6000"/>
              <a:buNone/>
              <a:defRPr sz="6000"/>
            </a:lvl5pPr>
            <a:lvl6pPr lvl="5" algn="ctr">
              <a:spcBef>
                <a:spcPts val="0"/>
              </a:spcBef>
              <a:spcAft>
                <a:spcPts val="0"/>
              </a:spcAft>
              <a:buSzPts val="6000"/>
              <a:buNone/>
              <a:defRPr sz="6000"/>
            </a:lvl6pPr>
            <a:lvl7pPr lvl="6" algn="ctr">
              <a:spcBef>
                <a:spcPts val="0"/>
              </a:spcBef>
              <a:spcAft>
                <a:spcPts val="0"/>
              </a:spcAft>
              <a:buSzPts val="6000"/>
              <a:buNone/>
              <a:defRPr sz="6000"/>
            </a:lvl7pPr>
            <a:lvl8pPr lvl="7" algn="ctr">
              <a:spcBef>
                <a:spcPts val="0"/>
              </a:spcBef>
              <a:spcAft>
                <a:spcPts val="0"/>
              </a:spcAft>
              <a:buSzPts val="6000"/>
              <a:buNone/>
              <a:defRPr sz="6000"/>
            </a:lvl8pPr>
            <a:lvl9pPr lvl="8" algn="ctr">
              <a:spcBef>
                <a:spcPts val="0"/>
              </a:spcBef>
              <a:spcAft>
                <a:spcPts val="0"/>
              </a:spcAft>
              <a:buSzPts val="6000"/>
              <a:buNone/>
              <a:defRPr sz="6000"/>
            </a:lvl9pPr>
          </a:lstStyle>
          <a:p>
            <a:endParaRPr/>
          </a:p>
        </p:txBody>
      </p:sp>
      <p:grpSp>
        <p:nvGrpSpPr>
          <p:cNvPr id="221" name="Google Shape;221;p8"/>
          <p:cNvGrpSpPr/>
          <p:nvPr/>
        </p:nvGrpSpPr>
        <p:grpSpPr>
          <a:xfrm flipH="1">
            <a:off x="-479075" y="4608500"/>
            <a:ext cx="10102125" cy="963950"/>
            <a:chOff x="-479062" y="4756525"/>
            <a:chExt cx="10102125" cy="963950"/>
          </a:xfrm>
        </p:grpSpPr>
        <p:sp>
          <p:nvSpPr>
            <p:cNvPr id="222" name="Google Shape;222;p8"/>
            <p:cNvSpPr/>
            <p:nvPr/>
          </p:nvSpPr>
          <p:spPr>
            <a:xfrm>
              <a:off x="2054588" y="4756525"/>
              <a:ext cx="3370175" cy="963950"/>
            </a:xfrm>
            <a:custGeom>
              <a:avLst/>
              <a:gdLst/>
              <a:ahLst/>
              <a:cxnLst/>
              <a:rect l="l" t="t" r="r" b="b"/>
              <a:pathLst>
                <a:path w="134807" h="38558" extrusionOk="0">
                  <a:moveTo>
                    <a:pt x="16854" y="0"/>
                  </a:moveTo>
                  <a:cubicBezTo>
                    <a:pt x="14837" y="0"/>
                    <a:pt x="12817" y="771"/>
                    <a:pt x="11276" y="2311"/>
                  </a:cubicBezTo>
                  <a:lnTo>
                    <a:pt x="2306" y="11282"/>
                  </a:lnTo>
                  <a:cubicBezTo>
                    <a:pt x="845" y="12765"/>
                    <a:pt x="0" y="14774"/>
                    <a:pt x="0" y="16851"/>
                  </a:cubicBezTo>
                  <a:lnTo>
                    <a:pt x="0" y="30683"/>
                  </a:lnTo>
                  <a:cubicBezTo>
                    <a:pt x="0" y="35043"/>
                    <a:pt x="3538" y="38558"/>
                    <a:pt x="7875" y="38558"/>
                  </a:cubicBezTo>
                  <a:lnTo>
                    <a:pt x="126932" y="38558"/>
                  </a:lnTo>
                  <a:cubicBezTo>
                    <a:pt x="131269" y="38558"/>
                    <a:pt x="134807" y="35043"/>
                    <a:pt x="134807" y="30683"/>
                  </a:cubicBezTo>
                  <a:lnTo>
                    <a:pt x="134807" y="16851"/>
                  </a:lnTo>
                  <a:cubicBezTo>
                    <a:pt x="134807" y="14774"/>
                    <a:pt x="133962" y="12765"/>
                    <a:pt x="132501" y="11282"/>
                  </a:cubicBezTo>
                  <a:lnTo>
                    <a:pt x="123508" y="2311"/>
                  </a:lnTo>
                  <a:cubicBezTo>
                    <a:pt x="121979" y="771"/>
                    <a:pt x="119964" y="0"/>
                    <a:pt x="117947" y="0"/>
                  </a:cubicBezTo>
                  <a:cubicBezTo>
                    <a:pt x="115930" y="0"/>
                    <a:pt x="113910" y="771"/>
                    <a:pt x="112369" y="2311"/>
                  </a:cubicBezTo>
                  <a:lnTo>
                    <a:pt x="106663" y="8018"/>
                  </a:lnTo>
                  <a:cubicBezTo>
                    <a:pt x="105122" y="9558"/>
                    <a:pt x="103108" y="10329"/>
                    <a:pt x="101094" y="10329"/>
                  </a:cubicBezTo>
                  <a:cubicBezTo>
                    <a:pt x="99079" y="10329"/>
                    <a:pt x="97065" y="9558"/>
                    <a:pt x="95524" y="8018"/>
                  </a:cubicBezTo>
                  <a:lnTo>
                    <a:pt x="89818" y="2311"/>
                  </a:lnTo>
                  <a:cubicBezTo>
                    <a:pt x="88277" y="771"/>
                    <a:pt x="86263" y="0"/>
                    <a:pt x="84249" y="0"/>
                  </a:cubicBezTo>
                  <a:cubicBezTo>
                    <a:pt x="82234" y="0"/>
                    <a:pt x="80220" y="771"/>
                    <a:pt x="78679" y="2311"/>
                  </a:cubicBezTo>
                  <a:lnTo>
                    <a:pt x="72973" y="8018"/>
                  </a:lnTo>
                  <a:cubicBezTo>
                    <a:pt x="71432" y="9558"/>
                    <a:pt x="69418" y="10329"/>
                    <a:pt x="67403" y="10329"/>
                  </a:cubicBezTo>
                  <a:cubicBezTo>
                    <a:pt x="65389" y="10329"/>
                    <a:pt x="63375" y="9558"/>
                    <a:pt x="61834" y="8018"/>
                  </a:cubicBezTo>
                  <a:lnTo>
                    <a:pt x="56128" y="2311"/>
                  </a:lnTo>
                  <a:cubicBezTo>
                    <a:pt x="54587" y="771"/>
                    <a:pt x="52567" y="0"/>
                    <a:pt x="50550" y="0"/>
                  </a:cubicBezTo>
                  <a:cubicBezTo>
                    <a:pt x="48533" y="0"/>
                    <a:pt x="46518" y="771"/>
                    <a:pt x="44989" y="2311"/>
                  </a:cubicBezTo>
                  <a:lnTo>
                    <a:pt x="39283" y="8018"/>
                  </a:lnTo>
                  <a:cubicBezTo>
                    <a:pt x="37742" y="9558"/>
                    <a:pt x="35722" y="10329"/>
                    <a:pt x="33705" y="10329"/>
                  </a:cubicBezTo>
                  <a:cubicBezTo>
                    <a:pt x="31688" y="10329"/>
                    <a:pt x="29673" y="9558"/>
                    <a:pt x="28144" y="8018"/>
                  </a:cubicBezTo>
                  <a:lnTo>
                    <a:pt x="22415" y="2311"/>
                  </a:lnTo>
                  <a:cubicBezTo>
                    <a:pt x="20886" y="771"/>
                    <a:pt x="18871" y="0"/>
                    <a:pt x="1685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 name="Google Shape;223;p8"/>
            <p:cNvSpPr/>
            <p:nvPr/>
          </p:nvSpPr>
          <p:spPr>
            <a:xfrm>
              <a:off x="-479062" y="4756525"/>
              <a:ext cx="3370175" cy="963950"/>
            </a:xfrm>
            <a:custGeom>
              <a:avLst/>
              <a:gdLst/>
              <a:ahLst/>
              <a:cxnLst/>
              <a:rect l="l" t="t" r="r" b="b"/>
              <a:pathLst>
                <a:path w="134807" h="38558" extrusionOk="0">
                  <a:moveTo>
                    <a:pt x="16854" y="0"/>
                  </a:moveTo>
                  <a:cubicBezTo>
                    <a:pt x="14837" y="0"/>
                    <a:pt x="12817" y="771"/>
                    <a:pt x="11276" y="2311"/>
                  </a:cubicBezTo>
                  <a:lnTo>
                    <a:pt x="2306" y="11282"/>
                  </a:lnTo>
                  <a:cubicBezTo>
                    <a:pt x="845" y="12765"/>
                    <a:pt x="0" y="14774"/>
                    <a:pt x="0" y="16851"/>
                  </a:cubicBezTo>
                  <a:lnTo>
                    <a:pt x="0" y="30683"/>
                  </a:lnTo>
                  <a:cubicBezTo>
                    <a:pt x="0" y="35043"/>
                    <a:pt x="3538" y="38558"/>
                    <a:pt x="7875" y="38558"/>
                  </a:cubicBezTo>
                  <a:lnTo>
                    <a:pt x="126932" y="38558"/>
                  </a:lnTo>
                  <a:cubicBezTo>
                    <a:pt x="131269" y="38558"/>
                    <a:pt x="134807" y="35043"/>
                    <a:pt x="134807" y="30683"/>
                  </a:cubicBezTo>
                  <a:lnTo>
                    <a:pt x="134807" y="16851"/>
                  </a:lnTo>
                  <a:cubicBezTo>
                    <a:pt x="134807" y="14774"/>
                    <a:pt x="133962" y="12765"/>
                    <a:pt x="132501" y="11282"/>
                  </a:cubicBezTo>
                  <a:lnTo>
                    <a:pt x="123508" y="2311"/>
                  </a:lnTo>
                  <a:cubicBezTo>
                    <a:pt x="121979" y="771"/>
                    <a:pt x="119964" y="0"/>
                    <a:pt x="117947" y="0"/>
                  </a:cubicBezTo>
                  <a:cubicBezTo>
                    <a:pt x="115930" y="0"/>
                    <a:pt x="113910" y="771"/>
                    <a:pt x="112369" y="2311"/>
                  </a:cubicBezTo>
                  <a:lnTo>
                    <a:pt x="106663" y="8018"/>
                  </a:lnTo>
                  <a:cubicBezTo>
                    <a:pt x="105122" y="9558"/>
                    <a:pt x="103108" y="10329"/>
                    <a:pt x="101094" y="10329"/>
                  </a:cubicBezTo>
                  <a:cubicBezTo>
                    <a:pt x="99079" y="10329"/>
                    <a:pt x="97065" y="9558"/>
                    <a:pt x="95524" y="8018"/>
                  </a:cubicBezTo>
                  <a:lnTo>
                    <a:pt x="89818" y="2311"/>
                  </a:lnTo>
                  <a:cubicBezTo>
                    <a:pt x="88277" y="771"/>
                    <a:pt x="86263" y="0"/>
                    <a:pt x="84249" y="0"/>
                  </a:cubicBezTo>
                  <a:cubicBezTo>
                    <a:pt x="82234" y="0"/>
                    <a:pt x="80220" y="771"/>
                    <a:pt x="78679" y="2311"/>
                  </a:cubicBezTo>
                  <a:lnTo>
                    <a:pt x="72973" y="8018"/>
                  </a:lnTo>
                  <a:cubicBezTo>
                    <a:pt x="71432" y="9558"/>
                    <a:pt x="69418" y="10329"/>
                    <a:pt x="67403" y="10329"/>
                  </a:cubicBezTo>
                  <a:cubicBezTo>
                    <a:pt x="65389" y="10329"/>
                    <a:pt x="63375" y="9558"/>
                    <a:pt x="61834" y="8018"/>
                  </a:cubicBezTo>
                  <a:lnTo>
                    <a:pt x="56128" y="2311"/>
                  </a:lnTo>
                  <a:cubicBezTo>
                    <a:pt x="54587" y="771"/>
                    <a:pt x="52567" y="0"/>
                    <a:pt x="50550" y="0"/>
                  </a:cubicBezTo>
                  <a:cubicBezTo>
                    <a:pt x="48533" y="0"/>
                    <a:pt x="46518" y="771"/>
                    <a:pt x="44989" y="2311"/>
                  </a:cubicBezTo>
                  <a:lnTo>
                    <a:pt x="39283" y="8018"/>
                  </a:lnTo>
                  <a:cubicBezTo>
                    <a:pt x="37742" y="9558"/>
                    <a:pt x="35722" y="10329"/>
                    <a:pt x="33705" y="10329"/>
                  </a:cubicBezTo>
                  <a:cubicBezTo>
                    <a:pt x="31688" y="10329"/>
                    <a:pt x="29673" y="9558"/>
                    <a:pt x="28144" y="8018"/>
                  </a:cubicBezTo>
                  <a:lnTo>
                    <a:pt x="22415" y="2311"/>
                  </a:lnTo>
                  <a:cubicBezTo>
                    <a:pt x="20886" y="771"/>
                    <a:pt x="18871" y="0"/>
                    <a:pt x="1685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 name="Google Shape;224;p8"/>
            <p:cNvSpPr/>
            <p:nvPr/>
          </p:nvSpPr>
          <p:spPr>
            <a:xfrm>
              <a:off x="4567813" y="4756525"/>
              <a:ext cx="3370175" cy="963950"/>
            </a:xfrm>
            <a:custGeom>
              <a:avLst/>
              <a:gdLst/>
              <a:ahLst/>
              <a:cxnLst/>
              <a:rect l="l" t="t" r="r" b="b"/>
              <a:pathLst>
                <a:path w="134807" h="38558" extrusionOk="0">
                  <a:moveTo>
                    <a:pt x="16854" y="0"/>
                  </a:moveTo>
                  <a:cubicBezTo>
                    <a:pt x="14837" y="0"/>
                    <a:pt x="12817" y="771"/>
                    <a:pt x="11276" y="2311"/>
                  </a:cubicBezTo>
                  <a:lnTo>
                    <a:pt x="2306" y="11282"/>
                  </a:lnTo>
                  <a:cubicBezTo>
                    <a:pt x="845" y="12765"/>
                    <a:pt x="0" y="14774"/>
                    <a:pt x="0" y="16851"/>
                  </a:cubicBezTo>
                  <a:lnTo>
                    <a:pt x="0" y="30683"/>
                  </a:lnTo>
                  <a:cubicBezTo>
                    <a:pt x="0" y="35043"/>
                    <a:pt x="3538" y="38558"/>
                    <a:pt x="7875" y="38558"/>
                  </a:cubicBezTo>
                  <a:lnTo>
                    <a:pt x="126932" y="38558"/>
                  </a:lnTo>
                  <a:cubicBezTo>
                    <a:pt x="131269" y="38558"/>
                    <a:pt x="134807" y="35043"/>
                    <a:pt x="134807" y="30683"/>
                  </a:cubicBezTo>
                  <a:lnTo>
                    <a:pt x="134807" y="16851"/>
                  </a:lnTo>
                  <a:cubicBezTo>
                    <a:pt x="134807" y="14774"/>
                    <a:pt x="133962" y="12765"/>
                    <a:pt x="132501" y="11282"/>
                  </a:cubicBezTo>
                  <a:lnTo>
                    <a:pt x="123508" y="2311"/>
                  </a:lnTo>
                  <a:cubicBezTo>
                    <a:pt x="121979" y="771"/>
                    <a:pt x="119964" y="0"/>
                    <a:pt x="117947" y="0"/>
                  </a:cubicBezTo>
                  <a:cubicBezTo>
                    <a:pt x="115930" y="0"/>
                    <a:pt x="113910" y="771"/>
                    <a:pt x="112369" y="2311"/>
                  </a:cubicBezTo>
                  <a:lnTo>
                    <a:pt x="106663" y="8018"/>
                  </a:lnTo>
                  <a:cubicBezTo>
                    <a:pt x="105122" y="9558"/>
                    <a:pt x="103108" y="10329"/>
                    <a:pt x="101094" y="10329"/>
                  </a:cubicBezTo>
                  <a:cubicBezTo>
                    <a:pt x="99079" y="10329"/>
                    <a:pt x="97065" y="9558"/>
                    <a:pt x="95524" y="8018"/>
                  </a:cubicBezTo>
                  <a:lnTo>
                    <a:pt x="89818" y="2311"/>
                  </a:lnTo>
                  <a:cubicBezTo>
                    <a:pt x="88277" y="771"/>
                    <a:pt x="86263" y="0"/>
                    <a:pt x="84249" y="0"/>
                  </a:cubicBezTo>
                  <a:cubicBezTo>
                    <a:pt x="82234" y="0"/>
                    <a:pt x="80220" y="771"/>
                    <a:pt x="78679" y="2311"/>
                  </a:cubicBezTo>
                  <a:lnTo>
                    <a:pt x="72973" y="8018"/>
                  </a:lnTo>
                  <a:cubicBezTo>
                    <a:pt x="71432" y="9558"/>
                    <a:pt x="69418" y="10329"/>
                    <a:pt x="67403" y="10329"/>
                  </a:cubicBezTo>
                  <a:cubicBezTo>
                    <a:pt x="65389" y="10329"/>
                    <a:pt x="63375" y="9558"/>
                    <a:pt x="61834" y="8018"/>
                  </a:cubicBezTo>
                  <a:lnTo>
                    <a:pt x="56128" y="2311"/>
                  </a:lnTo>
                  <a:cubicBezTo>
                    <a:pt x="54587" y="771"/>
                    <a:pt x="52567" y="0"/>
                    <a:pt x="50550" y="0"/>
                  </a:cubicBezTo>
                  <a:cubicBezTo>
                    <a:pt x="48533" y="0"/>
                    <a:pt x="46518" y="771"/>
                    <a:pt x="44989" y="2311"/>
                  </a:cubicBezTo>
                  <a:lnTo>
                    <a:pt x="39283" y="8018"/>
                  </a:lnTo>
                  <a:cubicBezTo>
                    <a:pt x="37742" y="9558"/>
                    <a:pt x="35722" y="10329"/>
                    <a:pt x="33705" y="10329"/>
                  </a:cubicBezTo>
                  <a:cubicBezTo>
                    <a:pt x="31688" y="10329"/>
                    <a:pt x="29673" y="9558"/>
                    <a:pt x="28144" y="8018"/>
                  </a:cubicBezTo>
                  <a:lnTo>
                    <a:pt x="22415" y="2311"/>
                  </a:lnTo>
                  <a:cubicBezTo>
                    <a:pt x="20886" y="771"/>
                    <a:pt x="18871" y="0"/>
                    <a:pt x="1685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 name="Google Shape;225;p8"/>
            <p:cNvSpPr/>
            <p:nvPr/>
          </p:nvSpPr>
          <p:spPr>
            <a:xfrm>
              <a:off x="6252888" y="4756525"/>
              <a:ext cx="3370175" cy="963950"/>
            </a:xfrm>
            <a:custGeom>
              <a:avLst/>
              <a:gdLst/>
              <a:ahLst/>
              <a:cxnLst/>
              <a:rect l="l" t="t" r="r" b="b"/>
              <a:pathLst>
                <a:path w="134807" h="38558" extrusionOk="0">
                  <a:moveTo>
                    <a:pt x="16854" y="0"/>
                  </a:moveTo>
                  <a:cubicBezTo>
                    <a:pt x="14837" y="0"/>
                    <a:pt x="12817" y="771"/>
                    <a:pt x="11276" y="2311"/>
                  </a:cubicBezTo>
                  <a:lnTo>
                    <a:pt x="2306" y="11282"/>
                  </a:lnTo>
                  <a:cubicBezTo>
                    <a:pt x="845" y="12765"/>
                    <a:pt x="0" y="14774"/>
                    <a:pt x="0" y="16851"/>
                  </a:cubicBezTo>
                  <a:lnTo>
                    <a:pt x="0" y="30683"/>
                  </a:lnTo>
                  <a:cubicBezTo>
                    <a:pt x="0" y="35043"/>
                    <a:pt x="3538" y="38558"/>
                    <a:pt x="7875" y="38558"/>
                  </a:cubicBezTo>
                  <a:lnTo>
                    <a:pt x="126932" y="38558"/>
                  </a:lnTo>
                  <a:cubicBezTo>
                    <a:pt x="131269" y="38558"/>
                    <a:pt x="134807" y="35043"/>
                    <a:pt x="134807" y="30683"/>
                  </a:cubicBezTo>
                  <a:lnTo>
                    <a:pt x="134807" y="16851"/>
                  </a:lnTo>
                  <a:cubicBezTo>
                    <a:pt x="134807" y="14774"/>
                    <a:pt x="133962" y="12765"/>
                    <a:pt x="132501" y="11282"/>
                  </a:cubicBezTo>
                  <a:lnTo>
                    <a:pt x="123508" y="2311"/>
                  </a:lnTo>
                  <a:cubicBezTo>
                    <a:pt x="121979" y="771"/>
                    <a:pt x="119964" y="0"/>
                    <a:pt x="117947" y="0"/>
                  </a:cubicBezTo>
                  <a:cubicBezTo>
                    <a:pt x="115930" y="0"/>
                    <a:pt x="113910" y="771"/>
                    <a:pt x="112369" y="2311"/>
                  </a:cubicBezTo>
                  <a:lnTo>
                    <a:pt x="106663" y="8018"/>
                  </a:lnTo>
                  <a:cubicBezTo>
                    <a:pt x="105122" y="9558"/>
                    <a:pt x="103108" y="10329"/>
                    <a:pt x="101094" y="10329"/>
                  </a:cubicBezTo>
                  <a:cubicBezTo>
                    <a:pt x="99079" y="10329"/>
                    <a:pt x="97065" y="9558"/>
                    <a:pt x="95524" y="8018"/>
                  </a:cubicBezTo>
                  <a:lnTo>
                    <a:pt x="89818" y="2311"/>
                  </a:lnTo>
                  <a:cubicBezTo>
                    <a:pt x="88277" y="771"/>
                    <a:pt x="86263" y="0"/>
                    <a:pt x="84249" y="0"/>
                  </a:cubicBezTo>
                  <a:cubicBezTo>
                    <a:pt x="82234" y="0"/>
                    <a:pt x="80220" y="771"/>
                    <a:pt x="78679" y="2311"/>
                  </a:cubicBezTo>
                  <a:lnTo>
                    <a:pt x="72973" y="8018"/>
                  </a:lnTo>
                  <a:cubicBezTo>
                    <a:pt x="71432" y="9558"/>
                    <a:pt x="69418" y="10329"/>
                    <a:pt x="67403" y="10329"/>
                  </a:cubicBezTo>
                  <a:cubicBezTo>
                    <a:pt x="65389" y="10329"/>
                    <a:pt x="63375" y="9558"/>
                    <a:pt x="61834" y="8018"/>
                  </a:cubicBezTo>
                  <a:lnTo>
                    <a:pt x="56128" y="2311"/>
                  </a:lnTo>
                  <a:cubicBezTo>
                    <a:pt x="54587" y="771"/>
                    <a:pt x="52567" y="0"/>
                    <a:pt x="50550" y="0"/>
                  </a:cubicBezTo>
                  <a:cubicBezTo>
                    <a:pt x="48533" y="0"/>
                    <a:pt x="46518" y="771"/>
                    <a:pt x="44989" y="2311"/>
                  </a:cubicBezTo>
                  <a:lnTo>
                    <a:pt x="39283" y="8018"/>
                  </a:lnTo>
                  <a:cubicBezTo>
                    <a:pt x="37742" y="9558"/>
                    <a:pt x="35722" y="10329"/>
                    <a:pt x="33705" y="10329"/>
                  </a:cubicBezTo>
                  <a:cubicBezTo>
                    <a:pt x="31688" y="10329"/>
                    <a:pt x="29673" y="9558"/>
                    <a:pt x="28144" y="8018"/>
                  </a:cubicBezTo>
                  <a:lnTo>
                    <a:pt x="22415" y="2311"/>
                  </a:lnTo>
                  <a:cubicBezTo>
                    <a:pt x="20886" y="771"/>
                    <a:pt x="18871" y="0"/>
                    <a:pt x="1685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26" name="Google Shape;226;p8"/>
          <p:cNvSpPr/>
          <p:nvPr/>
        </p:nvSpPr>
        <p:spPr>
          <a:xfrm rot="-5400000" flipH="1">
            <a:off x="-25" y="2922650"/>
            <a:ext cx="2220024" cy="2220024"/>
          </a:xfrm>
          <a:custGeom>
            <a:avLst/>
            <a:gdLst/>
            <a:ahLst/>
            <a:cxnLst/>
            <a:rect l="l" t="t" r="r" b="b"/>
            <a:pathLst>
              <a:path w="125107" h="125107" extrusionOk="0">
                <a:moveTo>
                  <a:pt x="1" y="1"/>
                </a:moveTo>
                <a:lnTo>
                  <a:pt x="1" y="21000"/>
                </a:lnTo>
                <a:cubicBezTo>
                  <a:pt x="1" y="26684"/>
                  <a:pt x="4589" y="31271"/>
                  <a:pt x="10272" y="31271"/>
                </a:cubicBezTo>
                <a:lnTo>
                  <a:pt x="21000" y="31271"/>
                </a:lnTo>
                <a:cubicBezTo>
                  <a:pt x="26683" y="31271"/>
                  <a:pt x="31271" y="35882"/>
                  <a:pt x="31271" y="41566"/>
                </a:cubicBezTo>
                <a:lnTo>
                  <a:pt x="31271" y="52271"/>
                </a:lnTo>
                <a:cubicBezTo>
                  <a:pt x="31271" y="57954"/>
                  <a:pt x="35882" y="62565"/>
                  <a:pt x="41543" y="62565"/>
                </a:cubicBezTo>
                <a:lnTo>
                  <a:pt x="52271" y="62565"/>
                </a:lnTo>
                <a:cubicBezTo>
                  <a:pt x="57954" y="62565"/>
                  <a:pt x="62542" y="67153"/>
                  <a:pt x="62542" y="72836"/>
                </a:cubicBezTo>
                <a:lnTo>
                  <a:pt x="62542" y="83564"/>
                </a:lnTo>
                <a:cubicBezTo>
                  <a:pt x="62542" y="89225"/>
                  <a:pt x="67153" y="93835"/>
                  <a:pt x="72836" y="93835"/>
                </a:cubicBezTo>
                <a:lnTo>
                  <a:pt x="83541" y="93835"/>
                </a:lnTo>
                <a:cubicBezTo>
                  <a:pt x="89225" y="93835"/>
                  <a:pt x="93836" y="98423"/>
                  <a:pt x="93836" y="104107"/>
                </a:cubicBezTo>
                <a:lnTo>
                  <a:pt x="93836" y="114835"/>
                </a:lnTo>
                <a:cubicBezTo>
                  <a:pt x="93836" y="120518"/>
                  <a:pt x="98423" y="125106"/>
                  <a:pt x="104107" y="125106"/>
                </a:cubicBezTo>
                <a:lnTo>
                  <a:pt x="114835" y="125106"/>
                </a:lnTo>
                <a:cubicBezTo>
                  <a:pt x="120495" y="125106"/>
                  <a:pt x="125106" y="120518"/>
                  <a:pt x="125106" y="114835"/>
                </a:cubicBezTo>
                <a:lnTo>
                  <a:pt x="125106"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27" name="Google Shape;227;p8"/>
          <p:cNvGrpSpPr/>
          <p:nvPr/>
        </p:nvGrpSpPr>
        <p:grpSpPr>
          <a:xfrm flipH="1">
            <a:off x="3393959" y="-1452949"/>
            <a:ext cx="2379318" cy="2219997"/>
            <a:chOff x="3154238" y="-1361450"/>
            <a:chExt cx="2812100" cy="2623800"/>
          </a:xfrm>
        </p:grpSpPr>
        <p:sp>
          <p:nvSpPr>
            <p:cNvPr id="228" name="Google Shape;228;p8"/>
            <p:cNvSpPr/>
            <p:nvPr/>
          </p:nvSpPr>
          <p:spPr>
            <a:xfrm>
              <a:off x="3154238" y="-1361450"/>
              <a:ext cx="2812100" cy="2623800"/>
            </a:xfrm>
            <a:custGeom>
              <a:avLst/>
              <a:gdLst/>
              <a:ahLst/>
              <a:cxnLst/>
              <a:rect l="l" t="t" r="r" b="b"/>
              <a:pathLst>
                <a:path w="112484" h="104952" fill="none" extrusionOk="0">
                  <a:moveTo>
                    <a:pt x="112483" y="0"/>
                  </a:moveTo>
                  <a:lnTo>
                    <a:pt x="112483" y="48710"/>
                  </a:lnTo>
                  <a:cubicBezTo>
                    <a:pt x="112483" y="79775"/>
                    <a:pt x="87307" y="104951"/>
                    <a:pt x="56242" y="104951"/>
                  </a:cubicBezTo>
                  <a:lnTo>
                    <a:pt x="56242" y="104951"/>
                  </a:lnTo>
                  <a:cubicBezTo>
                    <a:pt x="25177" y="104951"/>
                    <a:pt x="0" y="79775"/>
                    <a:pt x="0" y="48710"/>
                  </a:cubicBezTo>
                  <a:lnTo>
                    <a:pt x="0" y="0"/>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 name="Google Shape;229;p8"/>
            <p:cNvSpPr/>
            <p:nvPr/>
          </p:nvSpPr>
          <p:spPr>
            <a:xfrm>
              <a:off x="3356238" y="-1361450"/>
              <a:ext cx="2408100" cy="2421775"/>
            </a:xfrm>
            <a:custGeom>
              <a:avLst/>
              <a:gdLst/>
              <a:ahLst/>
              <a:cxnLst/>
              <a:rect l="l" t="t" r="r" b="b"/>
              <a:pathLst>
                <a:path w="96324" h="96871" fill="none" extrusionOk="0">
                  <a:moveTo>
                    <a:pt x="1" y="0"/>
                  </a:moveTo>
                  <a:lnTo>
                    <a:pt x="1" y="48710"/>
                  </a:lnTo>
                  <a:cubicBezTo>
                    <a:pt x="1" y="75301"/>
                    <a:pt x="21570" y="96871"/>
                    <a:pt x="48162" y="96871"/>
                  </a:cubicBezTo>
                  <a:lnTo>
                    <a:pt x="48162" y="96871"/>
                  </a:lnTo>
                  <a:cubicBezTo>
                    <a:pt x="74753" y="96871"/>
                    <a:pt x="96323" y="75301"/>
                    <a:pt x="96323" y="48710"/>
                  </a:cubicBezTo>
                  <a:lnTo>
                    <a:pt x="96323" y="0"/>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 name="Google Shape;230;p8"/>
            <p:cNvSpPr/>
            <p:nvPr/>
          </p:nvSpPr>
          <p:spPr>
            <a:xfrm>
              <a:off x="3255238" y="-1361450"/>
              <a:ext cx="2610100" cy="2522775"/>
            </a:xfrm>
            <a:custGeom>
              <a:avLst/>
              <a:gdLst/>
              <a:ahLst/>
              <a:cxnLst/>
              <a:rect l="l" t="t" r="r" b="b"/>
              <a:pathLst>
                <a:path w="104404" h="100911" fill="none" extrusionOk="0">
                  <a:moveTo>
                    <a:pt x="0" y="0"/>
                  </a:moveTo>
                  <a:lnTo>
                    <a:pt x="0" y="48755"/>
                  </a:lnTo>
                  <a:cubicBezTo>
                    <a:pt x="0" y="77561"/>
                    <a:pt x="23351" y="100911"/>
                    <a:pt x="52156" y="100911"/>
                  </a:cubicBezTo>
                  <a:lnTo>
                    <a:pt x="52156" y="100911"/>
                  </a:lnTo>
                  <a:cubicBezTo>
                    <a:pt x="81007" y="100911"/>
                    <a:pt x="104403" y="77515"/>
                    <a:pt x="104403" y="48664"/>
                  </a:cubicBezTo>
                  <a:lnTo>
                    <a:pt x="104403" y="0"/>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31" name="Google Shape;231;p8"/>
          <p:cNvSpPr/>
          <p:nvPr/>
        </p:nvSpPr>
        <p:spPr>
          <a:xfrm>
            <a:off x="236425" y="2253325"/>
            <a:ext cx="280775" cy="107300"/>
          </a:xfrm>
          <a:custGeom>
            <a:avLst/>
            <a:gdLst/>
            <a:ahLst/>
            <a:cxnLst/>
            <a:rect l="l" t="t" r="r" b="b"/>
            <a:pathLst>
              <a:path w="11231" h="4292" fill="none" extrusionOk="0">
                <a:moveTo>
                  <a:pt x="9085" y="0"/>
                </a:moveTo>
                <a:lnTo>
                  <a:pt x="2146" y="0"/>
                </a:lnTo>
                <a:cubicBezTo>
                  <a:pt x="959" y="0"/>
                  <a:pt x="0" y="959"/>
                  <a:pt x="0" y="2146"/>
                </a:cubicBezTo>
                <a:lnTo>
                  <a:pt x="0" y="2146"/>
                </a:lnTo>
                <a:cubicBezTo>
                  <a:pt x="0" y="3333"/>
                  <a:pt x="959" y="4291"/>
                  <a:pt x="2146" y="4291"/>
                </a:cubicBezTo>
                <a:lnTo>
                  <a:pt x="9085" y="4291"/>
                </a:lnTo>
                <a:cubicBezTo>
                  <a:pt x="10272" y="4291"/>
                  <a:pt x="11230" y="3333"/>
                  <a:pt x="11230" y="2146"/>
                </a:cubicBezTo>
                <a:lnTo>
                  <a:pt x="11230" y="2146"/>
                </a:lnTo>
                <a:cubicBezTo>
                  <a:pt x="11230" y="959"/>
                  <a:pt x="10272" y="0"/>
                  <a:pt x="9085" y="0"/>
                </a:cubicBezTo>
                <a:close/>
              </a:path>
            </a:pathLst>
          </a:custGeom>
          <a:noFill/>
          <a:ln w="9700" cap="flat" cmpd="sng">
            <a:solidFill>
              <a:schemeClr val="dk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 name="Google Shape;232;p8"/>
          <p:cNvSpPr/>
          <p:nvPr/>
        </p:nvSpPr>
        <p:spPr>
          <a:xfrm>
            <a:off x="6386350" y="5143500"/>
            <a:ext cx="280775" cy="107300"/>
          </a:xfrm>
          <a:custGeom>
            <a:avLst/>
            <a:gdLst/>
            <a:ahLst/>
            <a:cxnLst/>
            <a:rect l="l" t="t" r="r" b="b"/>
            <a:pathLst>
              <a:path w="11231" h="4292" fill="none" extrusionOk="0">
                <a:moveTo>
                  <a:pt x="9085" y="0"/>
                </a:moveTo>
                <a:lnTo>
                  <a:pt x="2146" y="0"/>
                </a:lnTo>
                <a:cubicBezTo>
                  <a:pt x="959" y="0"/>
                  <a:pt x="0" y="959"/>
                  <a:pt x="0" y="2146"/>
                </a:cubicBezTo>
                <a:lnTo>
                  <a:pt x="0" y="2146"/>
                </a:lnTo>
                <a:cubicBezTo>
                  <a:pt x="0" y="3333"/>
                  <a:pt x="959" y="4291"/>
                  <a:pt x="2146" y="4291"/>
                </a:cubicBezTo>
                <a:lnTo>
                  <a:pt x="9085" y="4291"/>
                </a:lnTo>
                <a:cubicBezTo>
                  <a:pt x="10272" y="4291"/>
                  <a:pt x="11230" y="3333"/>
                  <a:pt x="11230" y="2146"/>
                </a:cubicBezTo>
                <a:lnTo>
                  <a:pt x="11230" y="2146"/>
                </a:lnTo>
                <a:cubicBezTo>
                  <a:pt x="11230" y="959"/>
                  <a:pt x="10272" y="0"/>
                  <a:pt x="9085" y="0"/>
                </a:cubicBezTo>
                <a:close/>
              </a:path>
            </a:pathLst>
          </a:custGeom>
          <a:noFill/>
          <a:ln w="9700" cap="flat" cmpd="sng">
            <a:solidFill>
              <a:schemeClr val="dk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233"/>
        <p:cNvGrpSpPr/>
        <p:nvPr/>
      </p:nvGrpSpPr>
      <p:grpSpPr>
        <a:xfrm>
          <a:off x="0" y="0"/>
          <a:ext cx="0" cy="0"/>
          <a:chOff x="0" y="0"/>
          <a:chExt cx="0" cy="0"/>
        </a:xfrm>
      </p:grpSpPr>
      <p:sp>
        <p:nvSpPr>
          <p:cNvPr id="234" name="Google Shape;234;p9"/>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600"/>
              <a:buNone/>
              <a:defRPr/>
            </a:lvl1pPr>
            <a:lvl2pPr lvl="1" algn="ctr" rtl="0">
              <a:spcBef>
                <a:spcPts val="0"/>
              </a:spcBef>
              <a:spcAft>
                <a:spcPts val="0"/>
              </a:spcAft>
              <a:buSzPts val="3600"/>
              <a:buNone/>
              <a:defRPr sz="3600"/>
            </a:lvl2pPr>
            <a:lvl3pPr lvl="2" algn="ctr" rtl="0">
              <a:spcBef>
                <a:spcPts val="0"/>
              </a:spcBef>
              <a:spcAft>
                <a:spcPts val="0"/>
              </a:spcAft>
              <a:buSzPts val="3600"/>
              <a:buNone/>
              <a:defRPr sz="3600"/>
            </a:lvl3pPr>
            <a:lvl4pPr lvl="3" algn="ctr" rtl="0">
              <a:spcBef>
                <a:spcPts val="0"/>
              </a:spcBef>
              <a:spcAft>
                <a:spcPts val="0"/>
              </a:spcAft>
              <a:buSzPts val="3600"/>
              <a:buNone/>
              <a:defRPr sz="3600"/>
            </a:lvl4pPr>
            <a:lvl5pPr lvl="4" algn="ctr" rtl="0">
              <a:spcBef>
                <a:spcPts val="0"/>
              </a:spcBef>
              <a:spcAft>
                <a:spcPts val="0"/>
              </a:spcAft>
              <a:buSzPts val="3600"/>
              <a:buNone/>
              <a:defRPr sz="3600"/>
            </a:lvl5pPr>
            <a:lvl6pPr lvl="5" algn="ctr" rtl="0">
              <a:spcBef>
                <a:spcPts val="0"/>
              </a:spcBef>
              <a:spcAft>
                <a:spcPts val="0"/>
              </a:spcAft>
              <a:buSzPts val="3600"/>
              <a:buNone/>
              <a:defRPr sz="3600"/>
            </a:lvl6pPr>
            <a:lvl7pPr lvl="6" algn="ctr" rtl="0">
              <a:spcBef>
                <a:spcPts val="0"/>
              </a:spcBef>
              <a:spcAft>
                <a:spcPts val="0"/>
              </a:spcAft>
              <a:buSzPts val="3600"/>
              <a:buNone/>
              <a:defRPr sz="3600"/>
            </a:lvl7pPr>
            <a:lvl8pPr lvl="7" algn="ctr" rtl="0">
              <a:spcBef>
                <a:spcPts val="0"/>
              </a:spcBef>
              <a:spcAft>
                <a:spcPts val="0"/>
              </a:spcAft>
              <a:buSzPts val="3600"/>
              <a:buNone/>
              <a:defRPr sz="3600"/>
            </a:lvl8pPr>
            <a:lvl9pPr lvl="8" algn="ctr" rtl="0">
              <a:spcBef>
                <a:spcPts val="0"/>
              </a:spcBef>
              <a:spcAft>
                <a:spcPts val="0"/>
              </a:spcAft>
              <a:buSzPts val="3600"/>
              <a:buNone/>
              <a:defRPr sz="3600"/>
            </a:lvl9pPr>
          </a:lstStyle>
          <a:p>
            <a:endParaRPr/>
          </a:p>
        </p:txBody>
      </p:sp>
      <p:sp>
        <p:nvSpPr>
          <p:cNvPr id="235" name="Google Shape;235;p9"/>
          <p:cNvSpPr txBox="1">
            <a:spLocks noGrp="1"/>
          </p:cNvSpPr>
          <p:nvPr>
            <p:ph type="subTitle" idx="1"/>
          </p:nvPr>
        </p:nvSpPr>
        <p:spPr>
          <a:xfrm>
            <a:off x="1022050" y="1555750"/>
            <a:ext cx="3500100" cy="21252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Clr>
                <a:schemeClr val="dk1"/>
              </a:buClr>
              <a:buSzPts val="1400"/>
              <a:buNone/>
              <a:defRPr/>
            </a:lvl1pPr>
            <a:lvl2pPr lvl="1" algn="ctr" rtl="0">
              <a:lnSpc>
                <a:spcPct val="100000"/>
              </a:lnSpc>
              <a:spcBef>
                <a:spcPts val="0"/>
              </a:spcBef>
              <a:spcAft>
                <a:spcPts val="0"/>
              </a:spcAft>
              <a:buClr>
                <a:schemeClr val="dk1"/>
              </a:buClr>
              <a:buSzPts val="1400"/>
              <a:buNone/>
              <a:defRPr>
                <a:solidFill>
                  <a:schemeClr val="dk1"/>
                </a:solidFill>
              </a:defRPr>
            </a:lvl2pPr>
            <a:lvl3pPr lvl="2" algn="ctr" rtl="0">
              <a:lnSpc>
                <a:spcPct val="100000"/>
              </a:lnSpc>
              <a:spcBef>
                <a:spcPts val="1600"/>
              </a:spcBef>
              <a:spcAft>
                <a:spcPts val="0"/>
              </a:spcAft>
              <a:buClr>
                <a:schemeClr val="dk1"/>
              </a:buClr>
              <a:buSzPts val="1400"/>
              <a:buNone/>
              <a:defRPr>
                <a:solidFill>
                  <a:schemeClr val="dk1"/>
                </a:solidFill>
              </a:defRPr>
            </a:lvl3pPr>
            <a:lvl4pPr lvl="3" algn="ctr" rtl="0">
              <a:lnSpc>
                <a:spcPct val="100000"/>
              </a:lnSpc>
              <a:spcBef>
                <a:spcPts val="1600"/>
              </a:spcBef>
              <a:spcAft>
                <a:spcPts val="0"/>
              </a:spcAft>
              <a:buClr>
                <a:schemeClr val="dk1"/>
              </a:buClr>
              <a:buSzPts val="1400"/>
              <a:buNone/>
              <a:defRPr>
                <a:solidFill>
                  <a:schemeClr val="dk1"/>
                </a:solidFill>
              </a:defRPr>
            </a:lvl4pPr>
            <a:lvl5pPr lvl="4" algn="ctr" rtl="0">
              <a:lnSpc>
                <a:spcPct val="100000"/>
              </a:lnSpc>
              <a:spcBef>
                <a:spcPts val="1600"/>
              </a:spcBef>
              <a:spcAft>
                <a:spcPts val="0"/>
              </a:spcAft>
              <a:buClr>
                <a:schemeClr val="dk1"/>
              </a:buClr>
              <a:buSzPts val="1400"/>
              <a:buNone/>
              <a:defRPr>
                <a:solidFill>
                  <a:schemeClr val="dk1"/>
                </a:solidFill>
              </a:defRPr>
            </a:lvl5pPr>
            <a:lvl6pPr lvl="5" algn="ctr" rtl="0">
              <a:lnSpc>
                <a:spcPct val="100000"/>
              </a:lnSpc>
              <a:spcBef>
                <a:spcPts val="1600"/>
              </a:spcBef>
              <a:spcAft>
                <a:spcPts val="0"/>
              </a:spcAft>
              <a:buClr>
                <a:schemeClr val="dk1"/>
              </a:buClr>
              <a:buSzPts val="1400"/>
              <a:buNone/>
              <a:defRPr>
                <a:solidFill>
                  <a:schemeClr val="dk1"/>
                </a:solidFill>
              </a:defRPr>
            </a:lvl6pPr>
            <a:lvl7pPr lvl="6" algn="ctr" rtl="0">
              <a:lnSpc>
                <a:spcPct val="100000"/>
              </a:lnSpc>
              <a:spcBef>
                <a:spcPts val="1600"/>
              </a:spcBef>
              <a:spcAft>
                <a:spcPts val="0"/>
              </a:spcAft>
              <a:buClr>
                <a:schemeClr val="dk1"/>
              </a:buClr>
              <a:buSzPts val="1400"/>
              <a:buNone/>
              <a:defRPr>
                <a:solidFill>
                  <a:schemeClr val="dk1"/>
                </a:solidFill>
              </a:defRPr>
            </a:lvl7pPr>
            <a:lvl8pPr lvl="7" algn="ctr" rtl="0">
              <a:lnSpc>
                <a:spcPct val="100000"/>
              </a:lnSpc>
              <a:spcBef>
                <a:spcPts val="1600"/>
              </a:spcBef>
              <a:spcAft>
                <a:spcPts val="0"/>
              </a:spcAft>
              <a:buClr>
                <a:schemeClr val="dk1"/>
              </a:buClr>
              <a:buSzPts val="1400"/>
              <a:buNone/>
              <a:defRPr>
                <a:solidFill>
                  <a:schemeClr val="dk1"/>
                </a:solidFill>
              </a:defRPr>
            </a:lvl8pPr>
            <a:lvl9pPr lvl="8" algn="ctr" rtl="0">
              <a:lnSpc>
                <a:spcPct val="100000"/>
              </a:lnSpc>
              <a:spcBef>
                <a:spcPts val="1600"/>
              </a:spcBef>
              <a:spcAft>
                <a:spcPts val="1600"/>
              </a:spcAft>
              <a:buClr>
                <a:schemeClr val="dk1"/>
              </a:buClr>
              <a:buSzPts val="1400"/>
              <a:buNone/>
              <a:defRPr>
                <a:solidFill>
                  <a:schemeClr val="dk1"/>
                </a:solidFill>
              </a:defRPr>
            </a:lvl9pPr>
          </a:lstStyle>
          <a:p>
            <a:endParaRPr/>
          </a:p>
        </p:txBody>
      </p:sp>
      <p:sp>
        <p:nvSpPr>
          <p:cNvPr id="236" name="Google Shape;236;p9"/>
          <p:cNvSpPr txBox="1">
            <a:spLocks noGrp="1"/>
          </p:cNvSpPr>
          <p:nvPr>
            <p:ph type="subTitle" idx="2"/>
          </p:nvPr>
        </p:nvSpPr>
        <p:spPr>
          <a:xfrm>
            <a:off x="4621854" y="1555750"/>
            <a:ext cx="3500100" cy="21252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Clr>
                <a:schemeClr val="dk1"/>
              </a:buClr>
              <a:buSzPts val="1400"/>
              <a:buNone/>
              <a:defRPr/>
            </a:lvl1pPr>
            <a:lvl2pPr lvl="1" algn="ctr" rtl="0">
              <a:lnSpc>
                <a:spcPct val="100000"/>
              </a:lnSpc>
              <a:spcBef>
                <a:spcPts val="0"/>
              </a:spcBef>
              <a:spcAft>
                <a:spcPts val="0"/>
              </a:spcAft>
              <a:buClr>
                <a:schemeClr val="dk1"/>
              </a:buClr>
              <a:buSzPts val="1400"/>
              <a:buNone/>
              <a:defRPr>
                <a:solidFill>
                  <a:schemeClr val="dk1"/>
                </a:solidFill>
              </a:defRPr>
            </a:lvl2pPr>
            <a:lvl3pPr lvl="2" algn="ctr" rtl="0">
              <a:lnSpc>
                <a:spcPct val="100000"/>
              </a:lnSpc>
              <a:spcBef>
                <a:spcPts val="1600"/>
              </a:spcBef>
              <a:spcAft>
                <a:spcPts val="0"/>
              </a:spcAft>
              <a:buClr>
                <a:schemeClr val="dk1"/>
              </a:buClr>
              <a:buSzPts val="1400"/>
              <a:buNone/>
              <a:defRPr>
                <a:solidFill>
                  <a:schemeClr val="dk1"/>
                </a:solidFill>
              </a:defRPr>
            </a:lvl3pPr>
            <a:lvl4pPr lvl="3" algn="ctr" rtl="0">
              <a:lnSpc>
                <a:spcPct val="100000"/>
              </a:lnSpc>
              <a:spcBef>
                <a:spcPts val="1600"/>
              </a:spcBef>
              <a:spcAft>
                <a:spcPts val="0"/>
              </a:spcAft>
              <a:buClr>
                <a:schemeClr val="dk1"/>
              </a:buClr>
              <a:buSzPts val="1400"/>
              <a:buNone/>
              <a:defRPr>
                <a:solidFill>
                  <a:schemeClr val="dk1"/>
                </a:solidFill>
              </a:defRPr>
            </a:lvl4pPr>
            <a:lvl5pPr lvl="4" algn="ctr" rtl="0">
              <a:lnSpc>
                <a:spcPct val="100000"/>
              </a:lnSpc>
              <a:spcBef>
                <a:spcPts val="1600"/>
              </a:spcBef>
              <a:spcAft>
                <a:spcPts val="0"/>
              </a:spcAft>
              <a:buClr>
                <a:schemeClr val="dk1"/>
              </a:buClr>
              <a:buSzPts val="1400"/>
              <a:buNone/>
              <a:defRPr>
                <a:solidFill>
                  <a:schemeClr val="dk1"/>
                </a:solidFill>
              </a:defRPr>
            </a:lvl5pPr>
            <a:lvl6pPr lvl="5" algn="ctr" rtl="0">
              <a:lnSpc>
                <a:spcPct val="100000"/>
              </a:lnSpc>
              <a:spcBef>
                <a:spcPts val="1600"/>
              </a:spcBef>
              <a:spcAft>
                <a:spcPts val="0"/>
              </a:spcAft>
              <a:buClr>
                <a:schemeClr val="dk1"/>
              </a:buClr>
              <a:buSzPts val="1400"/>
              <a:buNone/>
              <a:defRPr>
                <a:solidFill>
                  <a:schemeClr val="dk1"/>
                </a:solidFill>
              </a:defRPr>
            </a:lvl6pPr>
            <a:lvl7pPr lvl="6" algn="ctr" rtl="0">
              <a:lnSpc>
                <a:spcPct val="100000"/>
              </a:lnSpc>
              <a:spcBef>
                <a:spcPts val="1600"/>
              </a:spcBef>
              <a:spcAft>
                <a:spcPts val="0"/>
              </a:spcAft>
              <a:buClr>
                <a:schemeClr val="dk1"/>
              </a:buClr>
              <a:buSzPts val="1400"/>
              <a:buNone/>
              <a:defRPr>
                <a:solidFill>
                  <a:schemeClr val="dk1"/>
                </a:solidFill>
              </a:defRPr>
            </a:lvl7pPr>
            <a:lvl8pPr lvl="7" algn="ctr" rtl="0">
              <a:lnSpc>
                <a:spcPct val="100000"/>
              </a:lnSpc>
              <a:spcBef>
                <a:spcPts val="1600"/>
              </a:spcBef>
              <a:spcAft>
                <a:spcPts val="0"/>
              </a:spcAft>
              <a:buClr>
                <a:schemeClr val="dk1"/>
              </a:buClr>
              <a:buSzPts val="1400"/>
              <a:buNone/>
              <a:defRPr>
                <a:solidFill>
                  <a:schemeClr val="dk1"/>
                </a:solidFill>
              </a:defRPr>
            </a:lvl8pPr>
            <a:lvl9pPr lvl="8" algn="ctr" rtl="0">
              <a:lnSpc>
                <a:spcPct val="100000"/>
              </a:lnSpc>
              <a:spcBef>
                <a:spcPts val="1600"/>
              </a:spcBef>
              <a:spcAft>
                <a:spcPts val="1600"/>
              </a:spcAft>
              <a:buClr>
                <a:schemeClr val="dk1"/>
              </a:buClr>
              <a:buSzPts val="1400"/>
              <a:buNone/>
              <a:defRPr>
                <a:solidFill>
                  <a:schemeClr val="dk1"/>
                </a:solidFill>
              </a:defRPr>
            </a:lvl9pPr>
          </a:lstStyle>
          <a:p>
            <a:endParaRPr/>
          </a:p>
        </p:txBody>
      </p:sp>
      <p:grpSp>
        <p:nvGrpSpPr>
          <p:cNvPr id="237" name="Google Shape;237;p9"/>
          <p:cNvGrpSpPr/>
          <p:nvPr/>
        </p:nvGrpSpPr>
        <p:grpSpPr>
          <a:xfrm>
            <a:off x="8428350" y="1995576"/>
            <a:ext cx="964775" cy="2169138"/>
            <a:chOff x="8428350" y="1614576"/>
            <a:chExt cx="964775" cy="2169138"/>
          </a:xfrm>
        </p:grpSpPr>
        <p:sp>
          <p:nvSpPr>
            <p:cNvPr id="238" name="Google Shape;238;p9"/>
            <p:cNvSpPr/>
            <p:nvPr/>
          </p:nvSpPr>
          <p:spPr>
            <a:xfrm>
              <a:off x="8428350" y="1614576"/>
              <a:ext cx="31" cy="2169138"/>
            </a:xfrm>
            <a:custGeom>
              <a:avLst/>
              <a:gdLst/>
              <a:ahLst/>
              <a:cxnLst/>
              <a:rect l="l" t="t" r="r" b="b"/>
              <a:pathLst>
                <a:path w="1" h="85458" fill="none" extrusionOk="0">
                  <a:moveTo>
                    <a:pt x="0" y="0"/>
                  </a:moveTo>
                  <a:lnTo>
                    <a:pt x="0" y="85458"/>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9" name="Google Shape;239;p9"/>
            <p:cNvSpPr/>
            <p:nvPr/>
          </p:nvSpPr>
          <p:spPr>
            <a:xfrm>
              <a:off x="8429046" y="1615245"/>
              <a:ext cx="950090" cy="31"/>
            </a:xfrm>
            <a:custGeom>
              <a:avLst/>
              <a:gdLst/>
              <a:ahLst/>
              <a:cxnLst/>
              <a:rect l="l" t="t" r="r" b="b"/>
              <a:pathLst>
                <a:path w="85459" h="1" fill="none" extrusionOk="0">
                  <a:moveTo>
                    <a:pt x="0" y="1"/>
                  </a:moveTo>
                  <a:lnTo>
                    <a:pt x="85458" y="1"/>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40" name="Google Shape;240;p9"/>
            <p:cNvGrpSpPr/>
            <p:nvPr/>
          </p:nvGrpSpPr>
          <p:grpSpPr>
            <a:xfrm>
              <a:off x="8429046" y="1614576"/>
              <a:ext cx="964079" cy="2169138"/>
              <a:chOff x="8429046" y="1614576"/>
              <a:chExt cx="964079" cy="2169138"/>
            </a:xfrm>
          </p:grpSpPr>
          <p:sp>
            <p:nvSpPr>
              <p:cNvPr id="241" name="Google Shape;241;p9"/>
              <p:cNvSpPr/>
              <p:nvPr/>
            </p:nvSpPr>
            <p:spPr>
              <a:xfrm>
                <a:off x="8429046" y="3297831"/>
                <a:ext cx="950090" cy="31"/>
              </a:xfrm>
              <a:custGeom>
                <a:avLst/>
                <a:gdLst/>
                <a:ahLst/>
                <a:cxnLst/>
                <a:rect l="l" t="t" r="r" b="b"/>
                <a:pathLst>
                  <a:path w="85459" h="1" fill="none" extrusionOk="0">
                    <a:moveTo>
                      <a:pt x="0" y="1"/>
                    </a:moveTo>
                    <a:lnTo>
                      <a:pt x="85458" y="1"/>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2" name="Google Shape;242;p9"/>
              <p:cNvSpPr/>
              <p:nvPr/>
            </p:nvSpPr>
            <p:spPr>
              <a:xfrm>
                <a:off x="8429046" y="3056970"/>
                <a:ext cx="950090" cy="31"/>
              </a:xfrm>
              <a:custGeom>
                <a:avLst/>
                <a:gdLst/>
                <a:ahLst/>
                <a:cxnLst/>
                <a:rect l="l" t="t" r="r" b="b"/>
                <a:pathLst>
                  <a:path w="85459" h="1" fill="none" extrusionOk="0">
                    <a:moveTo>
                      <a:pt x="0" y="0"/>
                    </a:moveTo>
                    <a:lnTo>
                      <a:pt x="85458" y="0"/>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3" name="Google Shape;243;p9"/>
              <p:cNvSpPr/>
              <p:nvPr/>
            </p:nvSpPr>
            <p:spPr>
              <a:xfrm>
                <a:off x="8429046" y="2816791"/>
                <a:ext cx="950090" cy="31"/>
              </a:xfrm>
              <a:custGeom>
                <a:avLst/>
                <a:gdLst/>
                <a:ahLst/>
                <a:cxnLst/>
                <a:rect l="l" t="t" r="r" b="b"/>
                <a:pathLst>
                  <a:path w="85459" h="1" fill="none" extrusionOk="0">
                    <a:moveTo>
                      <a:pt x="0" y="1"/>
                    </a:moveTo>
                    <a:lnTo>
                      <a:pt x="85458" y="1"/>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4" name="Google Shape;244;p9"/>
              <p:cNvSpPr/>
              <p:nvPr/>
            </p:nvSpPr>
            <p:spPr>
              <a:xfrm>
                <a:off x="8429046" y="2576643"/>
                <a:ext cx="950090" cy="31"/>
              </a:xfrm>
              <a:custGeom>
                <a:avLst/>
                <a:gdLst/>
                <a:ahLst/>
                <a:cxnLst/>
                <a:rect l="l" t="t" r="r" b="b"/>
                <a:pathLst>
                  <a:path w="85459" h="1" fill="none" extrusionOk="0">
                    <a:moveTo>
                      <a:pt x="0" y="0"/>
                    </a:moveTo>
                    <a:lnTo>
                      <a:pt x="85458" y="0"/>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5" name="Google Shape;245;p9"/>
              <p:cNvSpPr/>
              <p:nvPr/>
            </p:nvSpPr>
            <p:spPr>
              <a:xfrm>
                <a:off x="8429046" y="2335752"/>
                <a:ext cx="950090" cy="31"/>
              </a:xfrm>
              <a:custGeom>
                <a:avLst/>
                <a:gdLst/>
                <a:ahLst/>
                <a:cxnLst/>
                <a:rect l="l" t="t" r="r" b="b"/>
                <a:pathLst>
                  <a:path w="85459" h="1" fill="none" extrusionOk="0">
                    <a:moveTo>
                      <a:pt x="0" y="1"/>
                    </a:moveTo>
                    <a:lnTo>
                      <a:pt x="85458" y="1"/>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6" name="Google Shape;246;p9"/>
              <p:cNvSpPr/>
              <p:nvPr/>
            </p:nvSpPr>
            <p:spPr>
              <a:xfrm>
                <a:off x="8429046" y="2095603"/>
                <a:ext cx="950090" cy="31"/>
              </a:xfrm>
              <a:custGeom>
                <a:avLst/>
                <a:gdLst/>
                <a:ahLst/>
                <a:cxnLst/>
                <a:rect l="l" t="t" r="r" b="b"/>
                <a:pathLst>
                  <a:path w="85459" h="1" fill="none" extrusionOk="0">
                    <a:moveTo>
                      <a:pt x="0" y="0"/>
                    </a:moveTo>
                    <a:lnTo>
                      <a:pt x="85458" y="0"/>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7" name="Google Shape;247;p9"/>
              <p:cNvSpPr/>
              <p:nvPr/>
            </p:nvSpPr>
            <p:spPr>
              <a:xfrm>
                <a:off x="8429046" y="1855424"/>
                <a:ext cx="950090" cy="31"/>
              </a:xfrm>
              <a:custGeom>
                <a:avLst/>
                <a:gdLst/>
                <a:ahLst/>
                <a:cxnLst/>
                <a:rect l="l" t="t" r="r" b="b"/>
                <a:pathLst>
                  <a:path w="85459" h="1" fill="none" extrusionOk="0">
                    <a:moveTo>
                      <a:pt x="0" y="1"/>
                    </a:moveTo>
                    <a:lnTo>
                      <a:pt x="85458" y="1"/>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8" name="Google Shape;248;p9"/>
              <p:cNvSpPr/>
              <p:nvPr/>
            </p:nvSpPr>
            <p:spPr>
              <a:xfrm>
                <a:off x="9152235" y="1614576"/>
                <a:ext cx="31" cy="2169138"/>
              </a:xfrm>
              <a:custGeom>
                <a:avLst/>
                <a:gdLst/>
                <a:ahLst/>
                <a:cxnLst/>
                <a:rect l="l" t="t" r="r" b="b"/>
                <a:pathLst>
                  <a:path w="1" h="85458" fill="none" extrusionOk="0">
                    <a:moveTo>
                      <a:pt x="0" y="0"/>
                    </a:moveTo>
                    <a:lnTo>
                      <a:pt x="0" y="85458"/>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9" name="Google Shape;249;p9"/>
              <p:cNvSpPr/>
              <p:nvPr/>
            </p:nvSpPr>
            <p:spPr>
              <a:xfrm>
                <a:off x="8911395" y="1614576"/>
                <a:ext cx="31" cy="2169138"/>
              </a:xfrm>
              <a:custGeom>
                <a:avLst/>
                <a:gdLst/>
                <a:ahLst/>
                <a:cxnLst/>
                <a:rect l="l" t="t" r="r" b="b"/>
                <a:pathLst>
                  <a:path w="1" h="85458" fill="none" extrusionOk="0">
                    <a:moveTo>
                      <a:pt x="0" y="0"/>
                    </a:moveTo>
                    <a:lnTo>
                      <a:pt x="0" y="85458"/>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0" name="Google Shape;250;p9"/>
              <p:cNvSpPr/>
              <p:nvPr/>
            </p:nvSpPr>
            <p:spPr>
              <a:xfrm>
                <a:off x="8669873" y="1614576"/>
                <a:ext cx="31" cy="2169138"/>
              </a:xfrm>
              <a:custGeom>
                <a:avLst/>
                <a:gdLst/>
                <a:ahLst/>
                <a:cxnLst/>
                <a:rect l="l" t="t" r="r" b="b"/>
                <a:pathLst>
                  <a:path w="1" h="85458" fill="none" extrusionOk="0">
                    <a:moveTo>
                      <a:pt x="0" y="0"/>
                    </a:moveTo>
                    <a:lnTo>
                      <a:pt x="0" y="85458"/>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1" name="Google Shape;251;p9"/>
              <p:cNvSpPr/>
              <p:nvPr/>
            </p:nvSpPr>
            <p:spPr>
              <a:xfrm>
                <a:off x="8429046" y="3778220"/>
                <a:ext cx="950090" cy="31"/>
              </a:xfrm>
              <a:custGeom>
                <a:avLst/>
                <a:gdLst/>
                <a:ahLst/>
                <a:cxnLst/>
                <a:rect l="l" t="t" r="r" b="b"/>
                <a:pathLst>
                  <a:path w="85459" h="1" fill="none" extrusionOk="0">
                    <a:moveTo>
                      <a:pt x="0" y="0"/>
                    </a:moveTo>
                    <a:lnTo>
                      <a:pt x="85458" y="0"/>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2" name="Google Shape;252;p9"/>
              <p:cNvSpPr/>
              <p:nvPr/>
            </p:nvSpPr>
            <p:spPr>
              <a:xfrm>
                <a:off x="8429046" y="3538041"/>
                <a:ext cx="950090" cy="31"/>
              </a:xfrm>
              <a:custGeom>
                <a:avLst/>
                <a:gdLst/>
                <a:ahLst/>
                <a:cxnLst/>
                <a:rect l="l" t="t" r="r" b="b"/>
                <a:pathLst>
                  <a:path w="85459" h="1" fill="none" extrusionOk="0">
                    <a:moveTo>
                      <a:pt x="0" y="1"/>
                    </a:moveTo>
                    <a:lnTo>
                      <a:pt x="85458" y="1"/>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3" name="Google Shape;253;p9"/>
              <p:cNvSpPr/>
              <p:nvPr/>
            </p:nvSpPr>
            <p:spPr>
              <a:xfrm>
                <a:off x="9393094" y="1614576"/>
                <a:ext cx="31" cy="2169138"/>
              </a:xfrm>
              <a:custGeom>
                <a:avLst/>
                <a:gdLst/>
                <a:ahLst/>
                <a:cxnLst/>
                <a:rect l="l" t="t" r="r" b="b"/>
                <a:pathLst>
                  <a:path w="1" h="85458" fill="none" extrusionOk="0">
                    <a:moveTo>
                      <a:pt x="0" y="0"/>
                    </a:moveTo>
                    <a:lnTo>
                      <a:pt x="0" y="85458"/>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254" name="Google Shape;254;p9"/>
          <p:cNvGrpSpPr/>
          <p:nvPr/>
        </p:nvGrpSpPr>
        <p:grpSpPr>
          <a:xfrm flipH="1">
            <a:off x="-479075" y="4608500"/>
            <a:ext cx="10102125" cy="963950"/>
            <a:chOff x="-479062" y="4756525"/>
            <a:chExt cx="10102125" cy="963950"/>
          </a:xfrm>
        </p:grpSpPr>
        <p:sp>
          <p:nvSpPr>
            <p:cNvPr id="255" name="Google Shape;255;p9"/>
            <p:cNvSpPr/>
            <p:nvPr/>
          </p:nvSpPr>
          <p:spPr>
            <a:xfrm>
              <a:off x="2054588" y="4756525"/>
              <a:ext cx="3370175" cy="963950"/>
            </a:xfrm>
            <a:custGeom>
              <a:avLst/>
              <a:gdLst/>
              <a:ahLst/>
              <a:cxnLst/>
              <a:rect l="l" t="t" r="r" b="b"/>
              <a:pathLst>
                <a:path w="134807" h="38558" extrusionOk="0">
                  <a:moveTo>
                    <a:pt x="16854" y="0"/>
                  </a:moveTo>
                  <a:cubicBezTo>
                    <a:pt x="14837" y="0"/>
                    <a:pt x="12817" y="771"/>
                    <a:pt x="11276" y="2311"/>
                  </a:cubicBezTo>
                  <a:lnTo>
                    <a:pt x="2306" y="11282"/>
                  </a:lnTo>
                  <a:cubicBezTo>
                    <a:pt x="845" y="12765"/>
                    <a:pt x="0" y="14774"/>
                    <a:pt x="0" y="16851"/>
                  </a:cubicBezTo>
                  <a:lnTo>
                    <a:pt x="0" y="30683"/>
                  </a:lnTo>
                  <a:cubicBezTo>
                    <a:pt x="0" y="35043"/>
                    <a:pt x="3538" y="38558"/>
                    <a:pt x="7875" y="38558"/>
                  </a:cubicBezTo>
                  <a:lnTo>
                    <a:pt x="126932" y="38558"/>
                  </a:lnTo>
                  <a:cubicBezTo>
                    <a:pt x="131269" y="38558"/>
                    <a:pt x="134807" y="35043"/>
                    <a:pt x="134807" y="30683"/>
                  </a:cubicBezTo>
                  <a:lnTo>
                    <a:pt x="134807" y="16851"/>
                  </a:lnTo>
                  <a:cubicBezTo>
                    <a:pt x="134807" y="14774"/>
                    <a:pt x="133962" y="12765"/>
                    <a:pt x="132501" y="11282"/>
                  </a:cubicBezTo>
                  <a:lnTo>
                    <a:pt x="123508" y="2311"/>
                  </a:lnTo>
                  <a:cubicBezTo>
                    <a:pt x="121979" y="771"/>
                    <a:pt x="119964" y="0"/>
                    <a:pt x="117947" y="0"/>
                  </a:cubicBezTo>
                  <a:cubicBezTo>
                    <a:pt x="115930" y="0"/>
                    <a:pt x="113910" y="771"/>
                    <a:pt x="112369" y="2311"/>
                  </a:cubicBezTo>
                  <a:lnTo>
                    <a:pt x="106663" y="8018"/>
                  </a:lnTo>
                  <a:cubicBezTo>
                    <a:pt x="105122" y="9558"/>
                    <a:pt x="103108" y="10329"/>
                    <a:pt x="101094" y="10329"/>
                  </a:cubicBezTo>
                  <a:cubicBezTo>
                    <a:pt x="99079" y="10329"/>
                    <a:pt x="97065" y="9558"/>
                    <a:pt x="95524" y="8018"/>
                  </a:cubicBezTo>
                  <a:lnTo>
                    <a:pt x="89818" y="2311"/>
                  </a:lnTo>
                  <a:cubicBezTo>
                    <a:pt x="88277" y="771"/>
                    <a:pt x="86263" y="0"/>
                    <a:pt x="84249" y="0"/>
                  </a:cubicBezTo>
                  <a:cubicBezTo>
                    <a:pt x="82234" y="0"/>
                    <a:pt x="80220" y="771"/>
                    <a:pt x="78679" y="2311"/>
                  </a:cubicBezTo>
                  <a:lnTo>
                    <a:pt x="72973" y="8018"/>
                  </a:lnTo>
                  <a:cubicBezTo>
                    <a:pt x="71432" y="9558"/>
                    <a:pt x="69418" y="10329"/>
                    <a:pt x="67403" y="10329"/>
                  </a:cubicBezTo>
                  <a:cubicBezTo>
                    <a:pt x="65389" y="10329"/>
                    <a:pt x="63375" y="9558"/>
                    <a:pt x="61834" y="8018"/>
                  </a:cubicBezTo>
                  <a:lnTo>
                    <a:pt x="56128" y="2311"/>
                  </a:lnTo>
                  <a:cubicBezTo>
                    <a:pt x="54587" y="771"/>
                    <a:pt x="52567" y="0"/>
                    <a:pt x="50550" y="0"/>
                  </a:cubicBezTo>
                  <a:cubicBezTo>
                    <a:pt x="48533" y="0"/>
                    <a:pt x="46518" y="771"/>
                    <a:pt x="44989" y="2311"/>
                  </a:cubicBezTo>
                  <a:lnTo>
                    <a:pt x="39283" y="8018"/>
                  </a:lnTo>
                  <a:cubicBezTo>
                    <a:pt x="37742" y="9558"/>
                    <a:pt x="35722" y="10329"/>
                    <a:pt x="33705" y="10329"/>
                  </a:cubicBezTo>
                  <a:cubicBezTo>
                    <a:pt x="31688" y="10329"/>
                    <a:pt x="29673" y="9558"/>
                    <a:pt x="28144" y="8018"/>
                  </a:cubicBezTo>
                  <a:lnTo>
                    <a:pt x="22415" y="2311"/>
                  </a:lnTo>
                  <a:cubicBezTo>
                    <a:pt x="20886" y="771"/>
                    <a:pt x="18871" y="0"/>
                    <a:pt x="1685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6" name="Google Shape;256;p9"/>
            <p:cNvSpPr/>
            <p:nvPr/>
          </p:nvSpPr>
          <p:spPr>
            <a:xfrm>
              <a:off x="-479062" y="4756525"/>
              <a:ext cx="3370175" cy="963950"/>
            </a:xfrm>
            <a:custGeom>
              <a:avLst/>
              <a:gdLst/>
              <a:ahLst/>
              <a:cxnLst/>
              <a:rect l="l" t="t" r="r" b="b"/>
              <a:pathLst>
                <a:path w="134807" h="38558" extrusionOk="0">
                  <a:moveTo>
                    <a:pt x="16854" y="0"/>
                  </a:moveTo>
                  <a:cubicBezTo>
                    <a:pt x="14837" y="0"/>
                    <a:pt x="12817" y="771"/>
                    <a:pt x="11276" y="2311"/>
                  </a:cubicBezTo>
                  <a:lnTo>
                    <a:pt x="2306" y="11282"/>
                  </a:lnTo>
                  <a:cubicBezTo>
                    <a:pt x="845" y="12765"/>
                    <a:pt x="0" y="14774"/>
                    <a:pt x="0" y="16851"/>
                  </a:cubicBezTo>
                  <a:lnTo>
                    <a:pt x="0" y="30683"/>
                  </a:lnTo>
                  <a:cubicBezTo>
                    <a:pt x="0" y="35043"/>
                    <a:pt x="3538" y="38558"/>
                    <a:pt x="7875" y="38558"/>
                  </a:cubicBezTo>
                  <a:lnTo>
                    <a:pt x="126932" y="38558"/>
                  </a:lnTo>
                  <a:cubicBezTo>
                    <a:pt x="131269" y="38558"/>
                    <a:pt x="134807" y="35043"/>
                    <a:pt x="134807" y="30683"/>
                  </a:cubicBezTo>
                  <a:lnTo>
                    <a:pt x="134807" y="16851"/>
                  </a:lnTo>
                  <a:cubicBezTo>
                    <a:pt x="134807" y="14774"/>
                    <a:pt x="133962" y="12765"/>
                    <a:pt x="132501" y="11282"/>
                  </a:cubicBezTo>
                  <a:lnTo>
                    <a:pt x="123508" y="2311"/>
                  </a:lnTo>
                  <a:cubicBezTo>
                    <a:pt x="121979" y="771"/>
                    <a:pt x="119964" y="0"/>
                    <a:pt x="117947" y="0"/>
                  </a:cubicBezTo>
                  <a:cubicBezTo>
                    <a:pt x="115930" y="0"/>
                    <a:pt x="113910" y="771"/>
                    <a:pt x="112369" y="2311"/>
                  </a:cubicBezTo>
                  <a:lnTo>
                    <a:pt x="106663" y="8018"/>
                  </a:lnTo>
                  <a:cubicBezTo>
                    <a:pt x="105122" y="9558"/>
                    <a:pt x="103108" y="10329"/>
                    <a:pt x="101094" y="10329"/>
                  </a:cubicBezTo>
                  <a:cubicBezTo>
                    <a:pt x="99079" y="10329"/>
                    <a:pt x="97065" y="9558"/>
                    <a:pt x="95524" y="8018"/>
                  </a:cubicBezTo>
                  <a:lnTo>
                    <a:pt x="89818" y="2311"/>
                  </a:lnTo>
                  <a:cubicBezTo>
                    <a:pt x="88277" y="771"/>
                    <a:pt x="86263" y="0"/>
                    <a:pt x="84249" y="0"/>
                  </a:cubicBezTo>
                  <a:cubicBezTo>
                    <a:pt x="82234" y="0"/>
                    <a:pt x="80220" y="771"/>
                    <a:pt x="78679" y="2311"/>
                  </a:cubicBezTo>
                  <a:lnTo>
                    <a:pt x="72973" y="8018"/>
                  </a:lnTo>
                  <a:cubicBezTo>
                    <a:pt x="71432" y="9558"/>
                    <a:pt x="69418" y="10329"/>
                    <a:pt x="67403" y="10329"/>
                  </a:cubicBezTo>
                  <a:cubicBezTo>
                    <a:pt x="65389" y="10329"/>
                    <a:pt x="63375" y="9558"/>
                    <a:pt x="61834" y="8018"/>
                  </a:cubicBezTo>
                  <a:lnTo>
                    <a:pt x="56128" y="2311"/>
                  </a:lnTo>
                  <a:cubicBezTo>
                    <a:pt x="54587" y="771"/>
                    <a:pt x="52567" y="0"/>
                    <a:pt x="50550" y="0"/>
                  </a:cubicBezTo>
                  <a:cubicBezTo>
                    <a:pt x="48533" y="0"/>
                    <a:pt x="46518" y="771"/>
                    <a:pt x="44989" y="2311"/>
                  </a:cubicBezTo>
                  <a:lnTo>
                    <a:pt x="39283" y="8018"/>
                  </a:lnTo>
                  <a:cubicBezTo>
                    <a:pt x="37742" y="9558"/>
                    <a:pt x="35722" y="10329"/>
                    <a:pt x="33705" y="10329"/>
                  </a:cubicBezTo>
                  <a:cubicBezTo>
                    <a:pt x="31688" y="10329"/>
                    <a:pt x="29673" y="9558"/>
                    <a:pt x="28144" y="8018"/>
                  </a:cubicBezTo>
                  <a:lnTo>
                    <a:pt x="22415" y="2311"/>
                  </a:lnTo>
                  <a:cubicBezTo>
                    <a:pt x="20886" y="771"/>
                    <a:pt x="18871" y="0"/>
                    <a:pt x="1685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7" name="Google Shape;257;p9"/>
            <p:cNvSpPr/>
            <p:nvPr/>
          </p:nvSpPr>
          <p:spPr>
            <a:xfrm>
              <a:off x="4567813" y="4756525"/>
              <a:ext cx="3370175" cy="963950"/>
            </a:xfrm>
            <a:custGeom>
              <a:avLst/>
              <a:gdLst/>
              <a:ahLst/>
              <a:cxnLst/>
              <a:rect l="l" t="t" r="r" b="b"/>
              <a:pathLst>
                <a:path w="134807" h="38558" extrusionOk="0">
                  <a:moveTo>
                    <a:pt x="16854" y="0"/>
                  </a:moveTo>
                  <a:cubicBezTo>
                    <a:pt x="14837" y="0"/>
                    <a:pt x="12817" y="771"/>
                    <a:pt x="11276" y="2311"/>
                  </a:cubicBezTo>
                  <a:lnTo>
                    <a:pt x="2306" y="11282"/>
                  </a:lnTo>
                  <a:cubicBezTo>
                    <a:pt x="845" y="12765"/>
                    <a:pt x="0" y="14774"/>
                    <a:pt x="0" y="16851"/>
                  </a:cubicBezTo>
                  <a:lnTo>
                    <a:pt x="0" y="30683"/>
                  </a:lnTo>
                  <a:cubicBezTo>
                    <a:pt x="0" y="35043"/>
                    <a:pt x="3538" y="38558"/>
                    <a:pt x="7875" y="38558"/>
                  </a:cubicBezTo>
                  <a:lnTo>
                    <a:pt x="126932" y="38558"/>
                  </a:lnTo>
                  <a:cubicBezTo>
                    <a:pt x="131269" y="38558"/>
                    <a:pt x="134807" y="35043"/>
                    <a:pt x="134807" y="30683"/>
                  </a:cubicBezTo>
                  <a:lnTo>
                    <a:pt x="134807" y="16851"/>
                  </a:lnTo>
                  <a:cubicBezTo>
                    <a:pt x="134807" y="14774"/>
                    <a:pt x="133962" y="12765"/>
                    <a:pt x="132501" y="11282"/>
                  </a:cubicBezTo>
                  <a:lnTo>
                    <a:pt x="123508" y="2311"/>
                  </a:lnTo>
                  <a:cubicBezTo>
                    <a:pt x="121979" y="771"/>
                    <a:pt x="119964" y="0"/>
                    <a:pt x="117947" y="0"/>
                  </a:cubicBezTo>
                  <a:cubicBezTo>
                    <a:pt x="115930" y="0"/>
                    <a:pt x="113910" y="771"/>
                    <a:pt x="112369" y="2311"/>
                  </a:cubicBezTo>
                  <a:lnTo>
                    <a:pt x="106663" y="8018"/>
                  </a:lnTo>
                  <a:cubicBezTo>
                    <a:pt x="105122" y="9558"/>
                    <a:pt x="103108" y="10329"/>
                    <a:pt x="101094" y="10329"/>
                  </a:cubicBezTo>
                  <a:cubicBezTo>
                    <a:pt x="99079" y="10329"/>
                    <a:pt x="97065" y="9558"/>
                    <a:pt x="95524" y="8018"/>
                  </a:cubicBezTo>
                  <a:lnTo>
                    <a:pt x="89818" y="2311"/>
                  </a:lnTo>
                  <a:cubicBezTo>
                    <a:pt x="88277" y="771"/>
                    <a:pt x="86263" y="0"/>
                    <a:pt x="84249" y="0"/>
                  </a:cubicBezTo>
                  <a:cubicBezTo>
                    <a:pt x="82234" y="0"/>
                    <a:pt x="80220" y="771"/>
                    <a:pt x="78679" y="2311"/>
                  </a:cubicBezTo>
                  <a:lnTo>
                    <a:pt x="72973" y="8018"/>
                  </a:lnTo>
                  <a:cubicBezTo>
                    <a:pt x="71432" y="9558"/>
                    <a:pt x="69418" y="10329"/>
                    <a:pt x="67403" y="10329"/>
                  </a:cubicBezTo>
                  <a:cubicBezTo>
                    <a:pt x="65389" y="10329"/>
                    <a:pt x="63375" y="9558"/>
                    <a:pt x="61834" y="8018"/>
                  </a:cubicBezTo>
                  <a:lnTo>
                    <a:pt x="56128" y="2311"/>
                  </a:lnTo>
                  <a:cubicBezTo>
                    <a:pt x="54587" y="771"/>
                    <a:pt x="52567" y="0"/>
                    <a:pt x="50550" y="0"/>
                  </a:cubicBezTo>
                  <a:cubicBezTo>
                    <a:pt x="48533" y="0"/>
                    <a:pt x="46518" y="771"/>
                    <a:pt x="44989" y="2311"/>
                  </a:cubicBezTo>
                  <a:lnTo>
                    <a:pt x="39283" y="8018"/>
                  </a:lnTo>
                  <a:cubicBezTo>
                    <a:pt x="37742" y="9558"/>
                    <a:pt x="35722" y="10329"/>
                    <a:pt x="33705" y="10329"/>
                  </a:cubicBezTo>
                  <a:cubicBezTo>
                    <a:pt x="31688" y="10329"/>
                    <a:pt x="29673" y="9558"/>
                    <a:pt x="28144" y="8018"/>
                  </a:cubicBezTo>
                  <a:lnTo>
                    <a:pt x="22415" y="2311"/>
                  </a:lnTo>
                  <a:cubicBezTo>
                    <a:pt x="20886" y="771"/>
                    <a:pt x="18871" y="0"/>
                    <a:pt x="1685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8" name="Google Shape;258;p9"/>
            <p:cNvSpPr/>
            <p:nvPr/>
          </p:nvSpPr>
          <p:spPr>
            <a:xfrm>
              <a:off x="6252888" y="4756525"/>
              <a:ext cx="3370175" cy="963950"/>
            </a:xfrm>
            <a:custGeom>
              <a:avLst/>
              <a:gdLst/>
              <a:ahLst/>
              <a:cxnLst/>
              <a:rect l="l" t="t" r="r" b="b"/>
              <a:pathLst>
                <a:path w="134807" h="38558" extrusionOk="0">
                  <a:moveTo>
                    <a:pt x="16854" y="0"/>
                  </a:moveTo>
                  <a:cubicBezTo>
                    <a:pt x="14837" y="0"/>
                    <a:pt x="12817" y="771"/>
                    <a:pt x="11276" y="2311"/>
                  </a:cubicBezTo>
                  <a:lnTo>
                    <a:pt x="2306" y="11282"/>
                  </a:lnTo>
                  <a:cubicBezTo>
                    <a:pt x="845" y="12765"/>
                    <a:pt x="0" y="14774"/>
                    <a:pt x="0" y="16851"/>
                  </a:cubicBezTo>
                  <a:lnTo>
                    <a:pt x="0" y="30683"/>
                  </a:lnTo>
                  <a:cubicBezTo>
                    <a:pt x="0" y="35043"/>
                    <a:pt x="3538" y="38558"/>
                    <a:pt x="7875" y="38558"/>
                  </a:cubicBezTo>
                  <a:lnTo>
                    <a:pt x="126932" y="38558"/>
                  </a:lnTo>
                  <a:cubicBezTo>
                    <a:pt x="131269" y="38558"/>
                    <a:pt x="134807" y="35043"/>
                    <a:pt x="134807" y="30683"/>
                  </a:cubicBezTo>
                  <a:lnTo>
                    <a:pt x="134807" y="16851"/>
                  </a:lnTo>
                  <a:cubicBezTo>
                    <a:pt x="134807" y="14774"/>
                    <a:pt x="133962" y="12765"/>
                    <a:pt x="132501" y="11282"/>
                  </a:cubicBezTo>
                  <a:lnTo>
                    <a:pt x="123508" y="2311"/>
                  </a:lnTo>
                  <a:cubicBezTo>
                    <a:pt x="121979" y="771"/>
                    <a:pt x="119964" y="0"/>
                    <a:pt x="117947" y="0"/>
                  </a:cubicBezTo>
                  <a:cubicBezTo>
                    <a:pt x="115930" y="0"/>
                    <a:pt x="113910" y="771"/>
                    <a:pt x="112369" y="2311"/>
                  </a:cubicBezTo>
                  <a:lnTo>
                    <a:pt x="106663" y="8018"/>
                  </a:lnTo>
                  <a:cubicBezTo>
                    <a:pt x="105122" y="9558"/>
                    <a:pt x="103108" y="10329"/>
                    <a:pt x="101094" y="10329"/>
                  </a:cubicBezTo>
                  <a:cubicBezTo>
                    <a:pt x="99079" y="10329"/>
                    <a:pt x="97065" y="9558"/>
                    <a:pt x="95524" y="8018"/>
                  </a:cubicBezTo>
                  <a:lnTo>
                    <a:pt x="89818" y="2311"/>
                  </a:lnTo>
                  <a:cubicBezTo>
                    <a:pt x="88277" y="771"/>
                    <a:pt x="86263" y="0"/>
                    <a:pt x="84249" y="0"/>
                  </a:cubicBezTo>
                  <a:cubicBezTo>
                    <a:pt x="82234" y="0"/>
                    <a:pt x="80220" y="771"/>
                    <a:pt x="78679" y="2311"/>
                  </a:cubicBezTo>
                  <a:lnTo>
                    <a:pt x="72973" y="8018"/>
                  </a:lnTo>
                  <a:cubicBezTo>
                    <a:pt x="71432" y="9558"/>
                    <a:pt x="69418" y="10329"/>
                    <a:pt x="67403" y="10329"/>
                  </a:cubicBezTo>
                  <a:cubicBezTo>
                    <a:pt x="65389" y="10329"/>
                    <a:pt x="63375" y="9558"/>
                    <a:pt x="61834" y="8018"/>
                  </a:cubicBezTo>
                  <a:lnTo>
                    <a:pt x="56128" y="2311"/>
                  </a:lnTo>
                  <a:cubicBezTo>
                    <a:pt x="54587" y="771"/>
                    <a:pt x="52567" y="0"/>
                    <a:pt x="50550" y="0"/>
                  </a:cubicBezTo>
                  <a:cubicBezTo>
                    <a:pt x="48533" y="0"/>
                    <a:pt x="46518" y="771"/>
                    <a:pt x="44989" y="2311"/>
                  </a:cubicBezTo>
                  <a:lnTo>
                    <a:pt x="39283" y="8018"/>
                  </a:lnTo>
                  <a:cubicBezTo>
                    <a:pt x="37742" y="9558"/>
                    <a:pt x="35722" y="10329"/>
                    <a:pt x="33705" y="10329"/>
                  </a:cubicBezTo>
                  <a:cubicBezTo>
                    <a:pt x="31688" y="10329"/>
                    <a:pt x="29673" y="9558"/>
                    <a:pt x="28144" y="8018"/>
                  </a:cubicBezTo>
                  <a:lnTo>
                    <a:pt x="22415" y="2311"/>
                  </a:lnTo>
                  <a:cubicBezTo>
                    <a:pt x="20886" y="771"/>
                    <a:pt x="18871" y="0"/>
                    <a:pt x="1685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59" name="Google Shape;259;p9"/>
          <p:cNvSpPr/>
          <p:nvPr/>
        </p:nvSpPr>
        <p:spPr>
          <a:xfrm>
            <a:off x="305125" y="1381275"/>
            <a:ext cx="107300" cy="281350"/>
          </a:xfrm>
          <a:custGeom>
            <a:avLst/>
            <a:gdLst/>
            <a:ahLst/>
            <a:cxnLst/>
            <a:rect l="l" t="t" r="r" b="b"/>
            <a:pathLst>
              <a:path w="4292" h="11254" fill="none" extrusionOk="0">
                <a:moveTo>
                  <a:pt x="4291" y="9108"/>
                </a:moveTo>
                <a:lnTo>
                  <a:pt x="4291" y="2146"/>
                </a:lnTo>
                <a:cubicBezTo>
                  <a:pt x="4291" y="960"/>
                  <a:pt x="3333" y="1"/>
                  <a:pt x="2146" y="1"/>
                </a:cubicBezTo>
                <a:lnTo>
                  <a:pt x="2146" y="1"/>
                </a:lnTo>
                <a:cubicBezTo>
                  <a:pt x="982" y="1"/>
                  <a:pt x="0" y="960"/>
                  <a:pt x="0" y="2146"/>
                </a:cubicBezTo>
                <a:lnTo>
                  <a:pt x="0" y="9108"/>
                </a:lnTo>
                <a:cubicBezTo>
                  <a:pt x="0" y="10272"/>
                  <a:pt x="982" y="11254"/>
                  <a:pt x="2146" y="11254"/>
                </a:cubicBezTo>
                <a:lnTo>
                  <a:pt x="2146" y="11254"/>
                </a:lnTo>
                <a:cubicBezTo>
                  <a:pt x="3333" y="11254"/>
                  <a:pt x="4291" y="10272"/>
                  <a:pt x="4291" y="9108"/>
                </a:cubicBezTo>
                <a:close/>
              </a:path>
            </a:pathLst>
          </a:custGeom>
          <a:noFill/>
          <a:ln w="9700" cap="flat" cmpd="sng">
            <a:solidFill>
              <a:schemeClr val="dk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0" name="Google Shape;260;p9"/>
          <p:cNvSpPr/>
          <p:nvPr/>
        </p:nvSpPr>
        <p:spPr>
          <a:xfrm>
            <a:off x="128800" y="2977795"/>
            <a:ext cx="459938" cy="229984"/>
          </a:xfrm>
          <a:custGeom>
            <a:avLst/>
            <a:gdLst/>
            <a:ahLst/>
            <a:cxnLst/>
            <a:rect l="l" t="t" r="r" b="b"/>
            <a:pathLst>
              <a:path w="30724" h="15363" extrusionOk="0">
                <a:moveTo>
                  <a:pt x="15362" y="1"/>
                </a:moveTo>
                <a:cubicBezTo>
                  <a:pt x="6871" y="1"/>
                  <a:pt x="1" y="6871"/>
                  <a:pt x="1" y="15362"/>
                </a:cubicBezTo>
                <a:lnTo>
                  <a:pt x="30723" y="15362"/>
                </a:lnTo>
                <a:cubicBezTo>
                  <a:pt x="30723" y="6871"/>
                  <a:pt x="23853" y="1"/>
                  <a:pt x="15362"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1" name="Google Shape;261;p9"/>
          <p:cNvSpPr/>
          <p:nvPr/>
        </p:nvSpPr>
        <p:spPr>
          <a:xfrm>
            <a:off x="128800" y="3255256"/>
            <a:ext cx="459938" cy="229984"/>
          </a:xfrm>
          <a:custGeom>
            <a:avLst/>
            <a:gdLst/>
            <a:ahLst/>
            <a:cxnLst/>
            <a:rect l="l" t="t" r="r" b="b"/>
            <a:pathLst>
              <a:path w="30724" h="15363" extrusionOk="0">
                <a:moveTo>
                  <a:pt x="15362" y="1"/>
                </a:moveTo>
                <a:cubicBezTo>
                  <a:pt x="6871" y="1"/>
                  <a:pt x="1" y="6894"/>
                  <a:pt x="1" y="15362"/>
                </a:cubicBezTo>
                <a:lnTo>
                  <a:pt x="30723" y="15362"/>
                </a:lnTo>
                <a:cubicBezTo>
                  <a:pt x="30723" y="6894"/>
                  <a:pt x="23853" y="1"/>
                  <a:pt x="1536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2" name="Google Shape;262;p9"/>
          <p:cNvSpPr/>
          <p:nvPr/>
        </p:nvSpPr>
        <p:spPr>
          <a:xfrm>
            <a:off x="128800" y="3532717"/>
            <a:ext cx="459938" cy="229984"/>
          </a:xfrm>
          <a:custGeom>
            <a:avLst/>
            <a:gdLst/>
            <a:ahLst/>
            <a:cxnLst/>
            <a:rect l="l" t="t" r="r" b="b"/>
            <a:pathLst>
              <a:path w="30724" h="15363" extrusionOk="0">
                <a:moveTo>
                  <a:pt x="15362" y="1"/>
                </a:moveTo>
                <a:cubicBezTo>
                  <a:pt x="6871" y="1"/>
                  <a:pt x="1" y="6894"/>
                  <a:pt x="1" y="15362"/>
                </a:cubicBezTo>
                <a:lnTo>
                  <a:pt x="30723" y="15362"/>
                </a:lnTo>
                <a:cubicBezTo>
                  <a:pt x="30723" y="6894"/>
                  <a:pt x="23853" y="1"/>
                  <a:pt x="1536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263"/>
        <p:cNvGrpSpPr/>
        <p:nvPr/>
      </p:nvGrpSpPr>
      <p:grpSpPr>
        <a:xfrm>
          <a:off x="0" y="0"/>
          <a:ext cx="0" cy="0"/>
          <a:chOff x="0" y="0"/>
          <a:chExt cx="0" cy="0"/>
        </a:xfrm>
      </p:grpSpPr>
      <p:sp>
        <p:nvSpPr>
          <p:cNvPr id="264" name="Google Shape;264;p10"/>
          <p:cNvSpPr txBox="1">
            <a:spLocks noGrp="1"/>
          </p:cNvSpPr>
          <p:nvPr>
            <p:ph type="title"/>
          </p:nvPr>
        </p:nvSpPr>
        <p:spPr>
          <a:xfrm>
            <a:off x="2365375" y="3426700"/>
            <a:ext cx="4413300" cy="1055400"/>
          </a:xfrm>
          <a:prstGeom prst="rect">
            <a:avLst/>
          </a:prstGeom>
          <a:solidFill>
            <a:schemeClr val="lt1"/>
          </a:solidFill>
        </p:spPr>
        <p:txBody>
          <a:bodyPr spcFirstLastPara="1" wrap="square" lIns="91425" tIns="91425" rIns="91425" bIns="91425" anchor="ctr" anchorCtr="0">
            <a:noAutofit/>
          </a:bodyPr>
          <a:lstStyle>
            <a:lvl1pPr lvl="0" algn="ctr" rtl="0">
              <a:spcBef>
                <a:spcPts val="0"/>
              </a:spcBef>
              <a:spcAft>
                <a:spcPts val="0"/>
              </a:spcAft>
              <a:buSzPts val="3000"/>
              <a:buNone/>
              <a:defRPr>
                <a:solidFill>
                  <a:schemeClr val="dk1"/>
                </a:solidFill>
              </a:defRPr>
            </a:lvl1pPr>
            <a:lvl2pPr lvl="1" algn="ctr" rtl="0">
              <a:spcBef>
                <a:spcPts val="0"/>
              </a:spcBef>
              <a:spcAft>
                <a:spcPts val="0"/>
              </a:spcAft>
              <a:buSzPts val="3500"/>
              <a:buNone/>
              <a:defRPr/>
            </a:lvl2pPr>
            <a:lvl3pPr lvl="2" algn="ctr" rtl="0">
              <a:spcBef>
                <a:spcPts val="0"/>
              </a:spcBef>
              <a:spcAft>
                <a:spcPts val="0"/>
              </a:spcAft>
              <a:buSzPts val="3500"/>
              <a:buNone/>
              <a:defRPr/>
            </a:lvl3pPr>
            <a:lvl4pPr lvl="3" algn="ctr" rtl="0">
              <a:spcBef>
                <a:spcPts val="0"/>
              </a:spcBef>
              <a:spcAft>
                <a:spcPts val="0"/>
              </a:spcAft>
              <a:buSzPts val="3500"/>
              <a:buNone/>
              <a:defRPr/>
            </a:lvl4pPr>
            <a:lvl5pPr lvl="4" algn="ctr" rtl="0">
              <a:spcBef>
                <a:spcPts val="0"/>
              </a:spcBef>
              <a:spcAft>
                <a:spcPts val="0"/>
              </a:spcAft>
              <a:buSzPts val="3500"/>
              <a:buNone/>
              <a:defRPr/>
            </a:lvl5pPr>
            <a:lvl6pPr lvl="5" algn="ctr" rtl="0">
              <a:spcBef>
                <a:spcPts val="0"/>
              </a:spcBef>
              <a:spcAft>
                <a:spcPts val="0"/>
              </a:spcAft>
              <a:buSzPts val="3500"/>
              <a:buNone/>
              <a:defRPr/>
            </a:lvl6pPr>
            <a:lvl7pPr lvl="6" algn="ctr" rtl="0">
              <a:spcBef>
                <a:spcPts val="0"/>
              </a:spcBef>
              <a:spcAft>
                <a:spcPts val="0"/>
              </a:spcAft>
              <a:buSzPts val="3500"/>
              <a:buNone/>
              <a:defRPr/>
            </a:lvl7pPr>
            <a:lvl8pPr lvl="7" algn="ctr" rtl="0">
              <a:spcBef>
                <a:spcPts val="0"/>
              </a:spcBef>
              <a:spcAft>
                <a:spcPts val="0"/>
              </a:spcAft>
              <a:buSzPts val="3500"/>
              <a:buNone/>
              <a:defRPr/>
            </a:lvl8pPr>
            <a:lvl9pPr lvl="8" algn="ctr" rtl="0">
              <a:spcBef>
                <a:spcPts val="0"/>
              </a:spcBef>
              <a:spcAft>
                <a:spcPts val="0"/>
              </a:spcAft>
              <a:buSzPts val="3500"/>
              <a:buNone/>
              <a:defRPr/>
            </a:lvl9pPr>
          </a:lstStyle>
          <a:p>
            <a:endParaRPr/>
          </a:p>
        </p:txBody>
      </p:sp>
      <p:grpSp>
        <p:nvGrpSpPr>
          <p:cNvPr id="265" name="Google Shape;265;p10"/>
          <p:cNvGrpSpPr/>
          <p:nvPr/>
        </p:nvGrpSpPr>
        <p:grpSpPr>
          <a:xfrm>
            <a:off x="-479075" y="4608500"/>
            <a:ext cx="10102125" cy="963950"/>
            <a:chOff x="-479062" y="4756525"/>
            <a:chExt cx="10102125" cy="963950"/>
          </a:xfrm>
        </p:grpSpPr>
        <p:sp>
          <p:nvSpPr>
            <p:cNvPr id="266" name="Google Shape;266;p10"/>
            <p:cNvSpPr/>
            <p:nvPr/>
          </p:nvSpPr>
          <p:spPr>
            <a:xfrm>
              <a:off x="2054588" y="4756525"/>
              <a:ext cx="3370175" cy="963950"/>
            </a:xfrm>
            <a:custGeom>
              <a:avLst/>
              <a:gdLst/>
              <a:ahLst/>
              <a:cxnLst/>
              <a:rect l="l" t="t" r="r" b="b"/>
              <a:pathLst>
                <a:path w="134807" h="38558" extrusionOk="0">
                  <a:moveTo>
                    <a:pt x="16854" y="0"/>
                  </a:moveTo>
                  <a:cubicBezTo>
                    <a:pt x="14837" y="0"/>
                    <a:pt x="12817" y="771"/>
                    <a:pt x="11276" y="2311"/>
                  </a:cubicBezTo>
                  <a:lnTo>
                    <a:pt x="2306" y="11282"/>
                  </a:lnTo>
                  <a:cubicBezTo>
                    <a:pt x="845" y="12765"/>
                    <a:pt x="0" y="14774"/>
                    <a:pt x="0" y="16851"/>
                  </a:cubicBezTo>
                  <a:lnTo>
                    <a:pt x="0" y="30683"/>
                  </a:lnTo>
                  <a:cubicBezTo>
                    <a:pt x="0" y="35043"/>
                    <a:pt x="3538" y="38558"/>
                    <a:pt x="7875" y="38558"/>
                  </a:cubicBezTo>
                  <a:lnTo>
                    <a:pt x="126932" y="38558"/>
                  </a:lnTo>
                  <a:cubicBezTo>
                    <a:pt x="131269" y="38558"/>
                    <a:pt x="134807" y="35043"/>
                    <a:pt x="134807" y="30683"/>
                  </a:cubicBezTo>
                  <a:lnTo>
                    <a:pt x="134807" y="16851"/>
                  </a:lnTo>
                  <a:cubicBezTo>
                    <a:pt x="134807" y="14774"/>
                    <a:pt x="133962" y="12765"/>
                    <a:pt x="132501" y="11282"/>
                  </a:cubicBezTo>
                  <a:lnTo>
                    <a:pt x="123508" y="2311"/>
                  </a:lnTo>
                  <a:cubicBezTo>
                    <a:pt x="121979" y="771"/>
                    <a:pt x="119964" y="0"/>
                    <a:pt x="117947" y="0"/>
                  </a:cubicBezTo>
                  <a:cubicBezTo>
                    <a:pt x="115930" y="0"/>
                    <a:pt x="113910" y="771"/>
                    <a:pt x="112369" y="2311"/>
                  </a:cubicBezTo>
                  <a:lnTo>
                    <a:pt x="106663" y="8018"/>
                  </a:lnTo>
                  <a:cubicBezTo>
                    <a:pt x="105122" y="9558"/>
                    <a:pt x="103108" y="10329"/>
                    <a:pt x="101094" y="10329"/>
                  </a:cubicBezTo>
                  <a:cubicBezTo>
                    <a:pt x="99079" y="10329"/>
                    <a:pt x="97065" y="9558"/>
                    <a:pt x="95524" y="8018"/>
                  </a:cubicBezTo>
                  <a:lnTo>
                    <a:pt x="89818" y="2311"/>
                  </a:lnTo>
                  <a:cubicBezTo>
                    <a:pt x="88277" y="771"/>
                    <a:pt x="86263" y="0"/>
                    <a:pt x="84249" y="0"/>
                  </a:cubicBezTo>
                  <a:cubicBezTo>
                    <a:pt x="82234" y="0"/>
                    <a:pt x="80220" y="771"/>
                    <a:pt x="78679" y="2311"/>
                  </a:cubicBezTo>
                  <a:lnTo>
                    <a:pt x="72973" y="8018"/>
                  </a:lnTo>
                  <a:cubicBezTo>
                    <a:pt x="71432" y="9558"/>
                    <a:pt x="69418" y="10329"/>
                    <a:pt x="67403" y="10329"/>
                  </a:cubicBezTo>
                  <a:cubicBezTo>
                    <a:pt x="65389" y="10329"/>
                    <a:pt x="63375" y="9558"/>
                    <a:pt x="61834" y="8018"/>
                  </a:cubicBezTo>
                  <a:lnTo>
                    <a:pt x="56128" y="2311"/>
                  </a:lnTo>
                  <a:cubicBezTo>
                    <a:pt x="54587" y="771"/>
                    <a:pt x="52567" y="0"/>
                    <a:pt x="50550" y="0"/>
                  </a:cubicBezTo>
                  <a:cubicBezTo>
                    <a:pt x="48533" y="0"/>
                    <a:pt x="46518" y="771"/>
                    <a:pt x="44989" y="2311"/>
                  </a:cubicBezTo>
                  <a:lnTo>
                    <a:pt x="39283" y="8018"/>
                  </a:lnTo>
                  <a:cubicBezTo>
                    <a:pt x="37742" y="9558"/>
                    <a:pt x="35722" y="10329"/>
                    <a:pt x="33705" y="10329"/>
                  </a:cubicBezTo>
                  <a:cubicBezTo>
                    <a:pt x="31688" y="10329"/>
                    <a:pt x="29673" y="9558"/>
                    <a:pt x="28144" y="8018"/>
                  </a:cubicBezTo>
                  <a:lnTo>
                    <a:pt x="22415" y="2311"/>
                  </a:lnTo>
                  <a:cubicBezTo>
                    <a:pt x="20886" y="771"/>
                    <a:pt x="18871" y="0"/>
                    <a:pt x="1685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7" name="Google Shape;267;p10"/>
            <p:cNvSpPr/>
            <p:nvPr/>
          </p:nvSpPr>
          <p:spPr>
            <a:xfrm>
              <a:off x="-479062" y="4756525"/>
              <a:ext cx="3370175" cy="963950"/>
            </a:xfrm>
            <a:custGeom>
              <a:avLst/>
              <a:gdLst/>
              <a:ahLst/>
              <a:cxnLst/>
              <a:rect l="l" t="t" r="r" b="b"/>
              <a:pathLst>
                <a:path w="134807" h="38558" extrusionOk="0">
                  <a:moveTo>
                    <a:pt x="16854" y="0"/>
                  </a:moveTo>
                  <a:cubicBezTo>
                    <a:pt x="14837" y="0"/>
                    <a:pt x="12817" y="771"/>
                    <a:pt x="11276" y="2311"/>
                  </a:cubicBezTo>
                  <a:lnTo>
                    <a:pt x="2306" y="11282"/>
                  </a:lnTo>
                  <a:cubicBezTo>
                    <a:pt x="845" y="12765"/>
                    <a:pt x="0" y="14774"/>
                    <a:pt x="0" y="16851"/>
                  </a:cubicBezTo>
                  <a:lnTo>
                    <a:pt x="0" y="30683"/>
                  </a:lnTo>
                  <a:cubicBezTo>
                    <a:pt x="0" y="35043"/>
                    <a:pt x="3538" y="38558"/>
                    <a:pt x="7875" y="38558"/>
                  </a:cubicBezTo>
                  <a:lnTo>
                    <a:pt x="126932" y="38558"/>
                  </a:lnTo>
                  <a:cubicBezTo>
                    <a:pt x="131269" y="38558"/>
                    <a:pt x="134807" y="35043"/>
                    <a:pt x="134807" y="30683"/>
                  </a:cubicBezTo>
                  <a:lnTo>
                    <a:pt x="134807" y="16851"/>
                  </a:lnTo>
                  <a:cubicBezTo>
                    <a:pt x="134807" y="14774"/>
                    <a:pt x="133962" y="12765"/>
                    <a:pt x="132501" y="11282"/>
                  </a:cubicBezTo>
                  <a:lnTo>
                    <a:pt x="123508" y="2311"/>
                  </a:lnTo>
                  <a:cubicBezTo>
                    <a:pt x="121979" y="771"/>
                    <a:pt x="119964" y="0"/>
                    <a:pt x="117947" y="0"/>
                  </a:cubicBezTo>
                  <a:cubicBezTo>
                    <a:pt x="115930" y="0"/>
                    <a:pt x="113910" y="771"/>
                    <a:pt x="112369" y="2311"/>
                  </a:cubicBezTo>
                  <a:lnTo>
                    <a:pt x="106663" y="8018"/>
                  </a:lnTo>
                  <a:cubicBezTo>
                    <a:pt x="105122" y="9558"/>
                    <a:pt x="103108" y="10329"/>
                    <a:pt x="101094" y="10329"/>
                  </a:cubicBezTo>
                  <a:cubicBezTo>
                    <a:pt x="99079" y="10329"/>
                    <a:pt x="97065" y="9558"/>
                    <a:pt x="95524" y="8018"/>
                  </a:cubicBezTo>
                  <a:lnTo>
                    <a:pt x="89818" y="2311"/>
                  </a:lnTo>
                  <a:cubicBezTo>
                    <a:pt x="88277" y="771"/>
                    <a:pt x="86263" y="0"/>
                    <a:pt x="84249" y="0"/>
                  </a:cubicBezTo>
                  <a:cubicBezTo>
                    <a:pt x="82234" y="0"/>
                    <a:pt x="80220" y="771"/>
                    <a:pt x="78679" y="2311"/>
                  </a:cubicBezTo>
                  <a:lnTo>
                    <a:pt x="72973" y="8018"/>
                  </a:lnTo>
                  <a:cubicBezTo>
                    <a:pt x="71432" y="9558"/>
                    <a:pt x="69418" y="10329"/>
                    <a:pt x="67403" y="10329"/>
                  </a:cubicBezTo>
                  <a:cubicBezTo>
                    <a:pt x="65389" y="10329"/>
                    <a:pt x="63375" y="9558"/>
                    <a:pt x="61834" y="8018"/>
                  </a:cubicBezTo>
                  <a:lnTo>
                    <a:pt x="56128" y="2311"/>
                  </a:lnTo>
                  <a:cubicBezTo>
                    <a:pt x="54587" y="771"/>
                    <a:pt x="52567" y="0"/>
                    <a:pt x="50550" y="0"/>
                  </a:cubicBezTo>
                  <a:cubicBezTo>
                    <a:pt x="48533" y="0"/>
                    <a:pt x="46518" y="771"/>
                    <a:pt x="44989" y="2311"/>
                  </a:cubicBezTo>
                  <a:lnTo>
                    <a:pt x="39283" y="8018"/>
                  </a:lnTo>
                  <a:cubicBezTo>
                    <a:pt x="37742" y="9558"/>
                    <a:pt x="35722" y="10329"/>
                    <a:pt x="33705" y="10329"/>
                  </a:cubicBezTo>
                  <a:cubicBezTo>
                    <a:pt x="31688" y="10329"/>
                    <a:pt x="29673" y="9558"/>
                    <a:pt x="28144" y="8018"/>
                  </a:cubicBezTo>
                  <a:lnTo>
                    <a:pt x="22415" y="2311"/>
                  </a:lnTo>
                  <a:cubicBezTo>
                    <a:pt x="20886" y="771"/>
                    <a:pt x="18871" y="0"/>
                    <a:pt x="1685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8" name="Google Shape;268;p10"/>
            <p:cNvSpPr/>
            <p:nvPr/>
          </p:nvSpPr>
          <p:spPr>
            <a:xfrm>
              <a:off x="4567813" y="4756525"/>
              <a:ext cx="3370175" cy="963950"/>
            </a:xfrm>
            <a:custGeom>
              <a:avLst/>
              <a:gdLst/>
              <a:ahLst/>
              <a:cxnLst/>
              <a:rect l="l" t="t" r="r" b="b"/>
              <a:pathLst>
                <a:path w="134807" h="38558" extrusionOk="0">
                  <a:moveTo>
                    <a:pt x="16854" y="0"/>
                  </a:moveTo>
                  <a:cubicBezTo>
                    <a:pt x="14837" y="0"/>
                    <a:pt x="12817" y="771"/>
                    <a:pt x="11276" y="2311"/>
                  </a:cubicBezTo>
                  <a:lnTo>
                    <a:pt x="2306" y="11282"/>
                  </a:lnTo>
                  <a:cubicBezTo>
                    <a:pt x="845" y="12765"/>
                    <a:pt x="0" y="14774"/>
                    <a:pt x="0" y="16851"/>
                  </a:cubicBezTo>
                  <a:lnTo>
                    <a:pt x="0" y="30683"/>
                  </a:lnTo>
                  <a:cubicBezTo>
                    <a:pt x="0" y="35043"/>
                    <a:pt x="3538" y="38558"/>
                    <a:pt x="7875" y="38558"/>
                  </a:cubicBezTo>
                  <a:lnTo>
                    <a:pt x="126932" y="38558"/>
                  </a:lnTo>
                  <a:cubicBezTo>
                    <a:pt x="131269" y="38558"/>
                    <a:pt x="134807" y="35043"/>
                    <a:pt x="134807" y="30683"/>
                  </a:cubicBezTo>
                  <a:lnTo>
                    <a:pt x="134807" y="16851"/>
                  </a:lnTo>
                  <a:cubicBezTo>
                    <a:pt x="134807" y="14774"/>
                    <a:pt x="133962" y="12765"/>
                    <a:pt x="132501" y="11282"/>
                  </a:cubicBezTo>
                  <a:lnTo>
                    <a:pt x="123508" y="2311"/>
                  </a:lnTo>
                  <a:cubicBezTo>
                    <a:pt x="121979" y="771"/>
                    <a:pt x="119964" y="0"/>
                    <a:pt x="117947" y="0"/>
                  </a:cubicBezTo>
                  <a:cubicBezTo>
                    <a:pt x="115930" y="0"/>
                    <a:pt x="113910" y="771"/>
                    <a:pt x="112369" y="2311"/>
                  </a:cubicBezTo>
                  <a:lnTo>
                    <a:pt x="106663" y="8018"/>
                  </a:lnTo>
                  <a:cubicBezTo>
                    <a:pt x="105122" y="9558"/>
                    <a:pt x="103108" y="10329"/>
                    <a:pt x="101094" y="10329"/>
                  </a:cubicBezTo>
                  <a:cubicBezTo>
                    <a:pt x="99079" y="10329"/>
                    <a:pt x="97065" y="9558"/>
                    <a:pt x="95524" y="8018"/>
                  </a:cubicBezTo>
                  <a:lnTo>
                    <a:pt x="89818" y="2311"/>
                  </a:lnTo>
                  <a:cubicBezTo>
                    <a:pt x="88277" y="771"/>
                    <a:pt x="86263" y="0"/>
                    <a:pt x="84249" y="0"/>
                  </a:cubicBezTo>
                  <a:cubicBezTo>
                    <a:pt x="82234" y="0"/>
                    <a:pt x="80220" y="771"/>
                    <a:pt x="78679" y="2311"/>
                  </a:cubicBezTo>
                  <a:lnTo>
                    <a:pt x="72973" y="8018"/>
                  </a:lnTo>
                  <a:cubicBezTo>
                    <a:pt x="71432" y="9558"/>
                    <a:pt x="69418" y="10329"/>
                    <a:pt x="67403" y="10329"/>
                  </a:cubicBezTo>
                  <a:cubicBezTo>
                    <a:pt x="65389" y="10329"/>
                    <a:pt x="63375" y="9558"/>
                    <a:pt x="61834" y="8018"/>
                  </a:cubicBezTo>
                  <a:lnTo>
                    <a:pt x="56128" y="2311"/>
                  </a:lnTo>
                  <a:cubicBezTo>
                    <a:pt x="54587" y="771"/>
                    <a:pt x="52567" y="0"/>
                    <a:pt x="50550" y="0"/>
                  </a:cubicBezTo>
                  <a:cubicBezTo>
                    <a:pt x="48533" y="0"/>
                    <a:pt x="46518" y="771"/>
                    <a:pt x="44989" y="2311"/>
                  </a:cubicBezTo>
                  <a:lnTo>
                    <a:pt x="39283" y="8018"/>
                  </a:lnTo>
                  <a:cubicBezTo>
                    <a:pt x="37742" y="9558"/>
                    <a:pt x="35722" y="10329"/>
                    <a:pt x="33705" y="10329"/>
                  </a:cubicBezTo>
                  <a:cubicBezTo>
                    <a:pt x="31688" y="10329"/>
                    <a:pt x="29673" y="9558"/>
                    <a:pt x="28144" y="8018"/>
                  </a:cubicBezTo>
                  <a:lnTo>
                    <a:pt x="22415" y="2311"/>
                  </a:lnTo>
                  <a:cubicBezTo>
                    <a:pt x="20886" y="771"/>
                    <a:pt x="18871" y="0"/>
                    <a:pt x="1685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9" name="Google Shape;269;p10"/>
            <p:cNvSpPr/>
            <p:nvPr/>
          </p:nvSpPr>
          <p:spPr>
            <a:xfrm>
              <a:off x="6252888" y="4756525"/>
              <a:ext cx="3370175" cy="963950"/>
            </a:xfrm>
            <a:custGeom>
              <a:avLst/>
              <a:gdLst/>
              <a:ahLst/>
              <a:cxnLst/>
              <a:rect l="l" t="t" r="r" b="b"/>
              <a:pathLst>
                <a:path w="134807" h="38558" extrusionOk="0">
                  <a:moveTo>
                    <a:pt x="16854" y="0"/>
                  </a:moveTo>
                  <a:cubicBezTo>
                    <a:pt x="14837" y="0"/>
                    <a:pt x="12817" y="771"/>
                    <a:pt x="11276" y="2311"/>
                  </a:cubicBezTo>
                  <a:lnTo>
                    <a:pt x="2306" y="11282"/>
                  </a:lnTo>
                  <a:cubicBezTo>
                    <a:pt x="845" y="12765"/>
                    <a:pt x="0" y="14774"/>
                    <a:pt x="0" y="16851"/>
                  </a:cubicBezTo>
                  <a:lnTo>
                    <a:pt x="0" y="30683"/>
                  </a:lnTo>
                  <a:cubicBezTo>
                    <a:pt x="0" y="35043"/>
                    <a:pt x="3538" y="38558"/>
                    <a:pt x="7875" y="38558"/>
                  </a:cubicBezTo>
                  <a:lnTo>
                    <a:pt x="126932" y="38558"/>
                  </a:lnTo>
                  <a:cubicBezTo>
                    <a:pt x="131269" y="38558"/>
                    <a:pt x="134807" y="35043"/>
                    <a:pt x="134807" y="30683"/>
                  </a:cubicBezTo>
                  <a:lnTo>
                    <a:pt x="134807" y="16851"/>
                  </a:lnTo>
                  <a:cubicBezTo>
                    <a:pt x="134807" y="14774"/>
                    <a:pt x="133962" y="12765"/>
                    <a:pt x="132501" y="11282"/>
                  </a:cubicBezTo>
                  <a:lnTo>
                    <a:pt x="123508" y="2311"/>
                  </a:lnTo>
                  <a:cubicBezTo>
                    <a:pt x="121979" y="771"/>
                    <a:pt x="119964" y="0"/>
                    <a:pt x="117947" y="0"/>
                  </a:cubicBezTo>
                  <a:cubicBezTo>
                    <a:pt x="115930" y="0"/>
                    <a:pt x="113910" y="771"/>
                    <a:pt x="112369" y="2311"/>
                  </a:cubicBezTo>
                  <a:lnTo>
                    <a:pt x="106663" y="8018"/>
                  </a:lnTo>
                  <a:cubicBezTo>
                    <a:pt x="105122" y="9558"/>
                    <a:pt x="103108" y="10329"/>
                    <a:pt x="101094" y="10329"/>
                  </a:cubicBezTo>
                  <a:cubicBezTo>
                    <a:pt x="99079" y="10329"/>
                    <a:pt x="97065" y="9558"/>
                    <a:pt x="95524" y="8018"/>
                  </a:cubicBezTo>
                  <a:lnTo>
                    <a:pt x="89818" y="2311"/>
                  </a:lnTo>
                  <a:cubicBezTo>
                    <a:pt x="88277" y="771"/>
                    <a:pt x="86263" y="0"/>
                    <a:pt x="84249" y="0"/>
                  </a:cubicBezTo>
                  <a:cubicBezTo>
                    <a:pt x="82234" y="0"/>
                    <a:pt x="80220" y="771"/>
                    <a:pt x="78679" y="2311"/>
                  </a:cubicBezTo>
                  <a:lnTo>
                    <a:pt x="72973" y="8018"/>
                  </a:lnTo>
                  <a:cubicBezTo>
                    <a:pt x="71432" y="9558"/>
                    <a:pt x="69418" y="10329"/>
                    <a:pt x="67403" y="10329"/>
                  </a:cubicBezTo>
                  <a:cubicBezTo>
                    <a:pt x="65389" y="10329"/>
                    <a:pt x="63375" y="9558"/>
                    <a:pt x="61834" y="8018"/>
                  </a:cubicBezTo>
                  <a:lnTo>
                    <a:pt x="56128" y="2311"/>
                  </a:lnTo>
                  <a:cubicBezTo>
                    <a:pt x="54587" y="771"/>
                    <a:pt x="52567" y="0"/>
                    <a:pt x="50550" y="0"/>
                  </a:cubicBezTo>
                  <a:cubicBezTo>
                    <a:pt x="48533" y="0"/>
                    <a:pt x="46518" y="771"/>
                    <a:pt x="44989" y="2311"/>
                  </a:cubicBezTo>
                  <a:lnTo>
                    <a:pt x="39283" y="8018"/>
                  </a:lnTo>
                  <a:cubicBezTo>
                    <a:pt x="37742" y="9558"/>
                    <a:pt x="35722" y="10329"/>
                    <a:pt x="33705" y="10329"/>
                  </a:cubicBezTo>
                  <a:cubicBezTo>
                    <a:pt x="31688" y="10329"/>
                    <a:pt x="29673" y="9558"/>
                    <a:pt x="28144" y="8018"/>
                  </a:cubicBezTo>
                  <a:lnTo>
                    <a:pt x="22415" y="2311"/>
                  </a:lnTo>
                  <a:cubicBezTo>
                    <a:pt x="20886" y="771"/>
                    <a:pt x="18871" y="0"/>
                    <a:pt x="1685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70" name="Google Shape;270;p10"/>
          <p:cNvSpPr/>
          <p:nvPr/>
        </p:nvSpPr>
        <p:spPr>
          <a:xfrm rot="-5400000" flipH="1">
            <a:off x="-24" y="2922650"/>
            <a:ext cx="2220024" cy="2220024"/>
          </a:xfrm>
          <a:custGeom>
            <a:avLst/>
            <a:gdLst/>
            <a:ahLst/>
            <a:cxnLst/>
            <a:rect l="l" t="t" r="r" b="b"/>
            <a:pathLst>
              <a:path w="125107" h="125107" extrusionOk="0">
                <a:moveTo>
                  <a:pt x="1" y="1"/>
                </a:moveTo>
                <a:lnTo>
                  <a:pt x="1" y="21000"/>
                </a:lnTo>
                <a:cubicBezTo>
                  <a:pt x="1" y="26684"/>
                  <a:pt x="4589" y="31271"/>
                  <a:pt x="10272" y="31271"/>
                </a:cubicBezTo>
                <a:lnTo>
                  <a:pt x="21000" y="31271"/>
                </a:lnTo>
                <a:cubicBezTo>
                  <a:pt x="26683" y="31271"/>
                  <a:pt x="31271" y="35882"/>
                  <a:pt x="31271" y="41566"/>
                </a:cubicBezTo>
                <a:lnTo>
                  <a:pt x="31271" y="52271"/>
                </a:lnTo>
                <a:cubicBezTo>
                  <a:pt x="31271" y="57954"/>
                  <a:pt x="35882" y="62565"/>
                  <a:pt x="41543" y="62565"/>
                </a:cubicBezTo>
                <a:lnTo>
                  <a:pt x="52271" y="62565"/>
                </a:lnTo>
                <a:cubicBezTo>
                  <a:pt x="57954" y="62565"/>
                  <a:pt x="62542" y="67153"/>
                  <a:pt x="62542" y="72836"/>
                </a:cubicBezTo>
                <a:lnTo>
                  <a:pt x="62542" y="83564"/>
                </a:lnTo>
                <a:cubicBezTo>
                  <a:pt x="62542" y="89225"/>
                  <a:pt x="67153" y="93835"/>
                  <a:pt x="72836" y="93835"/>
                </a:cubicBezTo>
                <a:lnTo>
                  <a:pt x="83541" y="93835"/>
                </a:lnTo>
                <a:cubicBezTo>
                  <a:pt x="89225" y="93835"/>
                  <a:pt x="93836" y="98423"/>
                  <a:pt x="93836" y="104107"/>
                </a:cubicBezTo>
                <a:lnTo>
                  <a:pt x="93836" y="114835"/>
                </a:lnTo>
                <a:cubicBezTo>
                  <a:pt x="93836" y="120518"/>
                  <a:pt x="98423" y="125106"/>
                  <a:pt x="104107" y="125106"/>
                </a:cubicBezTo>
                <a:lnTo>
                  <a:pt x="114835" y="125106"/>
                </a:lnTo>
                <a:cubicBezTo>
                  <a:pt x="120495" y="125106"/>
                  <a:pt x="125106" y="120518"/>
                  <a:pt x="125106" y="114835"/>
                </a:cubicBezTo>
                <a:lnTo>
                  <a:pt x="125106"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1" name="Google Shape;271;p10"/>
          <p:cNvSpPr/>
          <p:nvPr/>
        </p:nvSpPr>
        <p:spPr>
          <a:xfrm>
            <a:off x="8284600" y="3633395"/>
            <a:ext cx="459938" cy="229984"/>
          </a:xfrm>
          <a:custGeom>
            <a:avLst/>
            <a:gdLst/>
            <a:ahLst/>
            <a:cxnLst/>
            <a:rect l="l" t="t" r="r" b="b"/>
            <a:pathLst>
              <a:path w="30724" h="15363" extrusionOk="0">
                <a:moveTo>
                  <a:pt x="15362" y="1"/>
                </a:moveTo>
                <a:cubicBezTo>
                  <a:pt x="6871" y="1"/>
                  <a:pt x="1" y="6871"/>
                  <a:pt x="1" y="15362"/>
                </a:cubicBezTo>
                <a:lnTo>
                  <a:pt x="30723" y="15362"/>
                </a:lnTo>
                <a:cubicBezTo>
                  <a:pt x="30723" y="6871"/>
                  <a:pt x="23853" y="1"/>
                  <a:pt x="15362" y="1"/>
                </a:cubicBezTo>
                <a:close/>
              </a:path>
            </a:pathLst>
          </a:custGeom>
          <a:solidFill>
            <a:srgbClr val="F8A14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2" name="Google Shape;272;p10"/>
          <p:cNvSpPr/>
          <p:nvPr/>
        </p:nvSpPr>
        <p:spPr>
          <a:xfrm>
            <a:off x="8284600" y="3910856"/>
            <a:ext cx="459938" cy="229984"/>
          </a:xfrm>
          <a:custGeom>
            <a:avLst/>
            <a:gdLst/>
            <a:ahLst/>
            <a:cxnLst/>
            <a:rect l="l" t="t" r="r" b="b"/>
            <a:pathLst>
              <a:path w="30724" h="15363" extrusionOk="0">
                <a:moveTo>
                  <a:pt x="15362" y="1"/>
                </a:moveTo>
                <a:cubicBezTo>
                  <a:pt x="6871" y="1"/>
                  <a:pt x="1" y="6894"/>
                  <a:pt x="1" y="15362"/>
                </a:cubicBezTo>
                <a:lnTo>
                  <a:pt x="30723" y="15362"/>
                </a:lnTo>
                <a:cubicBezTo>
                  <a:pt x="30723" y="6894"/>
                  <a:pt x="23853" y="1"/>
                  <a:pt x="15362"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3" name="Google Shape;273;p10"/>
          <p:cNvSpPr/>
          <p:nvPr/>
        </p:nvSpPr>
        <p:spPr>
          <a:xfrm>
            <a:off x="8284600" y="4188317"/>
            <a:ext cx="459938" cy="229984"/>
          </a:xfrm>
          <a:custGeom>
            <a:avLst/>
            <a:gdLst/>
            <a:ahLst/>
            <a:cxnLst/>
            <a:rect l="l" t="t" r="r" b="b"/>
            <a:pathLst>
              <a:path w="30724" h="15363" extrusionOk="0">
                <a:moveTo>
                  <a:pt x="15362" y="1"/>
                </a:moveTo>
                <a:cubicBezTo>
                  <a:pt x="6871" y="1"/>
                  <a:pt x="1" y="6894"/>
                  <a:pt x="1" y="15362"/>
                </a:cubicBezTo>
                <a:lnTo>
                  <a:pt x="30723" y="15362"/>
                </a:lnTo>
                <a:cubicBezTo>
                  <a:pt x="30723" y="6894"/>
                  <a:pt x="23853" y="1"/>
                  <a:pt x="15362" y="1"/>
                </a:cubicBezTo>
                <a:close/>
              </a:path>
            </a:pathLst>
          </a:custGeom>
          <a:solidFill>
            <a:srgbClr val="5CC7A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274"/>
        <p:cNvGrpSpPr/>
        <p:nvPr/>
      </p:nvGrpSpPr>
      <p:grpSpPr>
        <a:xfrm>
          <a:off x="0" y="0"/>
          <a:ext cx="0" cy="0"/>
          <a:chOff x="0" y="0"/>
          <a:chExt cx="0" cy="0"/>
        </a:xfrm>
      </p:grpSpPr>
      <p:sp>
        <p:nvSpPr>
          <p:cNvPr id="275" name="Google Shape;275;p11"/>
          <p:cNvSpPr txBox="1">
            <a:spLocks noGrp="1"/>
          </p:cNvSpPr>
          <p:nvPr>
            <p:ph type="title" hasCustomPrompt="1"/>
          </p:nvPr>
        </p:nvSpPr>
        <p:spPr>
          <a:xfrm>
            <a:off x="1284000" y="1601525"/>
            <a:ext cx="6576000" cy="1511100"/>
          </a:xfrm>
          <a:prstGeom prst="rect">
            <a:avLst/>
          </a:prstGeom>
        </p:spPr>
        <p:txBody>
          <a:bodyPr spcFirstLastPara="1" wrap="square" lIns="91425" tIns="91425" rIns="91425" bIns="91425" anchor="b" anchorCtr="0">
            <a:noAutofit/>
          </a:bodyPr>
          <a:lstStyle>
            <a:lvl1pPr lvl="0" algn="ctr">
              <a:spcBef>
                <a:spcPts val="0"/>
              </a:spcBef>
              <a:spcAft>
                <a:spcPts val="0"/>
              </a:spcAft>
              <a:buSzPts val="9600"/>
              <a:buNone/>
              <a:defRPr sz="9600"/>
            </a:lvl1pPr>
            <a:lvl2pPr lvl="1" algn="ctr">
              <a:spcBef>
                <a:spcPts val="0"/>
              </a:spcBef>
              <a:spcAft>
                <a:spcPts val="0"/>
              </a:spcAft>
              <a:buSzPts val="9600"/>
              <a:buNone/>
              <a:defRPr sz="9600"/>
            </a:lvl2pPr>
            <a:lvl3pPr lvl="2" algn="ctr">
              <a:spcBef>
                <a:spcPts val="0"/>
              </a:spcBef>
              <a:spcAft>
                <a:spcPts val="0"/>
              </a:spcAft>
              <a:buSzPts val="9600"/>
              <a:buNone/>
              <a:defRPr sz="9600"/>
            </a:lvl3pPr>
            <a:lvl4pPr lvl="3" algn="ctr">
              <a:spcBef>
                <a:spcPts val="0"/>
              </a:spcBef>
              <a:spcAft>
                <a:spcPts val="0"/>
              </a:spcAft>
              <a:buSzPts val="9600"/>
              <a:buNone/>
              <a:defRPr sz="9600"/>
            </a:lvl4pPr>
            <a:lvl5pPr lvl="4" algn="ctr">
              <a:spcBef>
                <a:spcPts val="0"/>
              </a:spcBef>
              <a:spcAft>
                <a:spcPts val="0"/>
              </a:spcAft>
              <a:buSzPts val="9600"/>
              <a:buNone/>
              <a:defRPr sz="9600"/>
            </a:lvl5pPr>
            <a:lvl6pPr lvl="5" algn="ctr">
              <a:spcBef>
                <a:spcPts val="0"/>
              </a:spcBef>
              <a:spcAft>
                <a:spcPts val="0"/>
              </a:spcAft>
              <a:buSzPts val="9600"/>
              <a:buNone/>
              <a:defRPr sz="9600"/>
            </a:lvl6pPr>
            <a:lvl7pPr lvl="6" algn="ctr">
              <a:spcBef>
                <a:spcPts val="0"/>
              </a:spcBef>
              <a:spcAft>
                <a:spcPts val="0"/>
              </a:spcAft>
              <a:buSzPts val="9600"/>
              <a:buNone/>
              <a:defRPr sz="9600"/>
            </a:lvl7pPr>
            <a:lvl8pPr lvl="7" algn="ctr">
              <a:spcBef>
                <a:spcPts val="0"/>
              </a:spcBef>
              <a:spcAft>
                <a:spcPts val="0"/>
              </a:spcAft>
              <a:buSzPts val="9600"/>
              <a:buNone/>
              <a:defRPr sz="9600"/>
            </a:lvl8pPr>
            <a:lvl9pPr lvl="8" algn="ctr">
              <a:spcBef>
                <a:spcPts val="0"/>
              </a:spcBef>
              <a:spcAft>
                <a:spcPts val="0"/>
              </a:spcAft>
              <a:buSzPts val="9600"/>
              <a:buNone/>
              <a:defRPr sz="9600"/>
            </a:lvl9pPr>
          </a:lstStyle>
          <a:p>
            <a:r>
              <a:t>xx%</a:t>
            </a:r>
          </a:p>
        </p:txBody>
      </p:sp>
      <p:sp>
        <p:nvSpPr>
          <p:cNvPr id="276" name="Google Shape;276;p11"/>
          <p:cNvSpPr txBox="1">
            <a:spLocks noGrp="1"/>
          </p:cNvSpPr>
          <p:nvPr>
            <p:ph type="subTitle" idx="1"/>
          </p:nvPr>
        </p:nvSpPr>
        <p:spPr>
          <a:xfrm>
            <a:off x="1284000" y="3112675"/>
            <a:ext cx="6576000" cy="4293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600"/>
              <a:buNone/>
              <a:defRPr sz="1600"/>
            </a:lvl1pPr>
            <a:lvl2pPr lvl="1" algn="ctr" rtl="0">
              <a:lnSpc>
                <a:spcPct val="100000"/>
              </a:lnSpc>
              <a:spcBef>
                <a:spcPts val="0"/>
              </a:spcBef>
              <a:spcAft>
                <a:spcPts val="0"/>
              </a:spcAft>
              <a:buSzPts val="1600"/>
              <a:buNone/>
              <a:defRPr sz="1600"/>
            </a:lvl2pPr>
            <a:lvl3pPr lvl="2" algn="ctr" rtl="0">
              <a:lnSpc>
                <a:spcPct val="100000"/>
              </a:lnSpc>
              <a:spcBef>
                <a:spcPts val="0"/>
              </a:spcBef>
              <a:spcAft>
                <a:spcPts val="0"/>
              </a:spcAft>
              <a:buSzPts val="1600"/>
              <a:buNone/>
              <a:defRPr sz="1600"/>
            </a:lvl3pPr>
            <a:lvl4pPr lvl="3" algn="ctr" rtl="0">
              <a:lnSpc>
                <a:spcPct val="100000"/>
              </a:lnSpc>
              <a:spcBef>
                <a:spcPts val="0"/>
              </a:spcBef>
              <a:spcAft>
                <a:spcPts val="0"/>
              </a:spcAft>
              <a:buSzPts val="1600"/>
              <a:buNone/>
              <a:defRPr sz="1600"/>
            </a:lvl4pPr>
            <a:lvl5pPr lvl="4" algn="ctr" rtl="0">
              <a:lnSpc>
                <a:spcPct val="100000"/>
              </a:lnSpc>
              <a:spcBef>
                <a:spcPts val="0"/>
              </a:spcBef>
              <a:spcAft>
                <a:spcPts val="0"/>
              </a:spcAft>
              <a:buSzPts val="1600"/>
              <a:buNone/>
              <a:defRPr sz="1600"/>
            </a:lvl5pPr>
            <a:lvl6pPr lvl="5" algn="ctr" rtl="0">
              <a:lnSpc>
                <a:spcPct val="100000"/>
              </a:lnSpc>
              <a:spcBef>
                <a:spcPts val="0"/>
              </a:spcBef>
              <a:spcAft>
                <a:spcPts val="0"/>
              </a:spcAft>
              <a:buSzPts val="1600"/>
              <a:buNone/>
              <a:defRPr sz="1600"/>
            </a:lvl6pPr>
            <a:lvl7pPr lvl="6" algn="ctr" rtl="0">
              <a:lnSpc>
                <a:spcPct val="100000"/>
              </a:lnSpc>
              <a:spcBef>
                <a:spcPts val="0"/>
              </a:spcBef>
              <a:spcAft>
                <a:spcPts val="0"/>
              </a:spcAft>
              <a:buSzPts val="1600"/>
              <a:buNone/>
              <a:defRPr sz="1600"/>
            </a:lvl7pPr>
            <a:lvl8pPr lvl="7" algn="ctr" rtl="0">
              <a:lnSpc>
                <a:spcPct val="100000"/>
              </a:lnSpc>
              <a:spcBef>
                <a:spcPts val="0"/>
              </a:spcBef>
              <a:spcAft>
                <a:spcPts val="0"/>
              </a:spcAft>
              <a:buSzPts val="1600"/>
              <a:buNone/>
              <a:defRPr sz="1600"/>
            </a:lvl8pPr>
            <a:lvl9pPr lvl="8" algn="ctr" rtl="0">
              <a:lnSpc>
                <a:spcPct val="100000"/>
              </a:lnSpc>
              <a:spcBef>
                <a:spcPts val="0"/>
              </a:spcBef>
              <a:spcAft>
                <a:spcPts val="0"/>
              </a:spcAft>
              <a:buSzPts val="1600"/>
              <a:buNone/>
              <a:defRPr sz="1600"/>
            </a:lvl9pPr>
          </a:lstStyle>
          <a:p>
            <a:endParaRPr/>
          </a:p>
        </p:txBody>
      </p:sp>
      <p:grpSp>
        <p:nvGrpSpPr>
          <p:cNvPr id="277" name="Google Shape;277;p11"/>
          <p:cNvGrpSpPr/>
          <p:nvPr/>
        </p:nvGrpSpPr>
        <p:grpSpPr>
          <a:xfrm>
            <a:off x="-479075" y="4608500"/>
            <a:ext cx="10102125" cy="963950"/>
            <a:chOff x="-479062" y="4756525"/>
            <a:chExt cx="10102125" cy="963950"/>
          </a:xfrm>
        </p:grpSpPr>
        <p:sp>
          <p:nvSpPr>
            <p:cNvPr id="278" name="Google Shape;278;p11"/>
            <p:cNvSpPr/>
            <p:nvPr/>
          </p:nvSpPr>
          <p:spPr>
            <a:xfrm>
              <a:off x="2054588" y="4756525"/>
              <a:ext cx="3370175" cy="963950"/>
            </a:xfrm>
            <a:custGeom>
              <a:avLst/>
              <a:gdLst/>
              <a:ahLst/>
              <a:cxnLst/>
              <a:rect l="l" t="t" r="r" b="b"/>
              <a:pathLst>
                <a:path w="134807" h="38558" extrusionOk="0">
                  <a:moveTo>
                    <a:pt x="16854" y="0"/>
                  </a:moveTo>
                  <a:cubicBezTo>
                    <a:pt x="14837" y="0"/>
                    <a:pt x="12817" y="771"/>
                    <a:pt x="11276" y="2311"/>
                  </a:cubicBezTo>
                  <a:lnTo>
                    <a:pt x="2306" y="11282"/>
                  </a:lnTo>
                  <a:cubicBezTo>
                    <a:pt x="845" y="12765"/>
                    <a:pt x="0" y="14774"/>
                    <a:pt x="0" y="16851"/>
                  </a:cubicBezTo>
                  <a:lnTo>
                    <a:pt x="0" y="30683"/>
                  </a:lnTo>
                  <a:cubicBezTo>
                    <a:pt x="0" y="35043"/>
                    <a:pt x="3538" y="38558"/>
                    <a:pt x="7875" y="38558"/>
                  </a:cubicBezTo>
                  <a:lnTo>
                    <a:pt x="126932" y="38558"/>
                  </a:lnTo>
                  <a:cubicBezTo>
                    <a:pt x="131269" y="38558"/>
                    <a:pt x="134807" y="35043"/>
                    <a:pt x="134807" y="30683"/>
                  </a:cubicBezTo>
                  <a:lnTo>
                    <a:pt x="134807" y="16851"/>
                  </a:lnTo>
                  <a:cubicBezTo>
                    <a:pt x="134807" y="14774"/>
                    <a:pt x="133962" y="12765"/>
                    <a:pt x="132501" y="11282"/>
                  </a:cubicBezTo>
                  <a:lnTo>
                    <a:pt x="123508" y="2311"/>
                  </a:lnTo>
                  <a:cubicBezTo>
                    <a:pt x="121979" y="771"/>
                    <a:pt x="119964" y="0"/>
                    <a:pt x="117947" y="0"/>
                  </a:cubicBezTo>
                  <a:cubicBezTo>
                    <a:pt x="115930" y="0"/>
                    <a:pt x="113910" y="771"/>
                    <a:pt x="112369" y="2311"/>
                  </a:cubicBezTo>
                  <a:lnTo>
                    <a:pt x="106663" y="8018"/>
                  </a:lnTo>
                  <a:cubicBezTo>
                    <a:pt x="105122" y="9558"/>
                    <a:pt x="103108" y="10329"/>
                    <a:pt x="101094" y="10329"/>
                  </a:cubicBezTo>
                  <a:cubicBezTo>
                    <a:pt x="99079" y="10329"/>
                    <a:pt x="97065" y="9558"/>
                    <a:pt x="95524" y="8018"/>
                  </a:cubicBezTo>
                  <a:lnTo>
                    <a:pt x="89818" y="2311"/>
                  </a:lnTo>
                  <a:cubicBezTo>
                    <a:pt x="88277" y="771"/>
                    <a:pt x="86263" y="0"/>
                    <a:pt x="84249" y="0"/>
                  </a:cubicBezTo>
                  <a:cubicBezTo>
                    <a:pt x="82234" y="0"/>
                    <a:pt x="80220" y="771"/>
                    <a:pt x="78679" y="2311"/>
                  </a:cubicBezTo>
                  <a:lnTo>
                    <a:pt x="72973" y="8018"/>
                  </a:lnTo>
                  <a:cubicBezTo>
                    <a:pt x="71432" y="9558"/>
                    <a:pt x="69418" y="10329"/>
                    <a:pt x="67403" y="10329"/>
                  </a:cubicBezTo>
                  <a:cubicBezTo>
                    <a:pt x="65389" y="10329"/>
                    <a:pt x="63375" y="9558"/>
                    <a:pt x="61834" y="8018"/>
                  </a:cubicBezTo>
                  <a:lnTo>
                    <a:pt x="56128" y="2311"/>
                  </a:lnTo>
                  <a:cubicBezTo>
                    <a:pt x="54587" y="771"/>
                    <a:pt x="52567" y="0"/>
                    <a:pt x="50550" y="0"/>
                  </a:cubicBezTo>
                  <a:cubicBezTo>
                    <a:pt x="48533" y="0"/>
                    <a:pt x="46518" y="771"/>
                    <a:pt x="44989" y="2311"/>
                  </a:cubicBezTo>
                  <a:lnTo>
                    <a:pt x="39283" y="8018"/>
                  </a:lnTo>
                  <a:cubicBezTo>
                    <a:pt x="37742" y="9558"/>
                    <a:pt x="35722" y="10329"/>
                    <a:pt x="33705" y="10329"/>
                  </a:cubicBezTo>
                  <a:cubicBezTo>
                    <a:pt x="31688" y="10329"/>
                    <a:pt x="29673" y="9558"/>
                    <a:pt x="28144" y="8018"/>
                  </a:cubicBezTo>
                  <a:lnTo>
                    <a:pt x="22415" y="2311"/>
                  </a:lnTo>
                  <a:cubicBezTo>
                    <a:pt x="20886" y="771"/>
                    <a:pt x="18871" y="0"/>
                    <a:pt x="1685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9" name="Google Shape;279;p11"/>
            <p:cNvSpPr/>
            <p:nvPr/>
          </p:nvSpPr>
          <p:spPr>
            <a:xfrm>
              <a:off x="-479062" y="4756525"/>
              <a:ext cx="3370175" cy="963950"/>
            </a:xfrm>
            <a:custGeom>
              <a:avLst/>
              <a:gdLst/>
              <a:ahLst/>
              <a:cxnLst/>
              <a:rect l="l" t="t" r="r" b="b"/>
              <a:pathLst>
                <a:path w="134807" h="38558" extrusionOk="0">
                  <a:moveTo>
                    <a:pt x="16854" y="0"/>
                  </a:moveTo>
                  <a:cubicBezTo>
                    <a:pt x="14837" y="0"/>
                    <a:pt x="12817" y="771"/>
                    <a:pt x="11276" y="2311"/>
                  </a:cubicBezTo>
                  <a:lnTo>
                    <a:pt x="2306" y="11282"/>
                  </a:lnTo>
                  <a:cubicBezTo>
                    <a:pt x="845" y="12765"/>
                    <a:pt x="0" y="14774"/>
                    <a:pt x="0" y="16851"/>
                  </a:cubicBezTo>
                  <a:lnTo>
                    <a:pt x="0" y="30683"/>
                  </a:lnTo>
                  <a:cubicBezTo>
                    <a:pt x="0" y="35043"/>
                    <a:pt x="3538" y="38558"/>
                    <a:pt x="7875" y="38558"/>
                  </a:cubicBezTo>
                  <a:lnTo>
                    <a:pt x="126932" y="38558"/>
                  </a:lnTo>
                  <a:cubicBezTo>
                    <a:pt x="131269" y="38558"/>
                    <a:pt x="134807" y="35043"/>
                    <a:pt x="134807" y="30683"/>
                  </a:cubicBezTo>
                  <a:lnTo>
                    <a:pt x="134807" y="16851"/>
                  </a:lnTo>
                  <a:cubicBezTo>
                    <a:pt x="134807" y="14774"/>
                    <a:pt x="133962" y="12765"/>
                    <a:pt x="132501" y="11282"/>
                  </a:cubicBezTo>
                  <a:lnTo>
                    <a:pt x="123508" y="2311"/>
                  </a:lnTo>
                  <a:cubicBezTo>
                    <a:pt x="121979" y="771"/>
                    <a:pt x="119964" y="0"/>
                    <a:pt x="117947" y="0"/>
                  </a:cubicBezTo>
                  <a:cubicBezTo>
                    <a:pt x="115930" y="0"/>
                    <a:pt x="113910" y="771"/>
                    <a:pt x="112369" y="2311"/>
                  </a:cubicBezTo>
                  <a:lnTo>
                    <a:pt x="106663" y="8018"/>
                  </a:lnTo>
                  <a:cubicBezTo>
                    <a:pt x="105122" y="9558"/>
                    <a:pt x="103108" y="10329"/>
                    <a:pt x="101094" y="10329"/>
                  </a:cubicBezTo>
                  <a:cubicBezTo>
                    <a:pt x="99079" y="10329"/>
                    <a:pt x="97065" y="9558"/>
                    <a:pt x="95524" y="8018"/>
                  </a:cubicBezTo>
                  <a:lnTo>
                    <a:pt x="89818" y="2311"/>
                  </a:lnTo>
                  <a:cubicBezTo>
                    <a:pt x="88277" y="771"/>
                    <a:pt x="86263" y="0"/>
                    <a:pt x="84249" y="0"/>
                  </a:cubicBezTo>
                  <a:cubicBezTo>
                    <a:pt x="82234" y="0"/>
                    <a:pt x="80220" y="771"/>
                    <a:pt x="78679" y="2311"/>
                  </a:cubicBezTo>
                  <a:lnTo>
                    <a:pt x="72973" y="8018"/>
                  </a:lnTo>
                  <a:cubicBezTo>
                    <a:pt x="71432" y="9558"/>
                    <a:pt x="69418" y="10329"/>
                    <a:pt x="67403" y="10329"/>
                  </a:cubicBezTo>
                  <a:cubicBezTo>
                    <a:pt x="65389" y="10329"/>
                    <a:pt x="63375" y="9558"/>
                    <a:pt x="61834" y="8018"/>
                  </a:cubicBezTo>
                  <a:lnTo>
                    <a:pt x="56128" y="2311"/>
                  </a:lnTo>
                  <a:cubicBezTo>
                    <a:pt x="54587" y="771"/>
                    <a:pt x="52567" y="0"/>
                    <a:pt x="50550" y="0"/>
                  </a:cubicBezTo>
                  <a:cubicBezTo>
                    <a:pt x="48533" y="0"/>
                    <a:pt x="46518" y="771"/>
                    <a:pt x="44989" y="2311"/>
                  </a:cubicBezTo>
                  <a:lnTo>
                    <a:pt x="39283" y="8018"/>
                  </a:lnTo>
                  <a:cubicBezTo>
                    <a:pt x="37742" y="9558"/>
                    <a:pt x="35722" y="10329"/>
                    <a:pt x="33705" y="10329"/>
                  </a:cubicBezTo>
                  <a:cubicBezTo>
                    <a:pt x="31688" y="10329"/>
                    <a:pt x="29673" y="9558"/>
                    <a:pt x="28144" y="8018"/>
                  </a:cubicBezTo>
                  <a:lnTo>
                    <a:pt x="22415" y="2311"/>
                  </a:lnTo>
                  <a:cubicBezTo>
                    <a:pt x="20886" y="771"/>
                    <a:pt x="18871" y="0"/>
                    <a:pt x="1685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0" name="Google Shape;280;p11"/>
            <p:cNvSpPr/>
            <p:nvPr/>
          </p:nvSpPr>
          <p:spPr>
            <a:xfrm>
              <a:off x="4567813" y="4756525"/>
              <a:ext cx="3370175" cy="963950"/>
            </a:xfrm>
            <a:custGeom>
              <a:avLst/>
              <a:gdLst/>
              <a:ahLst/>
              <a:cxnLst/>
              <a:rect l="l" t="t" r="r" b="b"/>
              <a:pathLst>
                <a:path w="134807" h="38558" extrusionOk="0">
                  <a:moveTo>
                    <a:pt x="16854" y="0"/>
                  </a:moveTo>
                  <a:cubicBezTo>
                    <a:pt x="14837" y="0"/>
                    <a:pt x="12817" y="771"/>
                    <a:pt x="11276" y="2311"/>
                  </a:cubicBezTo>
                  <a:lnTo>
                    <a:pt x="2306" y="11282"/>
                  </a:lnTo>
                  <a:cubicBezTo>
                    <a:pt x="845" y="12765"/>
                    <a:pt x="0" y="14774"/>
                    <a:pt x="0" y="16851"/>
                  </a:cubicBezTo>
                  <a:lnTo>
                    <a:pt x="0" y="30683"/>
                  </a:lnTo>
                  <a:cubicBezTo>
                    <a:pt x="0" y="35043"/>
                    <a:pt x="3538" y="38558"/>
                    <a:pt x="7875" y="38558"/>
                  </a:cubicBezTo>
                  <a:lnTo>
                    <a:pt x="126932" y="38558"/>
                  </a:lnTo>
                  <a:cubicBezTo>
                    <a:pt x="131269" y="38558"/>
                    <a:pt x="134807" y="35043"/>
                    <a:pt x="134807" y="30683"/>
                  </a:cubicBezTo>
                  <a:lnTo>
                    <a:pt x="134807" y="16851"/>
                  </a:lnTo>
                  <a:cubicBezTo>
                    <a:pt x="134807" y="14774"/>
                    <a:pt x="133962" y="12765"/>
                    <a:pt x="132501" y="11282"/>
                  </a:cubicBezTo>
                  <a:lnTo>
                    <a:pt x="123508" y="2311"/>
                  </a:lnTo>
                  <a:cubicBezTo>
                    <a:pt x="121979" y="771"/>
                    <a:pt x="119964" y="0"/>
                    <a:pt x="117947" y="0"/>
                  </a:cubicBezTo>
                  <a:cubicBezTo>
                    <a:pt x="115930" y="0"/>
                    <a:pt x="113910" y="771"/>
                    <a:pt x="112369" y="2311"/>
                  </a:cubicBezTo>
                  <a:lnTo>
                    <a:pt x="106663" y="8018"/>
                  </a:lnTo>
                  <a:cubicBezTo>
                    <a:pt x="105122" y="9558"/>
                    <a:pt x="103108" y="10329"/>
                    <a:pt x="101094" y="10329"/>
                  </a:cubicBezTo>
                  <a:cubicBezTo>
                    <a:pt x="99079" y="10329"/>
                    <a:pt x="97065" y="9558"/>
                    <a:pt x="95524" y="8018"/>
                  </a:cubicBezTo>
                  <a:lnTo>
                    <a:pt x="89818" y="2311"/>
                  </a:lnTo>
                  <a:cubicBezTo>
                    <a:pt x="88277" y="771"/>
                    <a:pt x="86263" y="0"/>
                    <a:pt x="84249" y="0"/>
                  </a:cubicBezTo>
                  <a:cubicBezTo>
                    <a:pt x="82234" y="0"/>
                    <a:pt x="80220" y="771"/>
                    <a:pt x="78679" y="2311"/>
                  </a:cubicBezTo>
                  <a:lnTo>
                    <a:pt x="72973" y="8018"/>
                  </a:lnTo>
                  <a:cubicBezTo>
                    <a:pt x="71432" y="9558"/>
                    <a:pt x="69418" y="10329"/>
                    <a:pt x="67403" y="10329"/>
                  </a:cubicBezTo>
                  <a:cubicBezTo>
                    <a:pt x="65389" y="10329"/>
                    <a:pt x="63375" y="9558"/>
                    <a:pt x="61834" y="8018"/>
                  </a:cubicBezTo>
                  <a:lnTo>
                    <a:pt x="56128" y="2311"/>
                  </a:lnTo>
                  <a:cubicBezTo>
                    <a:pt x="54587" y="771"/>
                    <a:pt x="52567" y="0"/>
                    <a:pt x="50550" y="0"/>
                  </a:cubicBezTo>
                  <a:cubicBezTo>
                    <a:pt x="48533" y="0"/>
                    <a:pt x="46518" y="771"/>
                    <a:pt x="44989" y="2311"/>
                  </a:cubicBezTo>
                  <a:lnTo>
                    <a:pt x="39283" y="8018"/>
                  </a:lnTo>
                  <a:cubicBezTo>
                    <a:pt x="37742" y="9558"/>
                    <a:pt x="35722" y="10329"/>
                    <a:pt x="33705" y="10329"/>
                  </a:cubicBezTo>
                  <a:cubicBezTo>
                    <a:pt x="31688" y="10329"/>
                    <a:pt x="29673" y="9558"/>
                    <a:pt x="28144" y="8018"/>
                  </a:cubicBezTo>
                  <a:lnTo>
                    <a:pt x="22415" y="2311"/>
                  </a:lnTo>
                  <a:cubicBezTo>
                    <a:pt x="20886" y="771"/>
                    <a:pt x="18871" y="0"/>
                    <a:pt x="1685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1" name="Google Shape;281;p11"/>
            <p:cNvSpPr/>
            <p:nvPr/>
          </p:nvSpPr>
          <p:spPr>
            <a:xfrm>
              <a:off x="6252888" y="4756525"/>
              <a:ext cx="3370175" cy="963950"/>
            </a:xfrm>
            <a:custGeom>
              <a:avLst/>
              <a:gdLst/>
              <a:ahLst/>
              <a:cxnLst/>
              <a:rect l="l" t="t" r="r" b="b"/>
              <a:pathLst>
                <a:path w="134807" h="38558" extrusionOk="0">
                  <a:moveTo>
                    <a:pt x="16854" y="0"/>
                  </a:moveTo>
                  <a:cubicBezTo>
                    <a:pt x="14837" y="0"/>
                    <a:pt x="12817" y="771"/>
                    <a:pt x="11276" y="2311"/>
                  </a:cubicBezTo>
                  <a:lnTo>
                    <a:pt x="2306" y="11282"/>
                  </a:lnTo>
                  <a:cubicBezTo>
                    <a:pt x="845" y="12765"/>
                    <a:pt x="0" y="14774"/>
                    <a:pt x="0" y="16851"/>
                  </a:cubicBezTo>
                  <a:lnTo>
                    <a:pt x="0" y="30683"/>
                  </a:lnTo>
                  <a:cubicBezTo>
                    <a:pt x="0" y="35043"/>
                    <a:pt x="3538" y="38558"/>
                    <a:pt x="7875" y="38558"/>
                  </a:cubicBezTo>
                  <a:lnTo>
                    <a:pt x="126932" y="38558"/>
                  </a:lnTo>
                  <a:cubicBezTo>
                    <a:pt x="131269" y="38558"/>
                    <a:pt x="134807" y="35043"/>
                    <a:pt x="134807" y="30683"/>
                  </a:cubicBezTo>
                  <a:lnTo>
                    <a:pt x="134807" y="16851"/>
                  </a:lnTo>
                  <a:cubicBezTo>
                    <a:pt x="134807" y="14774"/>
                    <a:pt x="133962" y="12765"/>
                    <a:pt x="132501" y="11282"/>
                  </a:cubicBezTo>
                  <a:lnTo>
                    <a:pt x="123508" y="2311"/>
                  </a:lnTo>
                  <a:cubicBezTo>
                    <a:pt x="121979" y="771"/>
                    <a:pt x="119964" y="0"/>
                    <a:pt x="117947" y="0"/>
                  </a:cubicBezTo>
                  <a:cubicBezTo>
                    <a:pt x="115930" y="0"/>
                    <a:pt x="113910" y="771"/>
                    <a:pt x="112369" y="2311"/>
                  </a:cubicBezTo>
                  <a:lnTo>
                    <a:pt x="106663" y="8018"/>
                  </a:lnTo>
                  <a:cubicBezTo>
                    <a:pt x="105122" y="9558"/>
                    <a:pt x="103108" y="10329"/>
                    <a:pt x="101094" y="10329"/>
                  </a:cubicBezTo>
                  <a:cubicBezTo>
                    <a:pt x="99079" y="10329"/>
                    <a:pt x="97065" y="9558"/>
                    <a:pt x="95524" y="8018"/>
                  </a:cubicBezTo>
                  <a:lnTo>
                    <a:pt x="89818" y="2311"/>
                  </a:lnTo>
                  <a:cubicBezTo>
                    <a:pt x="88277" y="771"/>
                    <a:pt x="86263" y="0"/>
                    <a:pt x="84249" y="0"/>
                  </a:cubicBezTo>
                  <a:cubicBezTo>
                    <a:pt x="82234" y="0"/>
                    <a:pt x="80220" y="771"/>
                    <a:pt x="78679" y="2311"/>
                  </a:cubicBezTo>
                  <a:lnTo>
                    <a:pt x="72973" y="8018"/>
                  </a:lnTo>
                  <a:cubicBezTo>
                    <a:pt x="71432" y="9558"/>
                    <a:pt x="69418" y="10329"/>
                    <a:pt x="67403" y="10329"/>
                  </a:cubicBezTo>
                  <a:cubicBezTo>
                    <a:pt x="65389" y="10329"/>
                    <a:pt x="63375" y="9558"/>
                    <a:pt x="61834" y="8018"/>
                  </a:cubicBezTo>
                  <a:lnTo>
                    <a:pt x="56128" y="2311"/>
                  </a:lnTo>
                  <a:cubicBezTo>
                    <a:pt x="54587" y="771"/>
                    <a:pt x="52567" y="0"/>
                    <a:pt x="50550" y="0"/>
                  </a:cubicBezTo>
                  <a:cubicBezTo>
                    <a:pt x="48533" y="0"/>
                    <a:pt x="46518" y="771"/>
                    <a:pt x="44989" y="2311"/>
                  </a:cubicBezTo>
                  <a:lnTo>
                    <a:pt x="39283" y="8018"/>
                  </a:lnTo>
                  <a:cubicBezTo>
                    <a:pt x="37742" y="9558"/>
                    <a:pt x="35722" y="10329"/>
                    <a:pt x="33705" y="10329"/>
                  </a:cubicBezTo>
                  <a:cubicBezTo>
                    <a:pt x="31688" y="10329"/>
                    <a:pt x="29673" y="9558"/>
                    <a:pt x="28144" y="8018"/>
                  </a:cubicBezTo>
                  <a:lnTo>
                    <a:pt x="22415" y="2311"/>
                  </a:lnTo>
                  <a:cubicBezTo>
                    <a:pt x="20886" y="771"/>
                    <a:pt x="18871" y="0"/>
                    <a:pt x="1685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82" name="Google Shape;282;p11"/>
          <p:cNvSpPr/>
          <p:nvPr/>
        </p:nvSpPr>
        <p:spPr>
          <a:xfrm rot="10800000">
            <a:off x="14" y="0"/>
            <a:ext cx="699050" cy="1944750"/>
          </a:xfrm>
          <a:custGeom>
            <a:avLst/>
            <a:gdLst/>
            <a:ahLst/>
            <a:cxnLst/>
            <a:rect l="l" t="t" r="r" b="b"/>
            <a:pathLst>
              <a:path w="27962" h="77790" extrusionOk="0">
                <a:moveTo>
                  <a:pt x="27962" y="1"/>
                </a:moveTo>
                <a:cubicBezTo>
                  <a:pt x="24287" y="663"/>
                  <a:pt x="20475" y="1028"/>
                  <a:pt x="16595" y="1028"/>
                </a:cubicBezTo>
                <a:lnTo>
                  <a:pt x="1" y="1028"/>
                </a:lnTo>
                <a:lnTo>
                  <a:pt x="1" y="70029"/>
                </a:lnTo>
                <a:cubicBezTo>
                  <a:pt x="1" y="74320"/>
                  <a:pt x="3470" y="77789"/>
                  <a:pt x="7762" y="77789"/>
                </a:cubicBezTo>
                <a:lnTo>
                  <a:pt x="20201" y="77789"/>
                </a:lnTo>
                <a:cubicBezTo>
                  <a:pt x="24493" y="77789"/>
                  <a:pt x="27962" y="74320"/>
                  <a:pt x="27962" y="70029"/>
                </a:cubicBezTo>
                <a:lnTo>
                  <a:pt x="27962"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3" name="Google Shape;283;p11"/>
          <p:cNvSpPr/>
          <p:nvPr/>
        </p:nvSpPr>
        <p:spPr>
          <a:xfrm rot="10800000">
            <a:off x="2" y="1919050"/>
            <a:ext cx="699050" cy="1566400"/>
          </a:xfrm>
          <a:custGeom>
            <a:avLst/>
            <a:gdLst/>
            <a:ahLst/>
            <a:cxnLst/>
            <a:rect l="l" t="t" r="r" b="b"/>
            <a:pathLst>
              <a:path w="27962" h="62656" extrusionOk="0">
                <a:moveTo>
                  <a:pt x="6780" y="1"/>
                </a:moveTo>
                <a:cubicBezTo>
                  <a:pt x="2945" y="503"/>
                  <a:pt x="1" y="3767"/>
                  <a:pt x="1" y="7716"/>
                </a:cubicBezTo>
                <a:lnTo>
                  <a:pt x="1" y="62656"/>
                </a:lnTo>
                <a:lnTo>
                  <a:pt x="16595" y="62656"/>
                </a:lnTo>
                <a:cubicBezTo>
                  <a:pt x="20475" y="62656"/>
                  <a:pt x="24287" y="62291"/>
                  <a:pt x="27962" y="61629"/>
                </a:cubicBezTo>
                <a:lnTo>
                  <a:pt x="27962" y="7716"/>
                </a:lnTo>
                <a:cubicBezTo>
                  <a:pt x="27962" y="3767"/>
                  <a:pt x="25017" y="503"/>
                  <a:pt x="21183"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4" name="Google Shape;284;p11"/>
          <p:cNvSpPr/>
          <p:nvPr/>
        </p:nvSpPr>
        <p:spPr>
          <a:xfrm rot="5400000">
            <a:off x="6923976" y="2922650"/>
            <a:ext cx="2220024" cy="2220024"/>
          </a:xfrm>
          <a:custGeom>
            <a:avLst/>
            <a:gdLst/>
            <a:ahLst/>
            <a:cxnLst/>
            <a:rect l="l" t="t" r="r" b="b"/>
            <a:pathLst>
              <a:path w="125107" h="125107" extrusionOk="0">
                <a:moveTo>
                  <a:pt x="1" y="1"/>
                </a:moveTo>
                <a:lnTo>
                  <a:pt x="1" y="21000"/>
                </a:lnTo>
                <a:cubicBezTo>
                  <a:pt x="1" y="26684"/>
                  <a:pt x="4589" y="31271"/>
                  <a:pt x="10272" y="31271"/>
                </a:cubicBezTo>
                <a:lnTo>
                  <a:pt x="21000" y="31271"/>
                </a:lnTo>
                <a:cubicBezTo>
                  <a:pt x="26683" y="31271"/>
                  <a:pt x="31271" y="35882"/>
                  <a:pt x="31271" y="41566"/>
                </a:cubicBezTo>
                <a:lnTo>
                  <a:pt x="31271" y="52271"/>
                </a:lnTo>
                <a:cubicBezTo>
                  <a:pt x="31271" y="57954"/>
                  <a:pt x="35882" y="62565"/>
                  <a:pt x="41543" y="62565"/>
                </a:cubicBezTo>
                <a:lnTo>
                  <a:pt x="52271" y="62565"/>
                </a:lnTo>
                <a:cubicBezTo>
                  <a:pt x="57954" y="62565"/>
                  <a:pt x="62542" y="67153"/>
                  <a:pt x="62542" y="72836"/>
                </a:cubicBezTo>
                <a:lnTo>
                  <a:pt x="62542" y="83564"/>
                </a:lnTo>
                <a:cubicBezTo>
                  <a:pt x="62542" y="89225"/>
                  <a:pt x="67153" y="93835"/>
                  <a:pt x="72836" y="93835"/>
                </a:cubicBezTo>
                <a:lnTo>
                  <a:pt x="83541" y="93835"/>
                </a:lnTo>
                <a:cubicBezTo>
                  <a:pt x="89225" y="93835"/>
                  <a:pt x="93836" y="98423"/>
                  <a:pt x="93836" y="104107"/>
                </a:cubicBezTo>
                <a:lnTo>
                  <a:pt x="93836" y="114835"/>
                </a:lnTo>
                <a:cubicBezTo>
                  <a:pt x="93836" y="120518"/>
                  <a:pt x="98423" y="125106"/>
                  <a:pt x="104107" y="125106"/>
                </a:cubicBezTo>
                <a:lnTo>
                  <a:pt x="114835" y="125106"/>
                </a:lnTo>
                <a:cubicBezTo>
                  <a:pt x="120495" y="125106"/>
                  <a:pt x="125106" y="120518"/>
                  <a:pt x="125106" y="114835"/>
                </a:cubicBezTo>
                <a:lnTo>
                  <a:pt x="125106"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85" name="Google Shape;285;p11"/>
          <p:cNvGrpSpPr/>
          <p:nvPr/>
        </p:nvGrpSpPr>
        <p:grpSpPr>
          <a:xfrm>
            <a:off x="3370698" y="-1452949"/>
            <a:ext cx="2379318" cy="2219997"/>
            <a:chOff x="3154238" y="-1361450"/>
            <a:chExt cx="2812100" cy="2623800"/>
          </a:xfrm>
        </p:grpSpPr>
        <p:sp>
          <p:nvSpPr>
            <p:cNvPr id="286" name="Google Shape;286;p11"/>
            <p:cNvSpPr/>
            <p:nvPr/>
          </p:nvSpPr>
          <p:spPr>
            <a:xfrm>
              <a:off x="3154238" y="-1361450"/>
              <a:ext cx="2812100" cy="2623800"/>
            </a:xfrm>
            <a:custGeom>
              <a:avLst/>
              <a:gdLst/>
              <a:ahLst/>
              <a:cxnLst/>
              <a:rect l="l" t="t" r="r" b="b"/>
              <a:pathLst>
                <a:path w="112484" h="104952" fill="none" extrusionOk="0">
                  <a:moveTo>
                    <a:pt x="112483" y="0"/>
                  </a:moveTo>
                  <a:lnTo>
                    <a:pt x="112483" y="48710"/>
                  </a:lnTo>
                  <a:cubicBezTo>
                    <a:pt x="112483" y="79775"/>
                    <a:pt x="87307" y="104951"/>
                    <a:pt x="56242" y="104951"/>
                  </a:cubicBezTo>
                  <a:lnTo>
                    <a:pt x="56242" y="104951"/>
                  </a:lnTo>
                  <a:cubicBezTo>
                    <a:pt x="25177" y="104951"/>
                    <a:pt x="0" y="79775"/>
                    <a:pt x="0" y="48710"/>
                  </a:cubicBezTo>
                  <a:lnTo>
                    <a:pt x="0" y="0"/>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7" name="Google Shape;287;p11"/>
            <p:cNvSpPr/>
            <p:nvPr/>
          </p:nvSpPr>
          <p:spPr>
            <a:xfrm>
              <a:off x="3356238" y="-1361450"/>
              <a:ext cx="2408100" cy="2421775"/>
            </a:xfrm>
            <a:custGeom>
              <a:avLst/>
              <a:gdLst/>
              <a:ahLst/>
              <a:cxnLst/>
              <a:rect l="l" t="t" r="r" b="b"/>
              <a:pathLst>
                <a:path w="96324" h="96871" fill="none" extrusionOk="0">
                  <a:moveTo>
                    <a:pt x="1" y="0"/>
                  </a:moveTo>
                  <a:lnTo>
                    <a:pt x="1" y="48710"/>
                  </a:lnTo>
                  <a:cubicBezTo>
                    <a:pt x="1" y="75301"/>
                    <a:pt x="21570" y="96871"/>
                    <a:pt x="48162" y="96871"/>
                  </a:cubicBezTo>
                  <a:lnTo>
                    <a:pt x="48162" y="96871"/>
                  </a:lnTo>
                  <a:cubicBezTo>
                    <a:pt x="74753" y="96871"/>
                    <a:pt x="96323" y="75301"/>
                    <a:pt x="96323" y="48710"/>
                  </a:cubicBezTo>
                  <a:lnTo>
                    <a:pt x="96323" y="0"/>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8" name="Google Shape;288;p11"/>
            <p:cNvSpPr/>
            <p:nvPr/>
          </p:nvSpPr>
          <p:spPr>
            <a:xfrm>
              <a:off x="3255238" y="-1361450"/>
              <a:ext cx="2610100" cy="2522775"/>
            </a:xfrm>
            <a:custGeom>
              <a:avLst/>
              <a:gdLst/>
              <a:ahLst/>
              <a:cxnLst/>
              <a:rect l="l" t="t" r="r" b="b"/>
              <a:pathLst>
                <a:path w="104404" h="100911" fill="none" extrusionOk="0">
                  <a:moveTo>
                    <a:pt x="0" y="0"/>
                  </a:moveTo>
                  <a:lnTo>
                    <a:pt x="0" y="48755"/>
                  </a:lnTo>
                  <a:cubicBezTo>
                    <a:pt x="0" y="77561"/>
                    <a:pt x="23351" y="100911"/>
                    <a:pt x="52156" y="100911"/>
                  </a:cubicBezTo>
                  <a:lnTo>
                    <a:pt x="52156" y="100911"/>
                  </a:lnTo>
                  <a:cubicBezTo>
                    <a:pt x="81007" y="100911"/>
                    <a:pt x="104403" y="77515"/>
                    <a:pt x="104403" y="48664"/>
                  </a:cubicBezTo>
                  <a:lnTo>
                    <a:pt x="104403" y="0"/>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bg>
      <p:bgPr>
        <a:noFill/>
        <a:effectLst/>
      </p:bgPr>
    </p:bg>
    <p:spTree>
      <p:nvGrpSpPr>
        <p:cNvPr id="1" name="Shape 289"/>
        <p:cNvGrpSpPr/>
        <p:nvPr/>
      </p:nvGrpSpPr>
      <p:grpSpPr>
        <a:xfrm>
          <a:off x="0" y="0"/>
          <a:ext cx="0" cy="0"/>
          <a:chOff x="0" y="0"/>
          <a:chExt cx="0" cy="0"/>
        </a:xfrm>
      </p:grpSpPr>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able of contents">
  <p:cSld name="BLANK_1">
    <p:spTree>
      <p:nvGrpSpPr>
        <p:cNvPr id="1" name="Shape 290"/>
        <p:cNvGrpSpPr/>
        <p:nvPr/>
      </p:nvGrpSpPr>
      <p:grpSpPr>
        <a:xfrm>
          <a:off x="0" y="0"/>
          <a:ext cx="0" cy="0"/>
          <a:chOff x="0" y="0"/>
          <a:chExt cx="0" cy="0"/>
        </a:xfrm>
      </p:grpSpPr>
      <p:sp>
        <p:nvSpPr>
          <p:cNvPr id="291" name="Google Shape;291;p13"/>
          <p:cNvSpPr txBox="1">
            <a:spLocks noGrp="1"/>
          </p:cNvSpPr>
          <p:nvPr>
            <p:ph type="title" hasCustomPrompt="1"/>
          </p:nvPr>
        </p:nvSpPr>
        <p:spPr>
          <a:xfrm>
            <a:off x="1324877" y="2036538"/>
            <a:ext cx="653100" cy="4341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000"/>
              <a:buNone/>
              <a:defRPr sz="2500">
                <a:solidFill>
                  <a:schemeClr val="lt1"/>
                </a:solidFill>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292" name="Google Shape;292;p13"/>
          <p:cNvSpPr txBox="1">
            <a:spLocks noGrp="1"/>
          </p:cNvSpPr>
          <p:nvPr>
            <p:ph type="subTitle" idx="1"/>
          </p:nvPr>
        </p:nvSpPr>
        <p:spPr>
          <a:xfrm>
            <a:off x="2001377" y="2124737"/>
            <a:ext cx="2463600" cy="572700"/>
          </a:xfrm>
          <a:prstGeom prst="rect">
            <a:avLst/>
          </a:prstGeom>
          <a:ln>
            <a:noFill/>
          </a:ln>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sz="1400"/>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a:endParaRPr/>
          </a:p>
        </p:txBody>
      </p:sp>
      <p:sp>
        <p:nvSpPr>
          <p:cNvPr id="293" name="Google Shape;293;p13"/>
          <p:cNvSpPr txBox="1">
            <a:spLocks noGrp="1"/>
          </p:cNvSpPr>
          <p:nvPr>
            <p:ph type="title" idx="2" hasCustomPrompt="1"/>
          </p:nvPr>
        </p:nvSpPr>
        <p:spPr>
          <a:xfrm>
            <a:off x="4690827" y="2036538"/>
            <a:ext cx="653100" cy="4341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000"/>
              <a:buNone/>
              <a:defRPr sz="2500">
                <a:solidFill>
                  <a:schemeClr val="lt1"/>
                </a:solidFill>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294" name="Google Shape;294;p13"/>
          <p:cNvSpPr txBox="1">
            <a:spLocks noGrp="1"/>
          </p:cNvSpPr>
          <p:nvPr>
            <p:ph type="subTitle" idx="3"/>
          </p:nvPr>
        </p:nvSpPr>
        <p:spPr>
          <a:xfrm>
            <a:off x="5367065" y="2124750"/>
            <a:ext cx="2463600" cy="572700"/>
          </a:xfrm>
          <a:prstGeom prst="rect">
            <a:avLst/>
          </a:prstGeom>
          <a:ln>
            <a:noFill/>
          </a:ln>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sz="1400"/>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a:endParaRPr/>
          </a:p>
        </p:txBody>
      </p:sp>
      <p:sp>
        <p:nvSpPr>
          <p:cNvPr id="295" name="Google Shape;295;p13"/>
          <p:cNvSpPr txBox="1">
            <a:spLocks noGrp="1"/>
          </p:cNvSpPr>
          <p:nvPr>
            <p:ph type="title" idx="4" hasCustomPrompt="1"/>
          </p:nvPr>
        </p:nvSpPr>
        <p:spPr>
          <a:xfrm>
            <a:off x="1324877" y="3216100"/>
            <a:ext cx="653100" cy="4341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000"/>
              <a:buNone/>
              <a:defRPr sz="2500">
                <a:solidFill>
                  <a:schemeClr val="lt1"/>
                </a:solidFill>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296" name="Google Shape;296;p13"/>
          <p:cNvSpPr txBox="1">
            <a:spLocks noGrp="1"/>
          </p:cNvSpPr>
          <p:nvPr>
            <p:ph type="subTitle" idx="5"/>
          </p:nvPr>
        </p:nvSpPr>
        <p:spPr>
          <a:xfrm>
            <a:off x="2001377" y="3291638"/>
            <a:ext cx="2463600" cy="572700"/>
          </a:xfrm>
          <a:prstGeom prst="rect">
            <a:avLst/>
          </a:prstGeom>
          <a:ln>
            <a:noFill/>
          </a:ln>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sz="1400"/>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a:endParaRPr/>
          </a:p>
        </p:txBody>
      </p:sp>
      <p:sp>
        <p:nvSpPr>
          <p:cNvPr id="297" name="Google Shape;297;p13"/>
          <p:cNvSpPr txBox="1">
            <a:spLocks noGrp="1"/>
          </p:cNvSpPr>
          <p:nvPr>
            <p:ph type="title" idx="6" hasCustomPrompt="1"/>
          </p:nvPr>
        </p:nvSpPr>
        <p:spPr>
          <a:xfrm>
            <a:off x="4690827" y="3216100"/>
            <a:ext cx="653100" cy="4341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000"/>
              <a:buNone/>
              <a:defRPr sz="2500">
                <a:solidFill>
                  <a:schemeClr val="lt1"/>
                </a:solidFill>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298" name="Google Shape;298;p13"/>
          <p:cNvSpPr txBox="1">
            <a:spLocks noGrp="1"/>
          </p:cNvSpPr>
          <p:nvPr>
            <p:ph type="subTitle" idx="7"/>
          </p:nvPr>
        </p:nvSpPr>
        <p:spPr>
          <a:xfrm>
            <a:off x="5367065" y="3291650"/>
            <a:ext cx="2463600" cy="572700"/>
          </a:xfrm>
          <a:prstGeom prst="rect">
            <a:avLst/>
          </a:prstGeom>
          <a:ln>
            <a:noFill/>
          </a:ln>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sz="1400"/>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a:endParaRPr/>
          </a:p>
        </p:txBody>
      </p:sp>
      <p:sp>
        <p:nvSpPr>
          <p:cNvPr id="299" name="Google Shape;299;p13"/>
          <p:cNvSpPr txBox="1">
            <a:spLocks noGrp="1"/>
          </p:cNvSpPr>
          <p:nvPr>
            <p:ph type="title" idx="8"/>
          </p:nvPr>
        </p:nvSpPr>
        <p:spPr>
          <a:xfrm>
            <a:off x="720000" y="445025"/>
            <a:ext cx="77040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3000"/>
              <a:buNone/>
              <a:defRPr sz="3000" b="1">
                <a:latin typeface="Fredoka"/>
                <a:ea typeface="Fredoka"/>
                <a:cs typeface="Fredoka"/>
                <a:sym typeface="Fredoka"/>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300" name="Google Shape;300;p13"/>
          <p:cNvSpPr txBox="1">
            <a:spLocks noGrp="1"/>
          </p:cNvSpPr>
          <p:nvPr>
            <p:ph type="subTitle" idx="9"/>
          </p:nvPr>
        </p:nvSpPr>
        <p:spPr>
          <a:xfrm>
            <a:off x="1996215" y="1739513"/>
            <a:ext cx="2463600" cy="540000"/>
          </a:xfrm>
          <a:prstGeom prst="rect">
            <a:avLst/>
          </a:prstGeom>
          <a:ln>
            <a:noFill/>
          </a:ln>
        </p:spPr>
        <p:txBody>
          <a:bodyPr spcFirstLastPara="1" wrap="square" lIns="91425" tIns="91425" rIns="91425" bIns="91425" anchor="b" anchorCtr="0">
            <a:noAutofit/>
          </a:bodyPr>
          <a:lstStyle>
            <a:lvl1pPr lvl="0" rtl="0">
              <a:lnSpc>
                <a:spcPct val="100000"/>
              </a:lnSpc>
              <a:spcBef>
                <a:spcPts val="0"/>
              </a:spcBef>
              <a:spcAft>
                <a:spcPts val="0"/>
              </a:spcAft>
              <a:buClr>
                <a:schemeClr val="accent5"/>
              </a:buClr>
              <a:buSzPts val="2200"/>
              <a:buFont typeface="Red Hat Display"/>
              <a:buNone/>
              <a:defRPr sz="2200" b="1">
                <a:solidFill>
                  <a:schemeClr val="accent5"/>
                </a:solidFill>
                <a:latin typeface="Red Hat Display"/>
                <a:ea typeface="Red Hat Display"/>
                <a:cs typeface="Red Hat Display"/>
                <a:sym typeface="Red Hat Display"/>
              </a:defRPr>
            </a:lvl1pPr>
            <a:lvl2pPr lvl="1" rtl="0">
              <a:lnSpc>
                <a:spcPct val="100000"/>
              </a:lnSpc>
              <a:spcBef>
                <a:spcPts val="0"/>
              </a:spcBef>
              <a:spcAft>
                <a:spcPts val="0"/>
              </a:spcAft>
              <a:buClr>
                <a:schemeClr val="accent5"/>
              </a:buClr>
              <a:buSzPts val="2200"/>
              <a:buFont typeface="Red Hat Display"/>
              <a:buNone/>
              <a:defRPr sz="2200" b="1">
                <a:solidFill>
                  <a:schemeClr val="accent5"/>
                </a:solidFill>
                <a:latin typeface="Red Hat Display"/>
                <a:ea typeface="Red Hat Display"/>
                <a:cs typeface="Red Hat Display"/>
                <a:sym typeface="Red Hat Display"/>
              </a:defRPr>
            </a:lvl2pPr>
            <a:lvl3pPr lvl="2" rtl="0">
              <a:lnSpc>
                <a:spcPct val="100000"/>
              </a:lnSpc>
              <a:spcBef>
                <a:spcPts val="0"/>
              </a:spcBef>
              <a:spcAft>
                <a:spcPts val="0"/>
              </a:spcAft>
              <a:buClr>
                <a:schemeClr val="accent5"/>
              </a:buClr>
              <a:buSzPts val="2200"/>
              <a:buFont typeface="Red Hat Display"/>
              <a:buNone/>
              <a:defRPr sz="2200" b="1">
                <a:solidFill>
                  <a:schemeClr val="accent5"/>
                </a:solidFill>
                <a:latin typeface="Red Hat Display"/>
                <a:ea typeface="Red Hat Display"/>
                <a:cs typeface="Red Hat Display"/>
                <a:sym typeface="Red Hat Display"/>
              </a:defRPr>
            </a:lvl3pPr>
            <a:lvl4pPr lvl="3" rtl="0">
              <a:lnSpc>
                <a:spcPct val="100000"/>
              </a:lnSpc>
              <a:spcBef>
                <a:spcPts val="0"/>
              </a:spcBef>
              <a:spcAft>
                <a:spcPts val="0"/>
              </a:spcAft>
              <a:buClr>
                <a:schemeClr val="accent5"/>
              </a:buClr>
              <a:buSzPts val="2200"/>
              <a:buFont typeface="Red Hat Display"/>
              <a:buNone/>
              <a:defRPr sz="2200" b="1">
                <a:solidFill>
                  <a:schemeClr val="accent5"/>
                </a:solidFill>
                <a:latin typeface="Red Hat Display"/>
                <a:ea typeface="Red Hat Display"/>
                <a:cs typeface="Red Hat Display"/>
                <a:sym typeface="Red Hat Display"/>
              </a:defRPr>
            </a:lvl4pPr>
            <a:lvl5pPr lvl="4" rtl="0">
              <a:lnSpc>
                <a:spcPct val="100000"/>
              </a:lnSpc>
              <a:spcBef>
                <a:spcPts val="0"/>
              </a:spcBef>
              <a:spcAft>
                <a:spcPts val="0"/>
              </a:spcAft>
              <a:buClr>
                <a:schemeClr val="accent5"/>
              </a:buClr>
              <a:buSzPts val="2200"/>
              <a:buFont typeface="Red Hat Display"/>
              <a:buNone/>
              <a:defRPr sz="2200" b="1">
                <a:solidFill>
                  <a:schemeClr val="accent5"/>
                </a:solidFill>
                <a:latin typeface="Red Hat Display"/>
                <a:ea typeface="Red Hat Display"/>
                <a:cs typeface="Red Hat Display"/>
                <a:sym typeface="Red Hat Display"/>
              </a:defRPr>
            </a:lvl5pPr>
            <a:lvl6pPr lvl="5" rtl="0">
              <a:lnSpc>
                <a:spcPct val="100000"/>
              </a:lnSpc>
              <a:spcBef>
                <a:spcPts val="0"/>
              </a:spcBef>
              <a:spcAft>
                <a:spcPts val="0"/>
              </a:spcAft>
              <a:buClr>
                <a:schemeClr val="accent5"/>
              </a:buClr>
              <a:buSzPts val="2200"/>
              <a:buFont typeface="Red Hat Display"/>
              <a:buNone/>
              <a:defRPr sz="2200" b="1">
                <a:solidFill>
                  <a:schemeClr val="accent5"/>
                </a:solidFill>
                <a:latin typeface="Red Hat Display"/>
                <a:ea typeface="Red Hat Display"/>
                <a:cs typeface="Red Hat Display"/>
                <a:sym typeface="Red Hat Display"/>
              </a:defRPr>
            </a:lvl6pPr>
            <a:lvl7pPr lvl="6" rtl="0">
              <a:lnSpc>
                <a:spcPct val="100000"/>
              </a:lnSpc>
              <a:spcBef>
                <a:spcPts val="0"/>
              </a:spcBef>
              <a:spcAft>
                <a:spcPts val="0"/>
              </a:spcAft>
              <a:buClr>
                <a:schemeClr val="accent5"/>
              </a:buClr>
              <a:buSzPts val="2200"/>
              <a:buFont typeface="Red Hat Display"/>
              <a:buNone/>
              <a:defRPr sz="2200" b="1">
                <a:solidFill>
                  <a:schemeClr val="accent5"/>
                </a:solidFill>
                <a:latin typeface="Red Hat Display"/>
                <a:ea typeface="Red Hat Display"/>
                <a:cs typeface="Red Hat Display"/>
                <a:sym typeface="Red Hat Display"/>
              </a:defRPr>
            </a:lvl7pPr>
            <a:lvl8pPr lvl="7" rtl="0">
              <a:lnSpc>
                <a:spcPct val="100000"/>
              </a:lnSpc>
              <a:spcBef>
                <a:spcPts val="0"/>
              </a:spcBef>
              <a:spcAft>
                <a:spcPts val="0"/>
              </a:spcAft>
              <a:buClr>
                <a:schemeClr val="accent5"/>
              </a:buClr>
              <a:buSzPts val="2200"/>
              <a:buFont typeface="Red Hat Display"/>
              <a:buNone/>
              <a:defRPr sz="2200" b="1">
                <a:solidFill>
                  <a:schemeClr val="accent5"/>
                </a:solidFill>
                <a:latin typeface="Red Hat Display"/>
                <a:ea typeface="Red Hat Display"/>
                <a:cs typeface="Red Hat Display"/>
                <a:sym typeface="Red Hat Display"/>
              </a:defRPr>
            </a:lvl8pPr>
            <a:lvl9pPr lvl="8" rtl="0">
              <a:lnSpc>
                <a:spcPct val="100000"/>
              </a:lnSpc>
              <a:spcBef>
                <a:spcPts val="0"/>
              </a:spcBef>
              <a:spcAft>
                <a:spcPts val="0"/>
              </a:spcAft>
              <a:buClr>
                <a:schemeClr val="accent5"/>
              </a:buClr>
              <a:buSzPts val="2200"/>
              <a:buFont typeface="Red Hat Display"/>
              <a:buNone/>
              <a:defRPr sz="2200" b="1">
                <a:solidFill>
                  <a:schemeClr val="accent5"/>
                </a:solidFill>
                <a:latin typeface="Red Hat Display"/>
                <a:ea typeface="Red Hat Display"/>
                <a:cs typeface="Red Hat Display"/>
                <a:sym typeface="Red Hat Display"/>
              </a:defRPr>
            </a:lvl9pPr>
          </a:lstStyle>
          <a:p>
            <a:endParaRPr/>
          </a:p>
        </p:txBody>
      </p:sp>
      <p:sp>
        <p:nvSpPr>
          <p:cNvPr id="301" name="Google Shape;301;p13"/>
          <p:cNvSpPr txBox="1">
            <a:spLocks noGrp="1"/>
          </p:cNvSpPr>
          <p:nvPr>
            <p:ph type="subTitle" idx="13"/>
          </p:nvPr>
        </p:nvSpPr>
        <p:spPr>
          <a:xfrm>
            <a:off x="5367075" y="1739525"/>
            <a:ext cx="2463600" cy="540000"/>
          </a:xfrm>
          <a:prstGeom prst="rect">
            <a:avLst/>
          </a:prstGeom>
          <a:ln>
            <a:noFill/>
          </a:ln>
        </p:spPr>
        <p:txBody>
          <a:bodyPr spcFirstLastPara="1" wrap="square" lIns="91425" tIns="91425" rIns="91425" bIns="91425" anchor="b" anchorCtr="0">
            <a:noAutofit/>
          </a:bodyPr>
          <a:lstStyle>
            <a:lvl1pPr lvl="0" rtl="0">
              <a:lnSpc>
                <a:spcPct val="100000"/>
              </a:lnSpc>
              <a:spcBef>
                <a:spcPts val="0"/>
              </a:spcBef>
              <a:spcAft>
                <a:spcPts val="0"/>
              </a:spcAft>
              <a:buClr>
                <a:schemeClr val="accent5"/>
              </a:buClr>
              <a:buSzPts val="2200"/>
              <a:buFont typeface="Red Hat Display"/>
              <a:buNone/>
              <a:defRPr sz="2200" b="1">
                <a:solidFill>
                  <a:schemeClr val="accent5"/>
                </a:solidFill>
                <a:latin typeface="Red Hat Display"/>
                <a:ea typeface="Red Hat Display"/>
                <a:cs typeface="Red Hat Display"/>
                <a:sym typeface="Red Hat Display"/>
              </a:defRPr>
            </a:lvl1pPr>
            <a:lvl2pPr lvl="1" rtl="0">
              <a:lnSpc>
                <a:spcPct val="100000"/>
              </a:lnSpc>
              <a:spcBef>
                <a:spcPts val="0"/>
              </a:spcBef>
              <a:spcAft>
                <a:spcPts val="0"/>
              </a:spcAft>
              <a:buClr>
                <a:schemeClr val="accent5"/>
              </a:buClr>
              <a:buSzPts val="2200"/>
              <a:buFont typeface="Red Hat Display"/>
              <a:buNone/>
              <a:defRPr sz="2200" b="1">
                <a:solidFill>
                  <a:schemeClr val="accent5"/>
                </a:solidFill>
                <a:latin typeface="Red Hat Display"/>
                <a:ea typeface="Red Hat Display"/>
                <a:cs typeface="Red Hat Display"/>
                <a:sym typeface="Red Hat Display"/>
              </a:defRPr>
            </a:lvl2pPr>
            <a:lvl3pPr lvl="2" rtl="0">
              <a:lnSpc>
                <a:spcPct val="100000"/>
              </a:lnSpc>
              <a:spcBef>
                <a:spcPts val="0"/>
              </a:spcBef>
              <a:spcAft>
                <a:spcPts val="0"/>
              </a:spcAft>
              <a:buClr>
                <a:schemeClr val="accent5"/>
              </a:buClr>
              <a:buSzPts val="2200"/>
              <a:buFont typeface="Red Hat Display"/>
              <a:buNone/>
              <a:defRPr sz="2200" b="1">
                <a:solidFill>
                  <a:schemeClr val="accent5"/>
                </a:solidFill>
                <a:latin typeface="Red Hat Display"/>
                <a:ea typeface="Red Hat Display"/>
                <a:cs typeface="Red Hat Display"/>
                <a:sym typeface="Red Hat Display"/>
              </a:defRPr>
            </a:lvl3pPr>
            <a:lvl4pPr lvl="3" rtl="0">
              <a:lnSpc>
                <a:spcPct val="100000"/>
              </a:lnSpc>
              <a:spcBef>
                <a:spcPts val="0"/>
              </a:spcBef>
              <a:spcAft>
                <a:spcPts val="0"/>
              </a:spcAft>
              <a:buClr>
                <a:schemeClr val="accent5"/>
              </a:buClr>
              <a:buSzPts val="2200"/>
              <a:buFont typeface="Red Hat Display"/>
              <a:buNone/>
              <a:defRPr sz="2200" b="1">
                <a:solidFill>
                  <a:schemeClr val="accent5"/>
                </a:solidFill>
                <a:latin typeface="Red Hat Display"/>
                <a:ea typeface="Red Hat Display"/>
                <a:cs typeface="Red Hat Display"/>
                <a:sym typeface="Red Hat Display"/>
              </a:defRPr>
            </a:lvl4pPr>
            <a:lvl5pPr lvl="4" rtl="0">
              <a:lnSpc>
                <a:spcPct val="100000"/>
              </a:lnSpc>
              <a:spcBef>
                <a:spcPts val="0"/>
              </a:spcBef>
              <a:spcAft>
                <a:spcPts val="0"/>
              </a:spcAft>
              <a:buClr>
                <a:schemeClr val="accent5"/>
              </a:buClr>
              <a:buSzPts val="2200"/>
              <a:buFont typeface="Red Hat Display"/>
              <a:buNone/>
              <a:defRPr sz="2200" b="1">
                <a:solidFill>
                  <a:schemeClr val="accent5"/>
                </a:solidFill>
                <a:latin typeface="Red Hat Display"/>
                <a:ea typeface="Red Hat Display"/>
                <a:cs typeface="Red Hat Display"/>
                <a:sym typeface="Red Hat Display"/>
              </a:defRPr>
            </a:lvl5pPr>
            <a:lvl6pPr lvl="5" rtl="0">
              <a:lnSpc>
                <a:spcPct val="100000"/>
              </a:lnSpc>
              <a:spcBef>
                <a:spcPts val="0"/>
              </a:spcBef>
              <a:spcAft>
                <a:spcPts val="0"/>
              </a:spcAft>
              <a:buClr>
                <a:schemeClr val="accent5"/>
              </a:buClr>
              <a:buSzPts val="2200"/>
              <a:buFont typeface="Red Hat Display"/>
              <a:buNone/>
              <a:defRPr sz="2200" b="1">
                <a:solidFill>
                  <a:schemeClr val="accent5"/>
                </a:solidFill>
                <a:latin typeface="Red Hat Display"/>
                <a:ea typeface="Red Hat Display"/>
                <a:cs typeface="Red Hat Display"/>
                <a:sym typeface="Red Hat Display"/>
              </a:defRPr>
            </a:lvl6pPr>
            <a:lvl7pPr lvl="6" rtl="0">
              <a:lnSpc>
                <a:spcPct val="100000"/>
              </a:lnSpc>
              <a:spcBef>
                <a:spcPts val="0"/>
              </a:spcBef>
              <a:spcAft>
                <a:spcPts val="0"/>
              </a:spcAft>
              <a:buClr>
                <a:schemeClr val="accent5"/>
              </a:buClr>
              <a:buSzPts val="2200"/>
              <a:buFont typeface="Red Hat Display"/>
              <a:buNone/>
              <a:defRPr sz="2200" b="1">
                <a:solidFill>
                  <a:schemeClr val="accent5"/>
                </a:solidFill>
                <a:latin typeface="Red Hat Display"/>
                <a:ea typeface="Red Hat Display"/>
                <a:cs typeface="Red Hat Display"/>
                <a:sym typeface="Red Hat Display"/>
              </a:defRPr>
            </a:lvl7pPr>
            <a:lvl8pPr lvl="7" rtl="0">
              <a:lnSpc>
                <a:spcPct val="100000"/>
              </a:lnSpc>
              <a:spcBef>
                <a:spcPts val="0"/>
              </a:spcBef>
              <a:spcAft>
                <a:spcPts val="0"/>
              </a:spcAft>
              <a:buClr>
                <a:schemeClr val="accent5"/>
              </a:buClr>
              <a:buSzPts val="2200"/>
              <a:buFont typeface="Red Hat Display"/>
              <a:buNone/>
              <a:defRPr sz="2200" b="1">
                <a:solidFill>
                  <a:schemeClr val="accent5"/>
                </a:solidFill>
                <a:latin typeface="Red Hat Display"/>
                <a:ea typeface="Red Hat Display"/>
                <a:cs typeface="Red Hat Display"/>
                <a:sym typeface="Red Hat Display"/>
              </a:defRPr>
            </a:lvl8pPr>
            <a:lvl9pPr lvl="8" rtl="0">
              <a:lnSpc>
                <a:spcPct val="100000"/>
              </a:lnSpc>
              <a:spcBef>
                <a:spcPts val="0"/>
              </a:spcBef>
              <a:spcAft>
                <a:spcPts val="0"/>
              </a:spcAft>
              <a:buClr>
                <a:schemeClr val="accent5"/>
              </a:buClr>
              <a:buSzPts val="2200"/>
              <a:buFont typeface="Red Hat Display"/>
              <a:buNone/>
              <a:defRPr sz="2200" b="1">
                <a:solidFill>
                  <a:schemeClr val="accent5"/>
                </a:solidFill>
                <a:latin typeface="Red Hat Display"/>
                <a:ea typeface="Red Hat Display"/>
                <a:cs typeface="Red Hat Display"/>
                <a:sym typeface="Red Hat Display"/>
              </a:defRPr>
            </a:lvl9pPr>
          </a:lstStyle>
          <a:p>
            <a:endParaRPr/>
          </a:p>
        </p:txBody>
      </p:sp>
      <p:sp>
        <p:nvSpPr>
          <p:cNvPr id="302" name="Google Shape;302;p13"/>
          <p:cNvSpPr txBox="1">
            <a:spLocks noGrp="1"/>
          </p:cNvSpPr>
          <p:nvPr>
            <p:ph type="subTitle" idx="14"/>
          </p:nvPr>
        </p:nvSpPr>
        <p:spPr>
          <a:xfrm>
            <a:off x="1996215" y="2901937"/>
            <a:ext cx="2463600" cy="540000"/>
          </a:xfrm>
          <a:prstGeom prst="rect">
            <a:avLst/>
          </a:prstGeom>
          <a:ln>
            <a:noFill/>
          </a:ln>
        </p:spPr>
        <p:txBody>
          <a:bodyPr spcFirstLastPara="1" wrap="square" lIns="91425" tIns="91425" rIns="91425" bIns="91425" anchor="b" anchorCtr="0">
            <a:noAutofit/>
          </a:bodyPr>
          <a:lstStyle>
            <a:lvl1pPr lvl="0" rtl="0">
              <a:lnSpc>
                <a:spcPct val="100000"/>
              </a:lnSpc>
              <a:spcBef>
                <a:spcPts val="0"/>
              </a:spcBef>
              <a:spcAft>
                <a:spcPts val="0"/>
              </a:spcAft>
              <a:buClr>
                <a:schemeClr val="accent5"/>
              </a:buClr>
              <a:buSzPts val="2200"/>
              <a:buFont typeface="Red Hat Display"/>
              <a:buNone/>
              <a:defRPr sz="2200" b="1">
                <a:solidFill>
                  <a:schemeClr val="accent5"/>
                </a:solidFill>
                <a:latin typeface="Red Hat Display"/>
                <a:ea typeface="Red Hat Display"/>
                <a:cs typeface="Red Hat Display"/>
                <a:sym typeface="Red Hat Display"/>
              </a:defRPr>
            </a:lvl1pPr>
            <a:lvl2pPr lvl="1" rtl="0">
              <a:lnSpc>
                <a:spcPct val="100000"/>
              </a:lnSpc>
              <a:spcBef>
                <a:spcPts val="0"/>
              </a:spcBef>
              <a:spcAft>
                <a:spcPts val="0"/>
              </a:spcAft>
              <a:buClr>
                <a:schemeClr val="accent5"/>
              </a:buClr>
              <a:buSzPts val="2200"/>
              <a:buFont typeface="Red Hat Display"/>
              <a:buNone/>
              <a:defRPr sz="2200" b="1">
                <a:solidFill>
                  <a:schemeClr val="accent5"/>
                </a:solidFill>
                <a:latin typeface="Red Hat Display"/>
                <a:ea typeface="Red Hat Display"/>
                <a:cs typeface="Red Hat Display"/>
                <a:sym typeface="Red Hat Display"/>
              </a:defRPr>
            </a:lvl2pPr>
            <a:lvl3pPr lvl="2" rtl="0">
              <a:lnSpc>
                <a:spcPct val="100000"/>
              </a:lnSpc>
              <a:spcBef>
                <a:spcPts val="0"/>
              </a:spcBef>
              <a:spcAft>
                <a:spcPts val="0"/>
              </a:spcAft>
              <a:buClr>
                <a:schemeClr val="accent5"/>
              </a:buClr>
              <a:buSzPts val="2200"/>
              <a:buFont typeface="Red Hat Display"/>
              <a:buNone/>
              <a:defRPr sz="2200" b="1">
                <a:solidFill>
                  <a:schemeClr val="accent5"/>
                </a:solidFill>
                <a:latin typeface="Red Hat Display"/>
                <a:ea typeface="Red Hat Display"/>
                <a:cs typeface="Red Hat Display"/>
                <a:sym typeface="Red Hat Display"/>
              </a:defRPr>
            </a:lvl3pPr>
            <a:lvl4pPr lvl="3" rtl="0">
              <a:lnSpc>
                <a:spcPct val="100000"/>
              </a:lnSpc>
              <a:spcBef>
                <a:spcPts val="0"/>
              </a:spcBef>
              <a:spcAft>
                <a:spcPts val="0"/>
              </a:spcAft>
              <a:buClr>
                <a:schemeClr val="accent5"/>
              </a:buClr>
              <a:buSzPts val="2200"/>
              <a:buFont typeface="Red Hat Display"/>
              <a:buNone/>
              <a:defRPr sz="2200" b="1">
                <a:solidFill>
                  <a:schemeClr val="accent5"/>
                </a:solidFill>
                <a:latin typeface="Red Hat Display"/>
                <a:ea typeface="Red Hat Display"/>
                <a:cs typeface="Red Hat Display"/>
                <a:sym typeface="Red Hat Display"/>
              </a:defRPr>
            </a:lvl4pPr>
            <a:lvl5pPr lvl="4" rtl="0">
              <a:lnSpc>
                <a:spcPct val="100000"/>
              </a:lnSpc>
              <a:spcBef>
                <a:spcPts val="0"/>
              </a:spcBef>
              <a:spcAft>
                <a:spcPts val="0"/>
              </a:spcAft>
              <a:buClr>
                <a:schemeClr val="accent5"/>
              </a:buClr>
              <a:buSzPts val="2200"/>
              <a:buFont typeface="Red Hat Display"/>
              <a:buNone/>
              <a:defRPr sz="2200" b="1">
                <a:solidFill>
                  <a:schemeClr val="accent5"/>
                </a:solidFill>
                <a:latin typeface="Red Hat Display"/>
                <a:ea typeface="Red Hat Display"/>
                <a:cs typeface="Red Hat Display"/>
                <a:sym typeface="Red Hat Display"/>
              </a:defRPr>
            </a:lvl5pPr>
            <a:lvl6pPr lvl="5" rtl="0">
              <a:lnSpc>
                <a:spcPct val="100000"/>
              </a:lnSpc>
              <a:spcBef>
                <a:spcPts val="0"/>
              </a:spcBef>
              <a:spcAft>
                <a:spcPts val="0"/>
              </a:spcAft>
              <a:buClr>
                <a:schemeClr val="accent5"/>
              </a:buClr>
              <a:buSzPts val="2200"/>
              <a:buFont typeface="Red Hat Display"/>
              <a:buNone/>
              <a:defRPr sz="2200" b="1">
                <a:solidFill>
                  <a:schemeClr val="accent5"/>
                </a:solidFill>
                <a:latin typeface="Red Hat Display"/>
                <a:ea typeface="Red Hat Display"/>
                <a:cs typeface="Red Hat Display"/>
                <a:sym typeface="Red Hat Display"/>
              </a:defRPr>
            </a:lvl6pPr>
            <a:lvl7pPr lvl="6" rtl="0">
              <a:lnSpc>
                <a:spcPct val="100000"/>
              </a:lnSpc>
              <a:spcBef>
                <a:spcPts val="0"/>
              </a:spcBef>
              <a:spcAft>
                <a:spcPts val="0"/>
              </a:spcAft>
              <a:buClr>
                <a:schemeClr val="accent5"/>
              </a:buClr>
              <a:buSzPts val="2200"/>
              <a:buFont typeface="Red Hat Display"/>
              <a:buNone/>
              <a:defRPr sz="2200" b="1">
                <a:solidFill>
                  <a:schemeClr val="accent5"/>
                </a:solidFill>
                <a:latin typeface="Red Hat Display"/>
                <a:ea typeface="Red Hat Display"/>
                <a:cs typeface="Red Hat Display"/>
                <a:sym typeface="Red Hat Display"/>
              </a:defRPr>
            </a:lvl7pPr>
            <a:lvl8pPr lvl="7" rtl="0">
              <a:lnSpc>
                <a:spcPct val="100000"/>
              </a:lnSpc>
              <a:spcBef>
                <a:spcPts val="0"/>
              </a:spcBef>
              <a:spcAft>
                <a:spcPts val="0"/>
              </a:spcAft>
              <a:buClr>
                <a:schemeClr val="accent5"/>
              </a:buClr>
              <a:buSzPts val="2200"/>
              <a:buFont typeface="Red Hat Display"/>
              <a:buNone/>
              <a:defRPr sz="2200" b="1">
                <a:solidFill>
                  <a:schemeClr val="accent5"/>
                </a:solidFill>
                <a:latin typeface="Red Hat Display"/>
                <a:ea typeface="Red Hat Display"/>
                <a:cs typeface="Red Hat Display"/>
                <a:sym typeface="Red Hat Display"/>
              </a:defRPr>
            </a:lvl8pPr>
            <a:lvl9pPr lvl="8" rtl="0">
              <a:lnSpc>
                <a:spcPct val="100000"/>
              </a:lnSpc>
              <a:spcBef>
                <a:spcPts val="0"/>
              </a:spcBef>
              <a:spcAft>
                <a:spcPts val="0"/>
              </a:spcAft>
              <a:buClr>
                <a:schemeClr val="accent5"/>
              </a:buClr>
              <a:buSzPts val="2200"/>
              <a:buFont typeface="Red Hat Display"/>
              <a:buNone/>
              <a:defRPr sz="2200" b="1">
                <a:solidFill>
                  <a:schemeClr val="accent5"/>
                </a:solidFill>
                <a:latin typeface="Red Hat Display"/>
                <a:ea typeface="Red Hat Display"/>
                <a:cs typeface="Red Hat Display"/>
                <a:sym typeface="Red Hat Display"/>
              </a:defRPr>
            </a:lvl9pPr>
          </a:lstStyle>
          <a:p>
            <a:endParaRPr/>
          </a:p>
        </p:txBody>
      </p:sp>
      <p:sp>
        <p:nvSpPr>
          <p:cNvPr id="303" name="Google Shape;303;p13"/>
          <p:cNvSpPr txBox="1">
            <a:spLocks noGrp="1"/>
          </p:cNvSpPr>
          <p:nvPr>
            <p:ph type="subTitle" idx="15"/>
          </p:nvPr>
        </p:nvSpPr>
        <p:spPr>
          <a:xfrm>
            <a:off x="5367075" y="2901950"/>
            <a:ext cx="2463600" cy="540000"/>
          </a:xfrm>
          <a:prstGeom prst="rect">
            <a:avLst/>
          </a:prstGeom>
          <a:ln>
            <a:noFill/>
          </a:ln>
        </p:spPr>
        <p:txBody>
          <a:bodyPr spcFirstLastPara="1" wrap="square" lIns="91425" tIns="91425" rIns="91425" bIns="91425" anchor="b" anchorCtr="0">
            <a:noAutofit/>
          </a:bodyPr>
          <a:lstStyle>
            <a:lvl1pPr lvl="0" rtl="0">
              <a:lnSpc>
                <a:spcPct val="100000"/>
              </a:lnSpc>
              <a:spcBef>
                <a:spcPts val="0"/>
              </a:spcBef>
              <a:spcAft>
                <a:spcPts val="0"/>
              </a:spcAft>
              <a:buClr>
                <a:schemeClr val="accent5"/>
              </a:buClr>
              <a:buSzPts val="2200"/>
              <a:buFont typeface="Red Hat Display"/>
              <a:buNone/>
              <a:defRPr sz="2200" b="1">
                <a:solidFill>
                  <a:schemeClr val="accent5"/>
                </a:solidFill>
                <a:latin typeface="Red Hat Display"/>
                <a:ea typeface="Red Hat Display"/>
                <a:cs typeface="Red Hat Display"/>
                <a:sym typeface="Red Hat Display"/>
              </a:defRPr>
            </a:lvl1pPr>
            <a:lvl2pPr lvl="1" rtl="0">
              <a:lnSpc>
                <a:spcPct val="100000"/>
              </a:lnSpc>
              <a:spcBef>
                <a:spcPts val="0"/>
              </a:spcBef>
              <a:spcAft>
                <a:spcPts val="0"/>
              </a:spcAft>
              <a:buClr>
                <a:schemeClr val="accent5"/>
              </a:buClr>
              <a:buSzPts val="2200"/>
              <a:buFont typeface="Red Hat Display"/>
              <a:buNone/>
              <a:defRPr sz="2200" b="1">
                <a:solidFill>
                  <a:schemeClr val="accent5"/>
                </a:solidFill>
                <a:latin typeface="Red Hat Display"/>
                <a:ea typeface="Red Hat Display"/>
                <a:cs typeface="Red Hat Display"/>
                <a:sym typeface="Red Hat Display"/>
              </a:defRPr>
            </a:lvl2pPr>
            <a:lvl3pPr lvl="2" rtl="0">
              <a:lnSpc>
                <a:spcPct val="100000"/>
              </a:lnSpc>
              <a:spcBef>
                <a:spcPts val="0"/>
              </a:spcBef>
              <a:spcAft>
                <a:spcPts val="0"/>
              </a:spcAft>
              <a:buClr>
                <a:schemeClr val="accent5"/>
              </a:buClr>
              <a:buSzPts val="2200"/>
              <a:buFont typeface="Red Hat Display"/>
              <a:buNone/>
              <a:defRPr sz="2200" b="1">
                <a:solidFill>
                  <a:schemeClr val="accent5"/>
                </a:solidFill>
                <a:latin typeface="Red Hat Display"/>
                <a:ea typeface="Red Hat Display"/>
                <a:cs typeface="Red Hat Display"/>
                <a:sym typeface="Red Hat Display"/>
              </a:defRPr>
            </a:lvl3pPr>
            <a:lvl4pPr lvl="3" rtl="0">
              <a:lnSpc>
                <a:spcPct val="100000"/>
              </a:lnSpc>
              <a:spcBef>
                <a:spcPts val="0"/>
              </a:spcBef>
              <a:spcAft>
                <a:spcPts val="0"/>
              </a:spcAft>
              <a:buClr>
                <a:schemeClr val="accent5"/>
              </a:buClr>
              <a:buSzPts val="2200"/>
              <a:buFont typeface="Red Hat Display"/>
              <a:buNone/>
              <a:defRPr sz="2200" b="1">
                <a:solidFill>
                  <a:schemeClr val="accent5"/>
                </a:solidFill>
                <a:latin typeface="Red Hat Display"/>
                <a:ea typeface="Red Hat Display"/>
                <a:cs typeface="Red Hat Display"/>
                <a:sym typeface="Red Hat Display"/>
              </a:defRPr>
            </a:lvl4pPr>
            <a:lvl5pPr lvl="4" rtl="0">
              <a:lnSpc>
                <a:spcPct val="100000"/>
              </a:lnSpc>
              <a:spcBef>
                <a:spcPts val="0"/>
              </a:spcBef>
              <a:spcAft>
                <a:spcPts val="0"/>
              </a:spcAft>
              <a:buClr>
                <a:schemeClr val="accent5"/>
              </a:buClr>
              <a:buSzPts val="2200"/>
              <a:buFont typeface="Red Hat Display"/>
              <a:buNone/>
              <a:defRPr sz="2200" b="1">
                <a:solidFill>
                  <a:schemeClr val="accent5"/>
                </a:solidFill>
                <a:latin typeface="Red Hat Display"/>
                <a:ea typeface="Red Hat Display"/>
                <a:cs typeface="Red Hat Display"/>
                <a:sym typeface="Red Hat Display"/>
              </a:defRPr>
            </a:lvl5pPr>
            <a:lvl6pPr lvl="5" rtl="0">
              <a:lnSpc>
                <a:spcPct val="100000"/>
              </a:lnSpc>
              <a:spcBef>
                <a:spcPts val="0"/>
              </a:spcBef>
              <a:spcAft>
                <a:spcPts val="0"/>
              </a:spcAft>
              <a:buClr>
                <a:schemeClr val="accent5"/>
              </a:buClr>
              <a:buSzPts val="2200"/>
              <a:buFont typeface="Red Hat Display"/>
              <a:buNone/>
              <a:defRPr sz="2200" b="1">
                <a:solidFill>
                  <a:schemeClr val="accent5"/>
                </a:solidFill>
                <a:latin typeface="Red Hat Display"/>
                <a:ea typeface="Red Hat Display"/>
                <a:cs typeface="Red Hat Display"/>
                <a:sym typeface="Red Hat Display"/>
              </a:defRPr>
            </a:lvl6pPr>
            <a:lvl7pPr lvl="6" rtl="0">
              <a:lnSpc>
                <a:spcPct val="100000"/>
              </a:lnSpc>
              <a:spcBef>
                <a:spcPts val="0"/>
              </a:spcBef>
              <a:spcAft>
                <a:spcPts val="0"/>
              </a:spcAft>
              <a:buClr>
                <a:schemeClr val="accent5"/>
              </a:buClr>
              <a:buSzPts val="2200"/>
              <a:buFont typeface="Red Hat Display"/>
              <a:buNone/>
              <a:defRPr sz="2200" b="1">
                <a:solidFill>
                  <a:schemeClr val="accent5"/>
                </a:solidFill>
                <a:latin typeface="Red Hat Display"/>
                <a:ea typeface="Red Hat Display"/>
                <a:cs typeface="Red Hat Display"/>
                <a:sym typeface="Red Hat Display"/>
              </a:defRPr>
            </a:lvl7pPr>
            <a:lvl8pPr lvl="7" rtl="0">
              <a:lnSpc>
                <a:spcPct val="100000"/>
              </a:lnSpc>
              <a:spcBef>
                <a:spcPts val="0"/>
              </a:spcBef>
              <a:spcAft>
                <a:spcPts val="0"/>
              </a:spcAft>
              <a:buClr>
                <a:schemeClr val="accent5"/>
              </a:buClr>
              <a:buSzPts val="2200"/>
              <a:buFont typeface="Red Hat Display"/>
              <a:buNone/>
              <a:defRPr sz="2200" b="1">
                <a:solidFill>
                  <a:schemeClr val="accent5"/>
                </a:solidFill>
                <a:latin typeface="Red Hat Display"/>
                <a:ea typeface="Red Hat Display"/>
                <a:cs typeface="Red Hat Display"/>
                <a:sym typeface="Red Hat Display"/>
              </a:defRPr>
            </a:lvl8pPr>
            <a:lvl9pPr lvl="8" rtl="0">
              <a:lnSpc>
                <a:spcPct val="100000"/>
              </a:lnSpc>
              <a:spcBef>
                <a:spcPts val="0"/>
              </a:spcBef>
              <a:spcAft>
                <a:spcPts val="0"/>
              </a:spcAft>
              <a:buClr>
                <a:schemeClr val="accent5"/>
              </a:buClr>
              <a:buSzPts val="2200"/>
              <a:buFont typeface="Red Hat Display"/>
              <a:buNone/>
              <a:defRPr sz="2200" b="1">
                <a:solidFill>
                  <a:schemeClr val="accent5"/>
                </a:solidFill>
                <a:latin typeface="Red Hat Display"/>
                <a:ea typeface="Red Hat Display"/>
                <a:cs typeface="Red Hat Display"/>
                <a:sym typeface="Red Hat Display"/>
              </a:defRPr>
            </a:lvl9pPr>
          </a:lstStyle>
          <a:p>
            <a:endParaRPr/>
          </a:p>
        </p:txBody>
      </p:sp>
      <p:grpSp>
        <p:nvGrpSpPr>
          <p:cNvPr id="304" name="Google Shape;304;p13"/>
          <p:cNvGrpSpPr/>
          <p:nvPr/>
        </p:nvGrpSpPr>
        <p:grpSpPr>
          <a:xfrm>
            <a:off x="-248979" y="2697426"/>
            <a:ext cx="964079" cy="2169138"/>
            <a:chOff x="-248979" y="1614576"/>
            <a:chExt cx="964079" cy="2169138"/>
          </a:xfrm>
        </p:grpSpPr>
        <p:grpSp>
          <p:nvGrpSpPr>
            <p:cNvPr id="305" name="Google Shape;305;p13"/>
            <p:cNvGrpSpPr/>
            <p:nvPr/>
          </p:nvGrpSpPr>
          <p:grpSpPr>
            <a:xfrm>
              <a:off x="-248979" y="1614576"/>
              <a:ext cx="964079" cy="2169138"/>
              <a:chOff x="8429046" y="1614576"/>
              <a:chExt cx="964079" cy="2169138"/>
            </a:xfrm>
          </p:grpSpPr>
          <p:sp>
            <p:nvSpPr>
              <p:cNvPr id="306" name="Google Shape;306;p13"/>
              <p:cNvSpPr/>
              <p:nvPr/>
            </p:nvSpPr>
            <p:spPr>
              <a:xfrm>
                <a:off x="8429046" y="3297831"/>
                <a:ext cx="950090" cy="31"/>
              </a:xfrm>
              <a:custGeom>
                <a:avLst/>
                <a:gdLst/>
                <a:ahLst/>
                <a:cxnLst/>
                <a:rect l="l" t="t" r="r" b="b"/>
                <a:pathLst>
                  <a:path w="85459" h="1" fill="none" extrusionOk="0">
                    <a:moveTo>
                      <a:pt x="0" y="1"/>
                    </a:moveTo>
                    <a:lnTo>
                      <a:pt x="85458" y="1"/>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chemeClr val="lt1"/>
                  </a:highlight>
                </a:endParaRPr>
              </a:p>
            </p:txBody>
          </p:sp>
          <p:sp>
            <p:nvSpPr>
              <p:cNvPr id="307" name="Google Shape;307;p13"/>
              <p:cNvSpPr/>
              <p:nvPr/>
            </p:nvSpPr>
            <p:spPr>
              <a:xfrm>
                <a:off x="8429046" y="3056970"/>
                <a:ext cx="950090" cy="31"/>
              </a:xfrm>
              <a:custGeom>
                <a:avLst/>
                <a:gdLst/>
                <a:ahLst/>
                <a:cxnLst/>
                <a:rect l="l" t="t" r="r" b="b"/>
                <a:pathLst>
                  <a:path w="85459" h="1" fill="none" extrusionOk="0">
                    <a:moveTo>
                      <a:pt x="0" y="0"/>
                    </a:moveTo>
                    <a:lnTo>
                      <a:pt x="85458" y="0"/>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chemeClr val="lt1"/>
                  </a:highlight>
                </a:endParaRPr>
              </a:p>
            </p:txBody>
          </p:sp>
          <p:sp>
            <p:nvSpPr>
              <p:cNvPr id="308" name="Google Shape;308;p13"/>
              <p:cNvSpPr/>
              <p:nvPr/>
            </p:nvSpPr>
            <p:spPr>
              <a:xfrm>
                <a:off x="8429046" y="2816791"/>
                <a:ext cx="950090" cy="31"/>
              </a:xfrm>
              <a:custGeom>
                <a:avLst/>
                <a:gdLst/>
                <a:ahLst/>
                <a:cxnLst/>
                <a:rect l="l" t="t" r="r" b="b"/>
                <a:pathLst>
                  <a:path w="85459" h="1" fill="none" extrusionOk="0">
                    <a:moveTo>
                      <a:pt x="0" y="1"/>
                    </a:moveTo>
                    <a:lnTo>
                      <a:pt x="85458" y="1"/>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chemeClr val="lt1"/>
                  </a:highlight>
                </a:endParaRPr>
              </a:p>
            </p:txBody>
          </p:sp>
          <p:sp>
            <p:nvSpPr>
              <p:cNvPr id="309" name="Google Shape;309;p13"/>
              <p:cNvSpPr/>
              <p:nvPr/>
            </p:nvSpPr>
            <p:spPr>
              <a:xfrm>
                <a:off x="8429046" y="2576643"/>
                <a:ext cx="950090" cy="31"/>
              </a:xfrm>
              <a:custGeom>
                <a:avLst/>
                <a:gdLst/>
                <a:ahLst/>
                <a:cxnLst/>
                <a:rect l="l" t="t" r="r" b="b"/>
                <a:pathLst>
                  <a:path w="85459" h="1" fill="none" extrusionOk="0">
                    <a:moveTo>
                      <a:pt x="0" y="0"/>
                    </a:moveTo>
                    <a:lnTo>
                      <a:pt x="85458" y="0"/>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chemeClr val="lt1"/>
                  </a:highlight>
                </a:endParaRPr>
              </a:p>
            </p:txBody>
          </p:sp>
          <p:sp>
            <p:nvSpPr>
              <p:cNvPr id="310" name="Google Shape;310;p13"/>
              <p:cNvSpPr/>
              <p:nvPr/>
            </p:nvSpPr>
            <p:spPr>
              <a:xfrm>
                <a:off x="8429046" y="2335752"/>
                <a:ext cx="950090" cy="31"/>
              </a:xfrm>
              <a:custGeom>
                <a:avLst/>
                <a:gdLst/>
                <a:ahLst/>
                <a:cxnLst/>
                <a:rect l="l" t="t" r="r" b="b"/>
                <a:pathLst>
                  <a:path w="85459" h="1" fill="none" extrusionOk="0">
                    <a:moveTo>
                      <a:pt x="0" y="1"/>
                    </a:moveTo>
                    <a:lnTo>
                      <a:pt x="85458" y="1"/>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chemeClr val="lt1"/>
                  </a:highlight>
                </a:endParaRPr>
              </a:p>
            </p:txBody>
          </p:sp>
          <p:sp>
            <p:nvSpPr>
              <p:cNvPr id="311" name="Google Shape;311;p13"/>
              <p:cNvSpPr/>
              <p:nvPr/>
            </p:nvSpPr>
            <p:spPr>
              <a:xfrm>
                <a:off x="8429046" y="2095603"/>
                <a:ext cx="950090" cy="31"/>
              </a:xfrm>
              <a:custGeom>
                <a:avLst/>
                <a:gdLst/>
                <a:ahLst/>
                <a:cxnLst/>
                <a:rect l="l" t="t" r="r" b="b"/>
                <a:pathLst>
                  <a:path w="85459" h="1" fill="none" extrusionOk="0">
                    <a:moveTo>
                      <a:pt x="0" y="0"/>
                    </a:moveTo>
                    <a:lnTo>
                      <a:pt x="85458" y="0"/>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chemeClr val="lt1"/>
                  </a:highlight>
                </a:endParaRPr>
              </a:p>
            </p:txBody>
          </p:sp>
          <p:sp>
            <p:nvSpPr>
              <p:cNvPr id="312" name="Google Shape;312;p13"/>
              <p:cNvSpPr/>
              <p:nvPr/>
            </p:nvSpPr>
            <p:spPr>
              <a:xfrm>
                <a:off x="8429046" y="1855424"/>
                <a:ext cx="950090" cy="31"/>
              </a:xfrm>
              <a:custGeom>
                <a:avLst/>
                <a:gdLst/>
                <a:ahLst/>
                <a:cxnLst/>
                <a:rect l="l" t="t" r="r" b="b"/>
                <a:pathLst>
                  <a:path w="85459" h="1" fill="none" extrusionOk="0">
                    <a:moveTo>
                      <a:pt x="0" y="1"/>
                    </a:moveTo>
                    <a:lnTo>
                      <a:pt x="85458" y="1"/>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chemeClr val="lt1"/>
                  </a:highlight>
                </a:endParaRPr>
              </a:p>
            </p:txBody>
          </p:sp>
          <p:sp>
            <p:nvSpPr>
              <p:cNvPr id="313" name="Google Shape;313;p13"/>
              <p:cNvSpPr/>
              <p:nvPr/>
            </p:nvSpPr>
            <p:spPr>
              <a:xfrm>
                <a:off x="9152235" y="1614576"/>
                <a:ext cx="31" cy="2169138"/>
              </a:xfrm>
              <a:custGeom>
                <a:avLst/>
                <a:gdLst/>
                <a:ahLst/>
                <a:cxnLst/>
                <a:rect l="l" t="t" r="r" b="b"/>
                <a:pathLst>
                  <a:path w="1" h="85458" fill="none" extrusionOk="0">
                    <a:moveTo>
                      <a:pt x="0" y="0"/>
                    </a:moveTo>
                    <a:lnTo>
                      <a:pt x="0" y="85458"/>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chemeClr val="lt1"/>
                  </a:highlight>
                </a:endParaRPr>
              </a:p>
            </p:txBody>
          </p:sp>
          <p:sp>
            <p:nvSpPr>
              <p:cNvPr id="314" name="Google Shape;314;p13"/>
              <p:cNvSpPr/>
              <p:nvPr/>
            </p:nvSpPr>
            <p:spPr>
              <a:xfrm>
                <a:off x="8911395" y="1614576"/>
                <a:ext cx="31" cy="2169138"/>
              </a:xfrm>
              <a:custGeom>
                <a:avLst/>
                <a:gdLst/>
                <a:ahLst/>
                <a:cxnLst/>
                <a:rect l="l" t="t" r="r" b="b"/>
                <a:pathLst>
                  <a:path w="1" h="85458" fill="none" extrusionOk="0">
                    <a:moveTo>
                      <a:pt x="0" y="0"/>
                    </a:moveTo>
                    <a:lnTo>
                      <a:pt x="0" y="85458"/>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chemeClr val="lt1"/>
                  </a:highlight>
                </a:endParaRPr>
              </a:p>
            </p:txBody>
          </p:sp>
          <p:sp>
            <p:nvSpPr>
              <p:cNvPr id="315" name="Google Shape;315;p13"/>
              <p:cNvSpPr/>
              <p:nvPr/>
            </p:nvSpPr>
            <p:spPr>
              <a:xfrm>
                <a:off x="8669873" y="1614576"/>
                <a:ext cx="31" cy="2169138"/>
              </a:xfrm>
              <a:custGeom>
                <a:avLst/>
                <a:gdLst/>
                <a:ahLst/>
                <a:cxnLst/>
                <a:rect l="l" t="t" r="r" b="b"/>
                <a:pathLst>
                  <a:path w="1" h="85458" fill="none" extrusionOk="0">
                    <a:moveTo>
                      <a:pt x="0" y="0"/>
                    </a:moveTo>
                    <a:lnTo>
                      <a:pt x="0" y="85458"/>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chemeClr val="lt1"/>
                  </a:highlight>
                </a:endParaRPr>
              </a:p>
            </p:txBody>
          </p:sp>
          <p:sp>
            <p:nvSpPr>
              <p:cNvPr id="316" name="Google Shape;316;p13"/>
              <p:cNvSpPr/>
              <p:nvPr/>
            </p:nvSpPr>
            <p:spPr>
              <a:xfrm>
                <a:off x="8429046" y="3778220"/>
                <a:ext cx="950090" cy="31"/>
              </a:xfrm>
              <a:custGeom>
                <a:avLst/>
                <a:gdLst/>
                <a:ahLst/>
                <a:cxnLst/>
                <a:rect l="l" t="t" r="r" b="b"/>
                <a:pathLst>
                  <a:path w="85459" h="1" fill="none" extrusionOk="0">
                    <a:moveTo>
                      <a:pt x="0" y="0"/>
                    </a:moveTo>
                    <a:lnTo>
                      <a:pt x="85458" y="0"/>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chemeClr val="lt1"/>
                  </a:highlight>
                </a:endParaRPr>
              </a:p>
            </p:txBody>
          </p:sp>
          <p:sp>
            <p:nvSpPr>
              <p:cNvPr id="317" name="Google Shape;317;p13"/>
              <p:cNvSpPr/>
              <p:nvPr/>
            </p:nvSpPr>
            <p:spPr>
              <a:xfrm>
                <a:off x="8429046" y="3538041"/>
                <a:ext cx="950090" cy="31"/>
              </a:xfrm>
              <a:custGeom>
                <a:avLst/>
                <a:gdLst/>
                <a:ahLst/>
                <a:cxnLst/>
                <a:rect l="l" t="t" r="r" b="b"/>
                <a:pathLst>
                  <a:path w="85459" h="1" fill="none" extrusionOk="0">
                    <a:moveTo>
                      <a:pt x="0" y="1"/>
                    </a:moveTo>
                    <a:lnTo>
                      <a:pt x="85458" y="1"/>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chemeClr val="lt1"/>
                  </a:highlight>
                </a:endParaRPr>
              </a:p>
            </p:txBody>
          </p:sp>
          <p:sp>
            <p:nvSpPr>
              <p:cNvPr id="318" name="Google Shape;318;p13"/>
              <p:cNvSpPr/>
              <p:nvPr/>
            </p:nvSpPr>
            <p:spPr>
              <a:xfrm>
                <a:off x="9393094" y="1614576"/>
                <a:ext cx="31" cy="2169138"/>
              </a:xfrm>
              <a:custGeom>
                <a:avLst/>
                <a:gdLst/>
                <a:ahLst/>
                <a:cxnLst/>
                <a:rect l="l" t="t" r="r" b="b"/>
                <a:pathLst>
                  <a:path w="1" h="85458" fill="none" extrusionOk="0">
                    <a:moveTo>
                      <a:pt x="0" y="0"/>
                    </a:moveTo>
                    <a:lnTo>
                      <a:pt x="0" y="85458"/>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chemeClr val="lt1"/>
                  </a:highlight>
                </a:endParaRPr>
              </a:p>
            </p:txBody>
          </p:sp>
        </p:grpSp>
        <p:sp>
          <p:nvSpPr>
            <p:cNvPr id="319" name="Google Shape;319;p13"/>
            <p:cNvSpPr/>
            <p:nvPr/>
          </p:nvSpPr>
          <p:spPr>
            <a:xfrm>
              <a:off x="-248979" y="1615249"/>
              <a:ext cx="950090" cy="31"/>
            </a:xfrm>
            <a:custGeom>
              <a:avLst/>
              <a:gdLst/>
              <a:ahLst/>
              <a:cxnLst/>
              <a:rect l="l" t="t" r="r" b="b"/>
              <a:pathLst>
                <a:path w="85459" h="1" fill="none" extrusionOk="0">
                  <a:moveTo>
                    <a:pt x="0" y="1"/>
                  </a:moveTo>
                  <a:lnTo>
                    <a:pt x="85458" y="1"/>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chemeClr val="lt1"/>
                </a:highlight>
              </a:endParaRPr>
            </a:p>
          </p:txBody>
        </p:sp>
      </p:grpSp>
      <p:grpSp>
        <p:nvGrpSpPr>
          <p:cNvPr id="320" name="Google Shape;320;p13"/>
          <p:cNvGrpSpPr/>
          <p:nvPr/>
        </p:nvGrpSpPr>
        <p:grpSpPr>
          <a:xfrm>
            <a:off x="-479075" y="4608500"/>
            <a:ext cx="10102125" cy="963950"/>
            <a:chOff x="-479062" y="4756525"/>
            <a:chExt cx="10102125" cy="963950"/>
          </a:xfrm>
        </p:grpSpPr>
        <p:sp>
          <p:nvSpPr>
            <p:cNvPr id="321" name="Google Shape;321;p13"/>
            <p:cNvSpPr/>
            <p:nvPr/>
          </p:nvSpPr>
          <p:spPr>
            <a:xfrm>
              <a:off x="2054588" y="4756525"/>
              <a:ext cx="3370175" cy="963950"/>
            </a:xfrm>
            <a:custGeom>
              <a:avLst/>
              <a:gdLst/>
              <a:ahLst/>
              <a:cxnLst/>
              <a:rect l="l" t="t" r="r" b="b"/>
              <a:pathLst>
                <a:path w="134807" h="38558" extrusionOk="0">
                  <a:moveTo>
                    <a:pt x="16854" y="0"/>
                  </a:moveTo>
                  <a:cubicBezTo>
                    <a:pt x="14837" y="0"/>
                    <a:pt x="12817" y="771"/>
                    <a:pt x="11276" y="2311"/>
                  </a:cubicBezTo>
                  <a:lnTo>
                    <a:pt x="2306" y="11282"/>
                  </a:lnTo>
                  <a:cubicBezTo>
                    <a:pt x="845" y="12765"/>
                    <a:pt x="0" y="14774"/>
                    <a:pt x="0" y="16851"/>
                  </a:cubicBezTo>
                  <a:lnTo>
                    <a:pt x="0" y="30683"/>
                  </a:lnTo>
                  <a:cubicBezTo>
                    <a:pt x="0" y="35043"/>
                    <a:pt x="3538" y="38558"/>
                    <a:pt x="7875" y="38558"/>
                  </a:cubicBezTo>
                  <a:lnTo>
                    <a:pt x="126932" y="38558"/>
                  </a:lnTo>
                  <a:cubicBezTo>
                    <a:pt x="131269" y="38558"/>
                    <a:pt x="134807" y="35043"/>
                    <a:pt x="134807" y="30683"/>
                  </a:cubicBezTo>
                  <a:lnTo>
                    <a:pt x="134807" y="16851"/>
                  </a:lnTo>
                  <a:cubicBezTo>
                    <a:pt x="134807" y="14774"/>
                    <a:pt x="133962" y="12765"/>
                    <a:pt x="132501" y="11282"/>
                  </a:cubicBezTo>
                  <a:lnTo>
                    <a:pt x="123508" y="2311"/>
                  </a:lnTo>
                  <a:cubicBezTo>
                    <a:pt x="121979" y="771"/>
                    <a:pt x="119964" y="0"/>
                    <a:pt x="117947" y="0"/>
                  </a:cubicBezTo>
                  <a:cubicBezTo>
                    <a:pt x="115930" y="0"/>
                    <a:pt x="113910" y="771"/>
                    <a:pt x="112369" y="2311"/>
                  </a:cubicBezTo>
                  <a:lnTo>
                    <a:pt x="106663" y="8018"/>
                  </a:lnTo>
                  <a:cubicBezTo>
                    <a:pt x="105122" y="9558"/>
                    <a:pt x="103108" y="10329"/>
                    <a:pt x="101094" y="10329"/>
                  </a:cubicBezTo>
                  <a:cubicBezTo>
                    <a:pt x="99079" y="10329"/>
                    <a:pt x="97065" y="9558"/>
                    <a:pt x="95524" y="8018"/>
                  </a:cubicBezTo>
                  <a:lnTo>
                    <a:pt x="89818" y="2311"/>
                  </a:lnTo>
                  <a:cubicBezTo>
                    <a:pt x="88277" y="771"/>
                    <a:pt x="86263" y="0"/>
                    <a:pt x="84249" y="0"/>
                  </a:cubicBezTo>
                  <a:cubicBezTo>
                    <a:pt x="82234" y="0"/>
                    <a:pt x="80220" y="771"/>
                    <a:pt x="78679" y="2311"/>
                  </a:cubicBezTo>
                  <a:lnTo>
                    <a:pt x="72973" y="8018"/>
                  </a:lnTo>
                  <a:cubicBezTo>
                    <a:pt x="71432" y="9558"/>
                    <a:pt x="69418" y="10329"/>
                    <a:pt x="67403" y="10329"/>
                  </a:cubicBezTo>
                  <a:cubicBezTo>
                    <a:pt x="65389" y="10329"/>
                    <a:pt x="63375" y="9558"/>
                    <a:pt x="61834" y="8018"/>
                  </a:cubicBezTo>
                  <a:lnTo>
                    <a:pt x="56128" y="2311"/>
                  </a:lnTo>
                  <a:cubicBezTo>
                    <a:pt x="54587" y="771"/>
                    <a:pt x="52567" y="0"/>
                    <a:pt x="50550" y="0"/>
                  </a:cubicBezTo>
                  <a:cubicBezTo>
                    <a:pt x="48533" y="0"/>
                    <a:pt x="46518" y="771"/>
                    <a:pt x="44989" y="2311"/>
                  </a:cubicBezTo>
                  <a:lnTo>
                    <a:pt x="39283" y="8018"/>
                  </a:lnTo>
                  <a:cubicBezTo>
                    <a:pt x="37742" y="9558"/>
                    <a:pt x="35722" y="10329"/>
                    <a:pt x="33705" y="10329"/>
                  </a:cubicBezTo>
                  <a:cubicBezTo>
                    <a:pt x="31688" y="10329"/>
                    <a:pt x="29673" y="9558"/>
                    <a:pt x="28144" y="8018"/>
                  </a:cubicBezTo>
                  <a:lnTo>
                    <a:pt x="22415" y="2311"/>
                  </a:lnTo>
                  <a:cubicBezTo>
                    <a:pt x="20886" y="771"/>
                    <a:pt x="18871" y="0"/>
                    <a:pt x="1685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2" name="Google Shape;322;p13"/>
            <p:cNvSpPr/>
            <p:nvPr/>
          </p:nvSpPr>
          <p:spPr>
            <a:xfrm>
              <a:off x="-479062" y="4756525"/>
              <a:ext cx="3370175" cy="963950"/>
            </a:xfrm>
            <a:custGeom>
              <a:avLst/>
              <a:gdLst/>
              <a:ahLst/>
              <a:cxnLst/>
              <a:rect l="l" t="t" r="r" b="b"/>
              <a:pathLst>
                <a:path w="134807" h="38558" extrusionOk="0">
                  <a:moveTo>
                    <a:pt x="16854" y="0"/>
                  </a:moveTo>
                  <a:cubicBezTo>
                    <a:pt x="14837" y="0"/>
                    <a:pt x="12817" y="771"/>
                    <a:pt x="11276" y="2311"/>
                  </a:cubicBezTo>
                  <a:lnTo>
                    <a:pt x="2306" y="11282"/>
                  </a:lnTo>
                  <a:cubicBezTo>
                    <a:pt x="845" y="12765"/>
                    <a:pt x="0" y="14774"/>
                    <a:pt x="0" y="16851"/>
                  </a:cubicBezTo>
                  <a:lnTo>
                    <a:pt x="0" y="30683"/>
                  </a:lnTo>
                  <a:cubicBezTo>
                    <a:pt x="0" y="35043"/>
                    <a:pt x="3538" y="38558"/>
                    <a:pt x="7875" y="38558"/>
                  </a:cubicBezTo>
                  <a:lnTo>
                    <a:pt x="126932" y="38558"/>
                  </a:lnTo>
                  <a:cubicBezTo>
                    <a:pt x="131269" y="38558"/>
                    <a:pt x="134807" y="35043"/>
                    <a:pt x="134807" y="30683"/>
                  </a:cubicBezTo>
                  <a:lnTo>
                    <a:pt x="134807" y="16851"/>
                  </a:lnTo>
                  <a:cubicBezTo>
                    <a:pt x="134807" y="14774"/>
                    <a:pt x="133962" y="12765"/>
                    <a:pt x="132501" y="11282"/>
                  </a:cubicBezTo>
                  <a:lnTo>
                    <a:pt x="123508" y="2311"/>
                  </a:lnTo>
                  <a:cubicBezTo>
                    <a:pt x="121979" y="771"/>
                    <a:pt x="119964" y="0"/>
                    <a:pt x="117947" y="0"/>
                  </a:cubicBezTo>
                  <a:cubicBezTo>
                    <a:pt x="115930" y="0"/>
                    <a:pt x="113910" y="771"/>
                    <a:pt x="112369" y="2311"/>
                  </a:cubicBezTo>
                  <a:lnTo>
                    <a:pt x="106663" y="8018"/>
                  </a:lnTo>
                  <a:cubicBezTo>
                    <a:pt x="105122" y="9558"/>
                    <a:pt x="103108" y="10329"/>
                    <a:pt x="101094" y="10329"/>
                  </a:cubicBezTo>
                  <a:cubicBezTo>
                    <a:pt x="99079" y="10329"/>
                    <a:pt x="97065" y="9558"/>
                    <a:pt x="95524" y="8018"/>
                  </a:cubicBezTo>
                  <a:lnTo>
                    <a:pt x="89818" y="2311"/>
                  </a:lnTo>
                  <a:cubicBezTo>
                    <a:pt x="88277" y="771"/>
                    <a:pt x="86263" y="0"/>
                    <a:pt x="84249" y="0"/>
                  </a:cubicBezTo>
                  <a:cubicBezTo>
                    <a:pt x="82234" y="0"/>
                    <a:pt x="80220" y="771"/>
                    <a:pt x="78679" y="2311"/>
                  </a:cubicBezTo>
                  <a:lnTo>
                    <a:pt x="72973" y="8018"/>
                  </a:lnTo>
                  <a:cubicBezTo>
                    <a:pt x="71432" y="9558"/>
                    <a:pt x="69418" y="10329"/>
                    <a:pt x="67403" y="10329"/>
                  </a:cubicBezTo>
                  <a:cubicBezTo>
                    <a:pt x="65389" y="10329"/>
                    <a:pt x="63375" y="9558"/>
                    <a:pt x="61834" y="8018"/>
                  </a:cubicBezTo>
                  <a:lnTo>
                    <a:pt x="56128" y="2311"/>
                  </a:lnTo>
                  <a:cubicBezTo>
                    <a:pt x="54587" y="771"/>
                    <a:pt x="52567" y="0"/>
                    <a:pt x="50550" y="0"/>
                  </a:cubicBezTo>
                  <a:cubicBezTo>
                    <a:pt x="48533" y="0"/>
                    <a:pt x="46518" y="771"/>
                    <a:pt x="44989" y="2311"/>
                  </a:cubicBezTo>
                  <a:lnTo>
                    <a:pt x="39283" y="8018"/>
                  </a:lnTo>
                  <a:cubicBezTo>
                    <a:pt x="37742" y="9558"/>
                    <a:pt x="35722" y="10329"/>
                    <a:pt x="33705" y="10329"/>
                  </a:cubicBezTo>
                  <a:cubicBezTo>
                    <a:pt x="31688" y="10329"/>
                    <a:pt x="29673" y="9558"/>
                    <a:pt x="28144" y="8018"/>
                  </a:cubicBezTo>
                  <a:lnTo>
                    <a:pt x="22415" y="2311"/>
                  </a:lnTo>
                  <a:cubicBezTo>
                    <a:pt x="20886" y="771"/>
                    <a:pt x="18871" y="0"/>
                    <a:pt x="1685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3" name="Google Shape;323;p13"/>
            <p:cNvSpPr/>
            <p:nvPr/>
          </p:nvSpPr>
          <p:spPr>
            <a:xfrm>
              <a:off x="4567813" y="4756525"/>
              <a:ext cx="3370175" cy="963950"/>
            </a:xfrm>
            <a:custGeom>
              <a:avLst/>
              <a:gdLst/>
              <a:ahLst/>
              <a:cxnLst/>
              <a:rect l="l" t="t" r="r" b="b"/>
              <a:pathLst>
                <a:path w="134807" h="38558" extrusionOk="0">
                  <a:moveTo>
                    <a:pt x="16854" y="0"/>
                  </a:moveTo>
                  <a:cubicBezTo>
                    <a:pt x="14837" y="0"/>
                    <a:pt x="12817" y="771"/>
                    <a:pt x="11276" y="2311"/>
                  </a:cubicBezTo>
                  <a:lnTo>
                    <a:pt x="2306" y="11282"/>
                  </a:lnTo>
                  <a:cubicBezTo>
                    <a:pt x="845" y="12765"/>
                    <a:pt x="0" y="14774"/>
                    <a:pt x="0" y="16851"/>
                  </a:cubicBezTo>
                  <a:lnTo>
                    <a:pt x="0" y="30683"/>
                  </a:lnTo>
                  <a:cubicBezTo>
                    <a:pt x="0" y="35043"/>
                    <a:pt x="3538" y="38558"/>
                    <a:pt x="7875" y="38558"/>
                  </a:cubicBezTo>
                  <a:lnTo>
                    <a:pt x="126932" y="38558"/>
                  </a:lnTo>
                  <a:cubicBezTo>
                    <a:pt x="131269" y="38558"/>
                    <a:pt x="134807" y="35043"/>
                    <a:pt x="134807" y="30683"/>
                  </a:cubicBezTo>
                  <a:lnTo>
                    <a:pt x="134807" y="16851"/>
                  </a:lnTo>
                  <a:cubicBezTo>
                    <a:pt x="134807" y="14774"/>
                    <a:pt x="133962" y="12765"/>
                    <a:pt x="132501" y="11282"/>
                  </a:cubicBezTo>
                  <a:lnTo>
                    <a:pt x="123508" y="2311"/>
                  </a:lnTo>
                  <a:cubicBezTo>
                    <a:pt x="121979" y="771"/>
                    <a:pt x="119964" y="0"/>
                    <a:pt x="117947" y="0"/>
                  </a:cubicBezTo>
                  <a:cubicBezTo>
                    <a:pt x="115930" y="0"/>
                    <a:pt x="113910" y="771"/>
                    <a:pt x="112369" y="2311"/>
                  </a:cubicBezTo>
                  <a:lnTo>
                    <a:pt x="106663" y="8018"/>
                  </a:lnTo>
                  <a:cubicBezTo>
                    <a:pt x="105122" y="9558"/>
                    <a:pt x="103108" y="10329"/>
                    <a:pt x="101094" y="10329"/>
                  </a:cubicBezTo>
                  <a:cubicBezTo>
                    <a:pt x="99079" y="10329"/>
                    <a:pt x="97065" y="9558"/>
                    <a:pt x="95524" y="8018"/>
                  </a:cubicBezTo>
                  <a:lnTo>
                    <a:pt x="89818" y="2311"/>
                  </a:lnTo>
                  <a:cubicBezTo>
                    <a:pt x="88277" y="771"/>
                    <a:pt x="86263" y="0"/>
                    <a:pt x="84249" y="0"/>
                  </a:cubicBezTo>
                  <a:cubicBezTo>
                    <a:pt x="82234" y="0"/>
                    <a:pt x="80220" y="771"/>
                    <a:pt x="78679" y="2311"/>
                  </a:cubicBezTo>
                  <a:lnTo>
                    <a:pt x="72973" y="8018"/>
                  </a:lnTo>
                  <a:cubicBezTo>
                    <a:pt x="71432" y="9558"/>
                    <a:pt x="69418" y="10329"/>
                    <a:pt x="67403" y="10329"/>
                  </a:cubicBezTo>
                  <a:cubicBezTo>
                    <a:pt x="65389" y="10329"/>
                    <a:pt x="63375" y="9558"/>
                    <a:pt x="61834" y="8018"/>
                  </a:cubicBezTo>
                  <a:lnTo>
                    <a:pt x="56128" y="2311"/>
                  </a:lnTo>
                  <a:cubicBezTo>
                    <a:pt x="54587" y="771"/>
                    <a:pt x="52567" y="0"/>
                    <a:pt x="50550" y="0"/>
                  </a:cubicBezTo>
                  <a:cubicBezTo>
                    <a:pt x="48533" y="0"/>
                    <a:pt x="46518" y="771"/>
                    <a:pt x="44989" y="2311"/>
                  </a:cubicBezTo>
                  <a:lnTo>
                    <a:pt x="39283" y="8018"/>
                  </a:lnTo>
                  <a:cubicBezTo>
                    <a:pt x="37742" y="9558"/>
                    <a:pt x="35722" y="10329"/>
                    <a:pt x="33705" y="10329"/>
                  </a:cubicBezTo>
                  <a:cubicBezTo>
                    <a:pt x="31688" y="10329"/>
                    <a:pt x="29673" y="9558"/>
                    <a:pt x="28144" y="8018"/>
                  </a:cubicBezTo>
                  <a:lnTo>
                    <a:pt x="22415" y="2311"/>
                  </a:lnTo>
                  <a:cubicBezTo>
                    <a:pt x="20886" y="771"/>
                    <a:pt x="18871" y="0"/>
                    <a:pt x="1685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4" name="Google Shape;324;p13"/>
            <p:cNvSpPr/>
            <p:nvPr/>
          </p:nvSpPr>
          <p:spPr>
            <a:xfrm>
              <a:off x="6252888" y="4756525"/>
              <a:ext cx="3370175" cy="963950"/>
            </a:xfrm>
            <a:custGeom>
              <a:avLst/>
              <a:gdLst/>
              <a:ahLst/>
              <a:cxnLst/>
              <a:rect l="l" t="t" r="r" b="b"/>
              <a:pathLst>
                <a:path w="134807" h="38558" extrusionOk="0">
                  <a:moveTo>
                    <a:pt x="16854" y="0"/>
                  </a:moveTo>
                  <a:cubicBezTo>
                    <a:pt x="14837" y="0"/>
                    <a:pt x="12817" y="771"/>
                    <a:pt x="11276" y="2311"/>
                  </a:cubicBezTo>
                  <a:lnTo>
                    <a:pt x="2306" y="11282"/>
                  </a:lnTo>
                  <a:cubicBezTo>
                    <a:pt x="845" y="12765"/>
                    <a:pt x="0" y="14774"/>
                    <a:pt x="0" y="16851"/>
                  </a:cubicBezTo>
                  <a:lnTo>
                    <a:pt x="0" y="30683"/>
                  </a:lnTo>
                  <a:cubicBezTo>
                    <a:pt x="0" y="35043"/>
                    <a:pt x="3538" y="38558"/>
                    <a:pt x="7875" y="38558"/>
                  </a:cubicBezTo>
                  <a:lnTo>
                    <a:pt x="126932" y="38558"/>
                  </a:lnTo>
                  <a:cubicBezTo>
                    <a:pt x="131269" y="38558"/>
                    <a:pt x="134807" y="35043"/>
                    <a:pt x="134807" y="30683"/>
                  </a:cubicBezTo>
                  <a:lnTo>
                    <a:pt x="134807" y="16851"/>
                  </a:lnTo>
                  <a:cubicBezTo>
                    <a:pt x="134807" y="14774"/>
                    <a:pt x="133962" y="12765"/>
                    <a:pt x="132501" y="11282"/>
                  </a:cubicBezTo>
                  <a:lnTo>
                    <a:pt x="123508" y="2311"/>
                  </a:lnTo>
                  <a:cubicBezTo>
                    <a:pt x="121979" y="771"/>
                    <a:pt x="119964" y="0"/>
                    <a:pt x="117947" y="0"/>
                  </a:cubicBezTo>
                  <a:cubicBezTo>
                    <a:pt x="115930" y="0"/>
                    <a:pt x="113910" y="771"/>
                    <a:pt x="112369" y="2311"/>
                  </a:cubicBezTo>
                  <a:lnTo>
                    <a:pt x="106663" y="8018"/>
                  </a:lnTo>
                  <a:cubicBezTo>
                    <a:pt x="105122" y="9558"/>
                    <a:pt x="103108" y="10329"/>
                    <a:pt x="101094" y="10329"/>
                  </a:cubicBezTo>
                  <a:cubicBezTo>
                    <a:pt x="99079" y="10329"/>
                    <a:pt x="97065" y="9558"/>
                    <a:pt x="95524" y="8018"/>
                  </a:cubicBezTo>
                  <a:lnTo>
                    <a:pt x="89818" y="2311"/>
                  </a:lnTo>
                  <a:cubicBezTo>
                    <a:pt x="88277" y="771"/>
                    <a:pt x="86263" y="0"/>
                    <a:pt x="84249" y="0"/>
                  </a:cubicBezTo>
                  <a:cubicBezTo>
                    <a:pt x="82234" y="0"/>
                    <a:pt x="80220" y="771"/>
                    <a:pt x="78679" y="2311"/>
                  </a:cubicBezTo>
                  <a:lnTo>
                    <a:pt x="72973" y="8018"/>
                  </a:lnTo>
                  <a:cubicBezTo>
                    <a:pt x="71432" y="9558"/>
                    <a:pt x="69418" y="10329"/>
                    <a:pt x="67403" y="10329"/>
                  </a:cubicBezTo>
                  <a:cubicBezTo>
                    <a:pt x="65389" y="10329"/>
                    <a:pt x="63375" y="9558"/>
                    <a:pt x="61834" y="8018"/>
                  </a:cubicBezTo>
                  <a:lnTo>
                    <a:pt x="56128" y="2311"/>
                  </a:lnTo>
                  <a:cubicBezTo>
                    <a:pt x="54587" y="771"/>
                    <a:pt x="52567" y="0"/>
                    <a:pt x="50550" y="0"/>
                  </a:cubicBezTo>
                  <a:cubicBezTo>
                    <a:pt x="48533" y="0"/>
                    <a:pt x="46518" y="771"/>
                    <a:pt x="44989" y="2311"/>
                  </a:cubicBezTo>
                  <a:lnTo>
                    <a:pt x="39283" y="8018"/>
                  </a:lnTo>
                  <a:cubicBezTo>
                    <a:pt x="37742" y="9558"/>
                    <a:pt x="35722" y="10329"/>
                    <a:pt x="33705" y="10329"/>
                  </a:cubicBezTo>
                  <a:cubicBezTo>
                    <a:pt x="31688" y="10329"/>
                    <a:pt x="29673" y="9558"/>
                    <a:pt x="28144" y="8018"/>
                  </a:cubicBezTo>
                  <a:lnTo>
                    <a:pt x="22415" y="2311"/>
                  </a:lnTo>
                  <a:cubicBezTo>
                    <a:pt x="20886" y="771"/>
                    <a:pt x="18871" y="0"/>
                    <a:pt x="1685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25" name="Google Shape;325;p13"/>
          <p:cNvSpPr/>
          <p:nvPr/>
        </p:nvSpPr>
        <p:spPr>
          <a:xfrm>
            <a:off x="8497186" y="3650200"/>
            <a:ext cx="564861" cy="282449"/>
          </a:xfrm>
          <a:custGeom>
            <a:avLst/>
            <a:gdLst/>
            <a:ahLst/>
            <a:cxnLst/>
            <a:rect l="l" t="t" r="r" b="b"/>
            <a:pathLst>
              <a:path w="30724" h="15363" extrusionOk="0">
                <a:moveTo>
                  <a:pt x="15362" y="1"/>
                </a:moveTo>
                <a:cubicBezTo>
                  <a:pt x="6871" y="1"/>
                  <a:pt x="1" y="6871"/>
                  <a:pt x="1" y="15362"/>
                </a:cubicBezTo>
                <a:lnTo>
                  <a:pt x="30723" y="15362"/>
                </a:lnTo>
                <a:cubicBezTo>
                  <a:pt x="30723" y="6871"/>
                  <a:pt x="23853" y="1"/>
                  <a:pt x="15362"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6" name="Google Shape;326;p13"/>
          <p:cNvSpPr/>
          <p:nvPr/>
        </p:nvSpPr>
        <p:spPr>
          <a:xfrm>
            <a:off x="8497186" y="3993700"/>
            <a:ext cx="564861" cy="282449"/>
          </a:xfrm>
          <a:custGeom>
            <a:avLst/>
            <a:gdLst/>
            <a:ahLst/>
            <a:cxnLst/>
            <a:rect l="l" t="t" r="r" b="b"/>
            <a:pathLst>
              <a:path w="30724" h="15363" extrusionOk="0">
                <a:moveTo>
                  <a:pt x="15362" y="1"/>
                </a:moveTo>
                <a:cubicBezTo>
                  <a:pt x="6871" y="1"/>
                  <a:pt x="1" y="6894"/>
                  <a:pt x="1" y="15362"/>
                </a:cubicBezTo>
                <a:lnTo>
                  <a:pt x="30723" y="15362"/>
                </a:lnTo>
                <a:cubicBezTo>
                  <a:pt x="30723" y="6894"/>
                  <a:pt x="23853" y="1"/>
                  <a:pt x="1536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7" name="Google Shape;327;p13"/>
          <p:cNvSpPr/>
          <p:nvPr/>
        </p:nvSpPr>
        <p:spPr>
          <a:xfrm>
            <a:off x="8497186" y="4337199"/>
            <a:ext cx="564861" cy="282449"/>
          </a:xfrm>
          <a:custGeom>
            <a:avLst/>
            <a:gdLst/>
            <a:ahLst/>
            <a:cxnLst/>
            <a:rect l="l" t="t" r="r" b="b"/>
            <a:pathLst>
              <a:path w="30724" h="15363" extrusionOk="0">
                <a:moveTo>
                  <a:pt x="15362" y="1"/>
                </a:moveTo>
                <a:cubicBezTo>
                  <a:pt x="6871" y="1"/>
                  <a:pt x="1" y="6894"/>
                  <a:pt x="1" y="15362"/>
                </a:cubicBezTo>
                <a:lnTo>
                  <a:pt x="30723" y="15362"/>
                </a:lnTo>
                <a:cubicBezTo>
                  <a:pt x="30723" y="6894"/>
                  <a:pt x="23853" y="1"/>
                  <a:pt x="15362"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8" name="Google Shape;328;p13"/>
          <p:cNvSpPr/>
          <p:nvPr/>
        </p:nvSpPr>
        <p:spPr>
          <a:xfrm rot="10800000" flipH="1">
            <a:off x="8426450" y="-28700"/>
            <a:ext cx="717600" cy="2130900"/>
          </a:xfrm>
          <a:prstGeom prst="round2SameRect">
            <a:avLst>
              <a:gd name="adj1" fmla="val 50000"/>
              <a:gd name="adj2" fmla="val 0"/>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Section header 1">
  <p:cSld name="CUSTOM_2">
    <p:spTree>
      <p:nvGrpSpPr>
        <p:cNvPr id="1" name="Shape 329"/>
        <p:cNvGrpSpPr/>
        <p:nvPr/>
      </p:nvGrpSpPr>
      <p:grpSpPr>
        <a:xfrm>
          <a:off x="0" y="0"/>
          <a:ext cx="0" cy="0"/>
          <a:chOff x="0" y="0"/>
          <a:chExt cx="0" cy="0"/>
        </a:xfrm>
      </p:grpSpPr>
      <p:sp>
        <p:nvSpPr>
          <p:cNvPr id="330" name="Google Shape;330;p14"/>
          <p:cNvSpPr txBox="1">
            <a:spLocks noGrp="1"/>
          </p:cNvSpPr>
          <p:nvPr>
            <p:ph type="title"/>
          </p:nvPr>
        </p:nvSpPr>
        <p:spPr>
          <a:xfrm>
            <a:off x="2244425" y="2621375"/>
            <a:ext cx="4655100" cy="8418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3600"/>
              <a:buNone/>
              <a:defRPr sz="4500">
                <a:solidFill>
                  <a:schemeClr val="lt1"/>
                </a:solidFill>
              </a:defRPr>
            </a:lvl1pPr>
            <a:lvl2pPr lvl="1" algn="ctr" rtl="0">
              <a:spcBef>
                <a:spcPts val="0"/>
              </a:spcBef>
              <a:spcAft>
                <a:spcPts val="0"/>
              </a:spcAft>
              <a:buSzPts val="3600"/>
              <a:buNone/>
              <a:defRPr sz="3600"/>
            </a:lvl2pPr>
            <a:lvl3pPr lvl="2" algn="ctr" rtl="0">
              <a:spcBef>
                <a:spcPts val="0"/>
              </a:spcBef>
              <a:spcAft>
                <a:spcPts val="0"/>
              </a:spcAft>
              <a:buSzPts val="3600"/>
              <a:buNone/>
              <a:defRPr sz="3600"/>
            </a:lvl3pPr>
            <a:lvl4pPr lvl="3" algn="ctr" rtl="0">
              <a:spcBef>
                <a:spcPts val="0"/>
              </a:spcBef>
              <a:spcAft>
                <a:spcPts val="0"/>
              </a:spcAft>
              <a:buSzPts val="3600"/>
              <a:buNone/>
              <a:defRPr sz="3600"/>
            </a:lvl4pPr>
            <a:lvl5pPr lvl="4" algn="ctr" rtl="0">
              <a:spcBef>
                <a:spcPts val="0"/>
              </a:spcBef>
              <a:spcAft>
                <a:spcPts val="0"/>
              </a:spcAft>
              <a:buSzPts val="3600"/>
              <a:buNone/>
              <a:defRPr sz="3600"/>
            </a:lvl5pPr>
            <a:lvl6pPr lvl="5" algn="ctr" rtl="0">
              <a:spcBef>
                <a:spcPts val="0"/>
              </a:spcBef>
              <a:spcAft>
                <a:spcPts val="0"/>
              </a:spcAft>
              <a:buSzPts val="3600"/>
              <a:buNone/>
              <a:defRPr sz="3600"/>
            </a:lvl6pPr>
            <a:lvl7pPr lvl="6" algn="ctr" rtl="0">
              <a:spcBef>
                <a:spcPts val="0"/>
              </a:spcBef>
              <a:spcAft>
                <a:spcPts val="0"/>
              </a:spcAft>
              <a:buSzPts val="3600"/>
              <a:buNone/>
              <a:defRPr sz="3600"/>
            </a:lvl7pPr>
            <a:lvl8pPr lvl="7" algn="ctr" rtl="0">
              <a:spcBef>
                <a:spcPts val="0"/>
              </a:spcBef>
              <a:spcAft>
                <a:spcPts val="0"/>
              </a:spcAft>
              <a:buSzPts val="3600"/>
              <a:buNone/>
              <a:defRPr sz="3600"/>
            </a:lvl8pPr>
            <a:lvl9pPr lvl="8" algn="ctr" rtl="0">
              <a:spcBef>
                <a:spcPts val="0"/>
              </a:spcBef>
              <a:spcAft>
                <a:spcPts val="0"/>
              </a:spcAft>
              <a:buSzPts val="3600"/>
              <a:buNone/>
              <a:defRPr sz="3600"/>
            </a:lvl9pPr>
          </a:lstStyle>
          <a:p>
            <a:endParaRPr/>
          </a:p>
        </p:txBody>
      </p:sp>
      <p:sp>
        <p:nvSpPr>
          <p:cNvPr id="331" name="Google Shape;331;p14"/>
          <p:cNvSpPr txBox="1">
            <a:spLocks noGrp="1"/>
          </p:cNvSpPr>
          <p:nvPr>
            <p:ph type="title" idx="2" hasCustomPrompt="1"/>
          </p:nvPr>
        </p:nvSpPr>
        <p:spPr>
          <a:xfrm>
            <a:off x="3987763" y="1541200"/>
            <a:ext cx="1168500" cy="8418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6000"/>
              <a:buNone/>
              <a:defRPr sz="5000">
                <a:solidFill>
                  <a:schemeClr val="lt1"/>
                </a:solidFill>
              </a:defRPr>
            </a:lvl1pPr>
            <a:lvl2pPr lvl="1" algn="ctr" rtl="0">
              <a:spcBef>
                <a:spcPts val="0"/>
              </a:spcBef>
              <a:spcAft>
                <a:spcPts val="0"/>
              </a:spcAft>
              <a:buSzPts val="6000"/>
              <a:buNone/>
              <a:defRPr sz="6000"/>
            </a:lvl2pPr>
            <a:lvl3pPr lvl="2" algn="ctr" rtl="0">
              <a:spcBef>
                <a:spcPts val="0"/>
              </a:spcBef>
              <a:spcAft>
                <a:spcPts val="0"/>
              </a:spcAft>
              <a:buSzPts val="6000"/>
              <a:buNone/>
              <a:defRPr sz="6000"/>
            </a:lvl3pPr>
            <a:lvl4pPr lvl="3" algn="ctr" rtl="0">
              <a:spcBef>
                <a:spcPts val="0"/>
              </a:spcBef>
              <a:spcAft>
                <a:spcPts val="0"/>
              </a:spcAft>
              <a:buSzPts val="6000"/>
              <a:buNone/>
              <a:defRPr sz="6000"/>
            </a:lvl4pPr>
            <a:lvl5pPr lvl="4" algn="ctr" rtl="0">
              <a:spcBef>
                <a:spcPts val="0"/>
              </a:spcBef>
              <a:spcAft>
                <a:spcPts val="0"/>
              </a:spcAft>
              <a:buSzPts val="6000"/>
              <a:buNone/>
              <a:defRPr sz="6000"/>
            </a:lvl5pPr>
            <a:lvl6pPr lvl="5" algn="ctr" rtl="0">
              <a:spcBef>
                <a:spcPts val="0"/>
              </a:spcBef>
              <a:spcAft>
                <a:spcPts val="0"/>
              </a:spcAft>
              <a:buSzPts val="6000"/>
              <a:buNone/>
              <a:defRPr sz="6000"/>
            </a:lvl6pPr>
            <a:lvl7pPr lvl="6" algn="ctr" rtl="0">
              <a:spcBef>
                <a:spcPts val="0"/>
              </a:spcBef>
              <a:spcAft>
                <a:spcPts val="0"/>
              </a:spcAft>
              <a:buSzPts val="6000"/>
              <a:buNone/>
              <a:defRPr sz="6000"/>
            </a:lvl7pPr>
            <a:lvl8pPr lvl="7" algn="ctr" rtl="0">
              <a:spcBef>
                <a:spcPts val="0"/>
              </a:spcBef>
              <a:spcAft>
                <a:spcPts val="0"/>
              </a:spcAft>
              <a:buSzPts val="6000"/>
              <a:buNone/>
              <a:defRPr sz="6000"/>
            </a:lvl8pPr>
            <a:lvl9pPr lvl="8" algn="ctr" rtl="0">
              <a:spcBef>
                <a:spcPts val="0"/>
              </a:spcBef>
              <a:spcAft>
                <a:spcPts val="0"/>
              </a:spcAft>
              <a:buSzPts val="6000"/>
              <a:buNone/>
              <a:defRPr sz="6000"/>
            </a:lvl9pPr>
          </a:lstStyle>
          <a:p>
            <a:r>
              <a:t>xx%</a:t>
            </a:r>
          </a:p>
        </p:txBody>
      </p:sp>
      <p:sp>
        <p:nvSpPr>
          <p:cNvPr id="332" name="Google Shape;332;p14"/>
          <p:cNvSpPr txBox="1">
            <a:spLocks noGrp="1"/>
          </p:cNvSpPr>
          <p:nvPr>
            <p:ph type="subTitle" idx="1"/>
          </p:nvPr>
        </p:nvSpPr>
        <p:spPr>
          <a:xfrm>
            <a:off x="2244475" y="3347950"/>
            <a:ext cx="4655100" cy="4182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6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grpSp>
        <p:nvGrpSpPr>
          <p:cNvPr id="333" name="Google Shape;333;p14"/>
          <p:cNvGrpSpPr/>
          <p:nvPr/>
        </p:nvGrpSpPr>
        <p:grpSpPr>
          <a:xfrm>
            <a:off x="-479075" y="4608500"/>
            <a:ext cx="10102125" cy="963950"/>
            <a:chOff x="-479062" y="4756525"/>
            <a:chExt cx="10102125" cy="963950"/>
          </a:xfrm>
        </p:grpSpPr>
        <p:sp>
          <p:nvSpPr>
            <p:cNvPr id="334" name="Google Shape;334;p14"/>
            <p:cNvSpPr/>
            <p:nvPr/>
          </p:nvSpPr>
          <p:spPr>
            <a:xfrm>
              <a:off x="2054588" y="4756525"/>
              <a:ext cx="3370175" cy="963950"/>
            </a:xfrm>
            <a:custGeom>
              <a:avLst/>
              <a:gdLst/>
              <a:ahLst/>
              <a:cxnLst/>
              <a:rect l="l" t="t" r="r" b="b"/>
              <a:pathLst>
                <a:path w="134807" h="38558" extrusionOk="0">
                  <a:moveTo>
                    <a:pt x="16854" y="0"/>
                  </a:moveTo>
                  <a:cubicBezTo>
                    <a:pt x="14837" y="0"/>
                    <a:pt x="12817" y="771"/>
                    <a:pt x="11276" y="2311"/>
                  </a:cubicBezTo>
                  <a:lnTo>
                    <a:pt x="2306" y="11282"/>
                  </a:lnTo>
                  <a:cubicBezTo>
                    <a:pt x="845" y="12765"/>
                    <a:pt x="0" y="14774"/>
                    <a:pt x="0" y="16851"/>
                  </a:cubicBezTo>
                  <a:lnTo>
                    <a:pt x="0" y="30683"/>
                  </a:lnTo>
                  <a:cubicBezTo>
                    <a:pt x="0" y="35043"/>
                    <a:pt x="3538" y="38558"/>
                    <a:pt x="7875" y="38558"/>
                  </a:cubicBezTo>
                  <a:lnTo>
                    <a:pt x="126932" y="38558"/>
                  </a:lnTo>
                  <a:cubicBezTo>
                    <a:pt x="131269" y="38558"/>
                    <a:pt x="134807" y="35043"/>
                    <a:pt x="134807" y="30683"/>
                  </a:cubicBezTo>
                  <a:lnTo>
                    <a:pt x="134807" y="16851"/>
                  </a:lnTo>
                  <a:cubicBezTo>
                    <a:pt x="134807" y="14774"/>
                    <a:pt x="133962" y="12765"/>
                    <a:pt x="132501" y="11282"/>
                  </a:cubicBezTo>
                  <a:lnTo>
                    <a:pt x="123508" y="2311"/>
                  </a:lnTo>
                  <a:cubicBezTo>
                    <a:pt x="121979" y="771"/>
                    <a:pt x="119964" y="0"/>
                    <a:pt x="117947" y="0"/>
                  </a:cubicBezTo>
                  <a:cubicBezTo>
                    <a:pt x="115930" y="0"/>
                    <a:pt x="113910" y="771"/>
                    <a:pt x="112369" y="2311"/>
                  </a:cubicBezTo>
                  <a:lnTo>
                    <a:pt x="106663" y="8018"/>
                  </a:lnTo>
                  <a:cubicBezTo>
                    <a:pt x="105122" y="9558"/>
                    <a:pt x="103108" y="10329"/>
                    <a:pt x="101094" y="10329"/>
                  </a:cubicBezTo>
                  <a:cubicBezTo>
                    <a:pt x="99079" y="10329"/>
                    <a:pt x="97065" y="9558"/>
                    <a:pt x="95524" y="8018"/>
                  </a:cubicBezTo>
                  <a:lnTo>
                    <a:pt x="89818" y="2311"/>
                  </a:lnTo>
                  <a:cubicBezTo>
                    <a:pt x="88277" y="771"/>
                    <a:pt x="86263" y="0"/>
                    <a:pt x="84249" y="0"/>
                  </a:cubicBezTo>
                  <a:cubicBezTo>
                    <a:pt x="82234" y="0"/>
                    <a:pt x="80220" y="771"/>
                    <a:pt x="78679" y="2311"/>
                  </a:cubicBezTo>
                  <a:lnTo>
                    <a:pt x="72973" y="8018"/>
                  </a:lnTo>
                  <a:cubicBezTo>
                    <a:pt x="71432" y="9558"/>
                    <a:pt x="69418" y="10329"/>
                    <a:pt x="67403" y="10329"/>
                  </a:cubicBezTo>
                  <a:cubicBezTo>
                    <a:pt x="65389" y="10329"/>
                    <a:pt x="63375" y="9558"/>
                    <a:pt x="61834" y="8018"/>
                  </a:cubicBezTo>
                  <a:lnTo>
                    <a:pt x="56128" y="2311"/>
                  </a:lnTo>
                  <a:cubicBezTo>
                    <a:pt x="54587" y="771"/>
                    <a:pt x="52567" y="0"/>
                    <a:pt x="50550" y="0"/>
                  </a:cubicBezTo>
                  <a:cubicBezTo>
                    <a:pt x="48533" y="0"/>
                    <a:pt x="46518" y="771"/>
                    <a:pt x="44989" y="2311"/>
                  </a:cubicBezTo>
                  <a:lnTo>
                    <a:pt x="39283" y="8018"/>
                  </a:lnTo>
                  <a:cubicBezTo>
                    <a:pt x="37742" y="9558"/>
                    <a:pt x="35722" y="10329"/>
                    <a:pt x="33705" y="10329"/>
                  </a:cubicBezTo>
                  <a:cubicBezTo>
                    <a:pt x="31688" y="10329"/>
                    <a:pt x="29673" y="9558"/>
                    <a:pt x="28144" y="8018"/>
                  </a:cubicBezTo>
                  <a:lnTo>
                    <a:pt x="22415" y="2311"/>
                  </a:lnTo>
                  <a:cubicBezTo>
                    <a:pt x="20886" y="771"/>
                    <a:pt x="18871" y="0"/>
                    <a:pt x="1685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5" name="Google Shape;335;p14"/>
            <p:cNvSpPr/>
            <p:nvPr/>
          </p:nvSpPr>
          <p:spPr>
            <a:xfrm>
              <a:off x="-479062" y="4756525"/>
              <a:ext cx="3370175" cy="963950"/>
            </a:xfrm>
            <a:custGeom>
              <a:avLst/>
              <a:gdLst/>
              <a:ahLst/>
              <a:cxnLst/>
              <a:rect l="l" t="t" r="r" b="b"/>
              <a:pathLst>
                <a:path w="134807" h="38558" extrusionOk="0">
                  <a:moveTo>
                    <a:pt x="16854" y="0"/>
                  </a:moveTo>
                  <a:cubicBezTo>
                    <a:pt x="14837" y="0"/>
                    <a:pt x="12817" y="771"/>
                    <a:pt x="11276" y="2311"/>
                  </a:cubicBezTo>
                  <a:lnTo>
                    <a:pt x="2306" y="11282"/>
                  </a:lnTo>
                  <a:cubicBezTo>
                    <a:pt x="845" y="12765"/>
                    <a:pt x="0" y="14774"/>
                    <a:pt x="0" y="16851"/>
                  </a:cubicBezTo>
                  <a:lnTo>
                    <a:pt x="0" y="30683"/>
                  </a:lnTo>
                  <a:cubicBezTo>
                    <a:pt x="0" y="35043"/>
                    <a:pt x="3538" y="38558"/>
                    <a:pt x="7875" y="38558"/>
                  </a:cubicBezTo>
                  <a:lnTo>
                    <a:pt x="126932" y="38558"/>
                  </a:lnTo>
                  <a:cubicBezTo>
                    <a:pt x="131269" y="38558"/>
                    <a:pt x="134807" y="35043"/>
                    <a:pt x="134807" y="30683"/>
                  </a:cubicBezTo>
                  <a:lnTo>
                    <a:pt x="134807" y="16851"/>
                  </a:lnTo>
                  <a:cubicBezTo>
                    <a:pt x="134807" y="14774"/>
                    <a:pt x="133962" y="12765"/>
                    <a:pt x="132501" y="11282"/>
                  </a:cubicBezTo>
                  <a:lnTo>
                    <a:pt x="123508" y="2311"/>
                  </a:lnTo>
                  <a:cubicBezTo>
                    <a:pt x="121979" y="771"/>
                    <a:pt x="119964" y="0"/>
                    <a:pt x="117947" y="0"/>
                  </a:cubicBezTo>
                  <a:cubicBezTo>
                    <a:pt x="115930" y="0"/>
                    <a:pt x="113910" y="771"/>
                    <a:pt x="112369" y="2311"/>
                  </a:cubicBezTo>
                  <a:lnTo>
                    <a:pt x="106663" y="8018"/>
                  </a:lnTo>
                  <a:cubicBezTo>
                    <a:pt x="105122" y="9558"/>
                    <a:pt x="103108" y="10329"/>
                    <a:pt x="101094" y="10329"/>
                  </a:cubicBezTo>
                  <a:cubicBezTo>
                    <a:pt x="99079" y="10329"/>
                    <a:pt x="97065" y="9558"/>
                    <a:pt x="95524" y="8018"/>
                  </a:cubicBezTo>
                  <a:lnTo>
                    <a:pt x="89818" y="2311"/>
                  </a:lnTo>
                  <a:cubicBezTo>
                    <a:pt x="88277" y="771"/>
                    <a:pt x="86263" y="0"/>
                    <a:pt x="84249" y="0"/>
                  </a:cubicBezTo>
                  <a:cubicBezTo>
                    <a:pt x="82234" y="0"/>
                    <a:pt x="80220" y="771"/>
                    <a:pt x="78679" y="2311"/>
                  </a:cubicBezTo>
                  <a:lnTo>
                    <a:pt x="72973" y="8018"/>
                  </a:lnTo>
                  <a:cubicBezTo>
                    <a:pt x="71432" y="9558"/>
                    <a:pt x="69418" y="10329"/>
                    <a:pt x="67403" y="10329"/>
                  </a:cubicBezTo>
                  <a:cubicBezTo>
                    <a:pt x="65389" y="10329"/>
                    <a:pt x="63375" y="9558"/>
                    <a:pt x="61834" y="8018"/>
                  </a:cubicBezTo>
                  <a:lnTo>
                    <a:pt x="56128" y="2311"/>
                  </a:lnTo>
                  <a:cubicBezTo>
                    <a:pt x="54587" y="771"/>
                    <a:pt x="52567" y="0"/>
                    <a:pt x="50550" y="0"/>
                  </a:cubicBezTo>
                  <a:cubicBezTo>
                    <a:pt x="48533" y="0"/>
                    <a:pt x="46518" y="771"/>
                    <a:pt x="44989" y="2311"/>
                  </a:cubicBezTo>
                  <a:lnTo>
                    <a:pt x="39283" y="8018"/>
                  </a:lnTo>
                  <a:cubicBezTo>
                    <a:pt x="37742" y="9558"/>
                    <a:pt x="35722" y="10329"/>
                    <a:pt x="33705" y="10329"/>
                  </a:cubicBezTo>
                  <a:cubicBezTo>
                    <a:pt x="31688" y="10329"/>
                    <a:pt x="29673" y="9558"/>
                    <a:pt x="28144" y="8018"/>
                  </a:cubicBezTo>
                  <a:lnTo>
                    <a:pt x="22415" y="2311"/>
                  </a:lnTo>
                  <a:cubicBezTo>
                    <a:pt x="20886" y="771"/>
                    <a:pt x="18871" y="0"/>
                    <a:pt x="1685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6" name="Google Shape;336;p14"/>
            <p:cNvSpPr/>
            <p:nvPr/>
          </p:nvSpPr>
          <p:spPr>
            <a:xfrm>
              <a:off x="4567813" y="4756525"/>
              <a:ext cx="3370175" cy="963950"/>
            </a:xfrm>
            <a:custGeom>
              <a:avLst/>
              <a:gdLst/>
              <a:ahLst/>
              <a:cxnLst/>
              <a:rect l="l" t="t" r="r" b="b"/>
              <a:pathLst>
                <a:path w="134807" h="38558" extrusionOk="0">
                  <a:moveTo>
                    <a:pt x="16854" y="0"/>
                  </a:moveTo>
                  <a:cubicBezTo>
                    <a:pt x="14837" y="0"/>
                    <a:pt x="12817" y="771"/>
                    <a:pt x="11276" y="2311"/>
                  </a:cubicBezTo>
                  <a:lnTo>
                    <a:pt x="2306" y="11282"/>
                  </a:lnTo>
                  <a:cubicBezTo>
                    <a:pt x="845" y="12765"/>
                    <a:pt x="0" y="14774"/>
                    <a:pt x="0" y="16851"/>
                  </a:cubicBezTo>
                  <a:lnTo>
                    <a:pt x="0" y="30683"/>
                  </a:lnTo>
                  <a:cubicBezTo>
                    <a:pt x="0" y="35043"/>
                    <a:pt x="3538" y="38558"/>
                    <a:pt x="7875" y="38558"/>
                  </a:cubicBezTo>
                  <a:lnTo>
                    <a:pt x="126932" y="38558"/>
                  </a:lnTo>
                  <a:cubicBezTo>
                    <a:pt x="131269" y="38558"/>
                    <a:pt x="134807" y="35043"/>
                    <a:pt x="134807" y="30683"/>
                  </a:cubicBezTo>
                  <a:lnTo>
                    <a:pt x="134807" y="16851"/>
                  </a:lnTo>
                  <a:cubicBezTo>
                    <a:pt x="134807" y="14774"/>
                    <a:pt x="133962" y="12765"/>
                    <a:pt x="132501" y="11282"/>
                  </a:cubicBezTo>
                  <a:lnTo>
                    <a:pt x="123508" y="2311"/>
                  </a:lnTo>
                  <a:cubicBezTo>
                    <a:pt x="121979" y="771"/>
                    <a:pt x="119964" y="0"/>
                    <a:pt x="117947" y="0"/>
                  </a:cubicBezTo>
                  <a:cubicBezTo>
                    <a:pt x="115930" y="0"/>
                    <a:pt x="113910" y="771"/>
                    <a:pt x="112369" y="2311"/>
                  </a:cubicBezTo>
                  <a:lnTo>
                    <a:pt x="106663" y="8018"/>
                  </a:lnTo>
                  <a:cubicBezTo>
                    <a:pt x="105122" y="9558"/>
                    <a:pt x="103108" y="10329"/>
                    <a:pt x="101094" y="10329"/>
                  </a:cubicBezTo>
                  <a:cubicBezTo>
                    <a:pt x="99079" y="10329"/>
                    <a:pt x="97065" y="9558"/>
                    <a:pt x="95524" y="8018"/>
                  </a:cubicBezTo>
                  <a:lnTo>
                    <a:pt x="89818" y="2311"/>
                  </a:lnTo>
                  <a:cubicBezTo>
                    <a:pt x="88277" y="771"/>
                    <a:pt x="86263" y="0"/>
                    <a:pt x="84249" y="0"/>
                  </a:cubicBezTo>
                  <a:cubicBezTo>
                    <a:pt x="82234" y="0"/>
                    <a:pt x="80220" y="771"/>
                    <a:pt x="78679" y="2311"/>
                  </a:cubicBezTo>
                  <a:lnTo>
                    <a:pt x="72973" y="8018"/>
                  </a:lnTo>
                  <a:cubicBezTo>
                    <a:pt x="71432" y="9558"/>
                    <a:pt x="69418" y="10329"/>
                    <a:pt x="67403" y="10329"/>
                  </a:cubicBezTo>
                  <a:cubicBezTo>
                    <a:pt x="65389" y="10329"/>
                    <a:pt x="63375" y="9558"/>
                    <a:pt x="61834" y="8018"/>
                  </a:cubicBezTo>
                  <a:lnTo>
                    <a:pt x="56128" y="2311"/>
                  </a:lnTo>
                  <a:cubicBezTo>
                    <a:pt x="54587" y="771"/>
                    <a:pt x="52567" y="0"/>
                    <a:pt x="50550" y="0"/>
                  </a:cubicBezTo>
                  <a:cubicBezTo>
                    <a:pt x="48533" y="0"/>
                    <a:pt x="46518" y="771"/>
                    <a:pt x="44989" y="2311"/>
                  </a:cubicBezTo>
                  <a:lnTo>
                    <a:pt x="39283" y="8018"/>
                  </a:lnTo>
                  <a:cubicBezTo>
                    <a:pt x="37742" y="9558"/>
                    <a:pt x="35722" y="10329"/>
                    <a:pt x="33705" y="10329"/>
                  </a:cubicBezTo>
                  <a:cubicBezTo>
                    <a:pt x="31688" y="10329"/>
                    <a:pt x="29673" y="9558"/>
                    <a:pt x="28144" y="8018"/>
                  </a:cubicBezTo>
                  <a:lnTo>
                    <a:pt x="22415" y="2311"/>
                  </a:lnTo>
                  <a:cubicBezTo>
                    <a:pt x="20886" y="771"/>
                    <a:pt x="18871" y="0"/>
                    <a:pt x="1685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7" name="Google Shape;337;p14"/>
            <p:cNvSpPr/>
            <p:nvPr/>
          </p:nvSpPr>
          <p:spPr>
            <a:xfrm>
              <a:off x="6252888" y="4756525"/>
              <a:ext cx="3370175" cy="963950"/>
            </a:xfrm>
            <a:custGeom>
              <a:avLst/>
              <a:gdLst/>
              <a:ahLst/>
              <a:cxnLst/>
              <a:rect l="l" t="t" r="r" b="b"/>
              <a:pathLst>
                <a:path w="134807" h="38558" extrusionOk="0">
                  <a:moveTo>
                    <a:pt x="16854" y="0"/>
                  </a:moveTo>
                  <a:cubicBezTo>
                    <a:pt x="14837" y="0"/>
                    <a:pt x="12817" y="771"/>
                    <a:pt x="11276" y="2311"/>
                  </a:cubicBezTo>
                  <a:lnTo>
                    <a:pt x="2306" y="11282"/>
                  </a:lnTo>
                  <a:cubicBezTo>
                    <a:pt x="845" y="12765"/>
                    <a:pt x="0" y="14774"/>
                    <a:pt x="0" y="16851"/>
                  </a:cubicBezTo>
                  <a:lnTo>
                    <a:pt x="0" y="30683"/>
                  </a:lnTo>
                  <a:cubicBezTo>
                    <a:pt x="0" y="35043"/>
                    <a:pt x="3538" y="38558"/>
                    <a:pt x="7875" y="38558"/>
                  </a:cubicBezTo>
                  <a:lnTo>
                    <a:pt x="126932" y="38558"/>
                  </a:lnTo>
                  <a:cubicBezTo>
                    <a:pt x="131269" y="38558"/>
                    <a:pt x="134807" y="35043"/>
                    <a:pt x="134807" y="30683"/>
                  </a:cubicBezTo>
                  <a:lnTo>
                    <a:pt x="134807" y="16851"/>
                  </a:lnTo>
                  <a:cubicBezTo>
                    <a:pt x="134807" y="14774"/>
                    <a:pt x="133962" y="12765"/>
                    <a:pt x="132501" y="11282"/>
                  </a:cubicBezTo>
                  <a:lnTo>
                    <a:pt x="123508" y="2311"/>
                  </a:lnTo>
                  <a:cubicBezTo>
                    <a:pt x="121979" y="771"/>
                    <a:pt x="119964" y="0"/>
                    <a:pt x="117947" y="0"/>
                  </a:cubicBezTo>
                  <a:cubicBezTo>
                    <a:pt x="115930" y="0"/>
                    <a:pt x="113910" y="771"/>
                    <a:pt x="112369" y="2311"/>
                  </a:cubicBezTo>
                  <a:lnTo>
                    <a:pt x="106663" y="8018"/>
                  </a:lnTo>
                  <a:cubicBezTo>
                    <a:pt x="105122" y="9558"/>
                    <a:pt x="103108" y="10329"/>
                    <a:pt x="101094" y="10329"/>
                  </a:cubicBezTo>
                  <a:cubicBezTo>
                    <a:pt x="99079" y="10329"/>
                    <a:pt x="97065" y="9558"/>
                    <a:pt x="95524" y="8018"/>
                  </a:cubicBezTo>
                  <a:lnTo>
                    <a:pt x="89818" y="2311"/>
                  </a:lnTo>
                  <a:cubicBezTo>
                    <a:pt x="88277" y="771"/>
                    <a:pt x="86263" y="0"/>
                    <a:pt x="84249" y="0"/>
                  </a:cubicBezTo>
                  <a:cubicBezTo>
                    <a:pt x="82234" y="0"/>
                    <a:pt x="80220" y="771"/>
                    <a:pt x="78679" y="2311"/>
                  </a:cubicBezTo>
                  <a:lnTo>
                    <a:pt x="72973" y="8018"/>
                  </a:lnTo>
                  <a:cubicBezTo>
                    <a:pt x="71432" y="9558"/>
                    <a:pt x="69418" y="10329"/>
                    <a:pt x="67403" y="10329"/>
                  </a:cubicBezTo>
                  <a:cubicBezTo>
                    <a:pt x="65389" y="10329"/>
                    <a:pt x="63375" y="9558"/>
                    <a:pt x="61834" y="8018"/>
                  </a:cubicBezTo>
                  <a:lnTo>
                    <a:pt x="56128" y="2311"/>
                  </a:lnTo>
                  <a:cubicBezTo>
                    <a:pt x="54587" y="771"/>
                    <a:pt x="52567" y="0"/>
                    <a:pt x="50550" y="0"/>
                  </a:cubicBezTo>
                  <a:cubicBezTo>
                    <a:pt x="48533" y="0"/>
                    <a:pt x="46518" y="771"/>
                    <a:pt x="44989" y="2311"/>
                  </a:cubicBezTo>
                  <a:lnTo>
                    <a:pt x="39283" y="8018"/>
                  </a:lnTo>
                  <a:cubicBezTo>
                    <a:pt x="37742" y="9558"/>
                    <a:pt x="35722" y="10329"/>
                    <a:pt x="33705" y="10329"/>
                  </a:cubicBezTo>
                  <a:cubicBezTo>
                    <a:pt x="31688" y="10329"/>
                    <a:pt x="29673" y="9558"/>
                    <a:pt x="28144" y="8018"/>
                  </a:cubicBezTo>
                  <a:lnTo>
                    <a:pt x="22415" y="2311"/>
                  </a:lnTo>
                  <a:cubicBezTo>
                    <a:pt x="20886" y="771"/>
                    <a:pt x="18871" y="0"/>
                    <a:pt x="1685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38" name="Google Shape;338;p14"/>
          <p:cNvSpPr/>
          <p:nvPr/>
        </p:nvSpPr>
        <p:spPr>
          <a:xfrm rot="10800000" flipH="1">
            <a:off x="8426450" y="-28700"/>
            <a:ext cx="717600" cy="2130900"/>
          </a:xfrm>
          <a:prstGeom prst="round2SameRect">
            <a:avLst>
              <a:gd name="adj1" fmla="val 50000"/>
              <a:gd name="adj2" fmla="val 0"/>
            </a:avLst>
          </a:pr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39" name="Google Shape;339;p14"/>
          <p:cNvGrpSpPr/>
          <p:nvPr/>
        </p:nvGrpSpPr>
        <p:grpSpPr>
          <a:xfrm flipH="1">
            <a:off x="8559110" y="984900"/>
            <a:ext cx="453125" cy="495325"/>
            <a:chOff x="4291875" y="1071125"/>
            <a:chExt cx="453125" cy="495325"/>
          </a:xfrm>
        </p:grpSpPr>
        <p:sp>
          <p:nvSpPr>
            <p:cNvPr id="340" name="Google Shape;340;p14"/>
            <p:cNvSpPr/>
            <p:nvPr/>
          </p:nvSpPr>
          <p:spPr>
            <a:xfrm>
              <a:off x="4702750" y="1071125"/>
              <a:ext cx="42250" cy="42250"/>
            </a:xfrm>
            <a:custGeom>
              <a:avLst/>
              <a:gdLst/>
              <a:ahLst/>
              <a:cxnLst/>
              <a:rect l="l" t="t" r="r" b="b"/>
              <a:pathLst>
                <a:path w="1690" h="1690" extrusionOk="0">
                  <a:moveTo>
                    <a:pt x="845" y="1"/>
                  </a:moveTo>
                  <a:cubicBezTo>
                    <a:pt x="365" y="1"/>
                    <a:pt x="0" y="366"/>
                    <a:pt x="0" y="845"/>
                  </a:cubicBezTo>
                  <a:cubicBezTo>
                    <a:pt x="0" y="1302"/>
                    <a:pt x="365" y="1690"/>
                    <a:pt x="845" y="1690"/>
                  </a:cubicBezTo>
                  <a:cubicBezTo>
                    <a:pt x="1301" y="1690"/>
                    <a:pt x="1689" y="1302"/>
                    <a:pt x="1689" y="845"/>
                  </a:cubicBezTo>
                  <a:cubicBezTo>
                    <a:pt x="1689" y="366"/>
                    <a:pt x="1301" y="1"/>
                    <a:pt x="84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1" name="Google Shape;341;p14"/>
            <p:cNvSpPr/>
            <p:nvPr/>
          </p:nvSpPr>
          <p:spPr>
            <a:xfrm>
              <a:off x="4702750" y="1297675"/>
              <a:ext cx="42250" cy="42250"/>
            </a:xfrm>
            <a:custGeom>
              <a:avLst/>
              <a:gdLst/>
              <a:ahLst/>
              <a:cxnLst/>
              <a:rect l="l" t="t" r="r" b="b"/>
              <a:pathLst>
                <a:path w="1690" h="1690" extrusionOk="0">
                  <a:moveTo>
                    <a:pt x="845" y="0"/>
                  </a:moveTo>
                  <a:cubicBezTo>
                    <a:pt x="365" y="0"/>
                    <a:pt x="0" y="365"/>
                    <a:pt x="0" y="845"/>
                  </a:cubicBezTo>
                  <a:cubicBezTo>
                    <a:pt x="0" y="1301"/>
                    <a:pt x="365" y="1689"/>
                    <a:pt x="845" y="1689"/>
                  </a:cubicBezTo>
                  <a:cubicBezTo>
                    <a:pt x="1301" y="1689"/>
                    <a:pt x="1689" y="1301"/>
                    <a:pt x="1689" y="845"/>
                  </a:cubicBezTo>
                  <a:cubicBezTo>
                    <a:pt x="1689" y="365"/>
                    <a:pt x="1301" y="0"/>
                    <a:pt x="84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2" name="Google Shape;342;p14"/>
            <p:cNvSpPr/>
            <p:nvPr/>
          </p:nvSpPr>
          <p:spPr>
            <a:xfrm>
              <a:off x="4702750" y="1524200"/>
              <a:ext cx="42250" cy="42250"/>
            </a:xfrm>
            <a:custGeom>
              <a:avLst/>
              <a:gdLst/>
              <a:ahLst/>
              <a:cxnLst/>
              <a:rect l="l" t="t" r="r" b="b"/>
              <a:pathLst>
                <a:path w="1690" h="1690" extrusionOk="0">
                  <a:moveTo>
                    <a:pt x="845" y="1"/>
                  </a:moveTo>
                  <a:cubicBezTo>
                    <a:pt x="365" y="1"/>
                    <a:pt x="0" y="366"/>
                    <a:pt x="0" y="845"/>
                  </a:cubicBezTo>
                  <a:cubicBezTo>
                    <a:pt x="0" y="1302"/>
                    <a:pt x="365" y="1690"/>
                    <a:pt x="845" y="1690"/>
                  </a:cubicBezTo>
                  <a:cubicBezTo>
                    <a:pt x="1301" y="1690"/>
                    <a:pt x="1689" y="1302"/>
                    <a:pt x="1689" y="845"/>
                  </a:cubicBezTo>
                  <a:cubicBezTo>
                    <a:pt x="1689" y="366"/>
                    <a:pt x="1301" y="1"/>
                    <a:pt x="84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 name="Google Shape;343;p14"/>
            <p:cNvSpPr/>
            <p:nvPr/>
          </p:nvSpPr>
          <p:spPr>
            <a:xfrm>
              <a:off x="4497325" y="1071125"/>
              <a:ext cx="42250" cy="42250"/>
            </a:xfrm>
            <a:custGeom>
              <a:avLst/>
              <a:gdLst/>
              <a:ahLst/>
              <a:cxnLst/>
              <a:rect l="l" t="t" r="r" b="b"/>
              <a:pathLst>
                <a:path w="1690" h="1690" extrusionOk="0">
                  <a:moveTo>
                    <a:pt x="845" y="1"/>
                  </a:moveTo>
                  <a:cubicBezTo>
                    <a:pt x="365" y="1"/>
                    <a:pt x="0" y="366"/>
                    <a:pt x="0" y="845"/>
                  </a:cubicBezTo>
                  <a:cubicBezTo>
                    <a:pt x="0" y="1302"/>
                    <a:pt x="365" y="1690"/>
                    <a:pt x="845" y="1690"/>
                  </a:cubicBezTo>
                  <a:cubicBezTo>
                    <a:pt x="1301" y="1690"/>
                    <a:pt x="1689" y="1302"/>
                    <a:pt x="1689" y="845"/>
                  </a:cubicBezTo>
                  <a:cubicBezTo>
                    <a:pt x="1689" y="366"/>
                    <a:pt x="1301" y="1"/>
                    <a:pt x="84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4" name="Google Shape;344;p14"/>
            <p:cNvSpPr/>
            <p:nvPr/>
          </p:nvSpPr>
          <p:spPr>
            <a:xfrm>
              <a:off x="4497325" y="1297675"/>
              <a:ext cx="42250" cy="42250"/>
            </a:xfrm>
            <a:custGeom>
              <a:avLst/>
              <a:gdLst/>
              <a:ahLst/>
              <a:cxnLst/>
              <a:rect l="l" t="t" r="r" b="b"/>
              <a:pathLst>
                <a:path w="1690" h="1690" extrusionOk="0">
                  <a:moveTo>
                    <a:pt x="845" y="0"/>
                  </a:moveTo>
                  <a:cubicBezTo>
                    <a:pt x="365" y="0"/>
                    <a:pt x="0" y="365"/>
                    <a:pt x="0" y="845"/>
                  </a:cubicBezTo>
                  <a:cubicBezTo>
                    <a:pt x="0" y="1301"/>
                    <a:pt x="365" y="1689"/>
                    <a:pt x="845" y="1689"/>
                  </a:cubicBezTo>
                  <a:cubicBezTo>
                    <a:pt x="1301" y="1689"/>
                    <a:pt x="1689" y="1301"/>
                    <a:pt x="1689" y="845"/>
                  </a:cubicBezTo>
                  <a:cubicBezTo>
                    <a:pt x="1689" y="365"/>
                    <a:pt x="1301" y="0"/>
                    <a:pt x="84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5" name="Google Shape;345;p14"/>
            <p:cNvSpPr/>
            <p:nvPr/>
          </p:nvSpPr>
          <p:spPr>
            <a:xfrm>
              <a:off x="4497325" y="1524200"/>
              <a:ext cx="42250" cy="42250"/>
            </a:xfrm>
            <a:custGeom>
              <a:avLst/>
              <a:gdLst/>
              <a:ahLst/>
              <a:cxnLst/>
              <a:rect l="l" t="t" r="r" b="b"/>
              <a:pathLst>
                <a:path w="1690" h="1690" extrusionOk="0">
                  <a:moveTo>
                    <a:pt x="845" y="1"/>
                  </a:moveTo>
                  <a:cubicBezTo>
                    <a:pt x="365" y="1"/>
                    <a:pt x="0" y="366"/>
                    <a:pt x="0" y="845"/>
                  </a:cubicBezTo>
                  <a:cubicBezTo>
                    <a:pt x="0" y="1302"/>
                    <a:pt x="365" y="1690"/>
                    <a:pt x="845" y="1690"/>
                  </a:cubicBezTo>
                  <a:cubicBezTo>
                    <a:pt x="1301" y="1690"/>
                    <a:pt x="1689" y="1302"/>
                    <a:pt x="1689" y="845"/>
                  </a:cubicBezTo>
                  <a:cubicBezTo>
                    <a:pt x="1689" y="366"/>
                    <a:pt x="1301" y="1"/>
                    <a:pt x="84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6" name="Google Shape;346;p14"/>
            <p:cNvSpPr/>
            <p:nvPr/>
          </p:nvSpPr>
          <p:spPr>
            <a:xfrm>
              <a:off x="4291875" y="1297675"/>
              <a:ext cx="42275" cy="42250"/>
            </a:xfrm>
            <a:custGeom>
              <a:avLst/>
              <a:gdLst/>
              <a:ahLst/>
              <a:cxnLst/>
              <a:rect l="l" t="t" r="r" b="b"/>
              <a:pathLst>
                <a:path w="1691" h="1690" extrusionOk="0">
                  <a:moveTo>
                    <a:pt x="846" y="0"/>
                  </a:moveTo>
                  <a:cubicBezTo>
                    <a:pt x="366" y="0"/>
                    <a:pt x="1" y="365"/>
                    <a:pt x="1" y="845"/>
                  </a:cubicBezTo>
                  <a:cubicBezTo>
                    <a:pt x="1" y="1301"/>
                    <a:pt x="366" y="1689"/>
                    <a:pt x="846" y="1689"/>
                  </a:cubicBezTo>
                  <a:cubicBezTo>
                    <a:pt x="1302" y="1689"/>
                    <a:pt x="1690" y="1301"/>
                    <a:pt x="1690" y="845"/>
                  </a:cubicBezTo>
                  <a:cubicBezTo>
                    <a:pt x="1690" y="365"/>
                    <a:pt x="1302" y="0"/>
                    <a:pt x="84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7" name="Google Shape;347;p14"/>
            <p:cNvSpPr/>
            <p:nvPr/>
          </p:nvSpPr>
          <p:spPr>
            <a:xfrm>
              <a:off x="4291875" y="1524200"/>
              <a:ext cx="42275" cy="42250"/>
            </a:xfrm>
            <a:custGeom>
              <a:avLst/>
              <a:gdLst/>
              <a:ahLst/>
              <a:cxnLst/>
              <a:rect l="l" t="t" r="r" b="b"/>
              <a:pathLst>
                <a:path w="1691" h="1690" extrusionOk="0">
                  <a:moveTo>
                    <a:pt x="846" y="1"/>
                  </a:moveTo>
                  <a:cubicBezTo>
                    <a:pt x="366" y="1"/>
                    <a:pt x="1" y="366"/>
                    <a:pt x="1" y="845"/>
                  </a:cubicBezTo>
                  <a:cubicBezTo>
                    <a:pt x="1" y="1302"/>
                    <a:pt x="366" y="1690"/>
                    <a:pt x="846" y="1690"/>
                  </a:cubicBezTo>
                  <a:cubicBezTo>
                    <a:pt x="1302" y="1690"/>
                    <a:pt x="1690" y="1302"/>
                    <a:pt x="1690" y="845"/>
                  </a:cubicBezTo>
                  <a:cubicBezTo>
                    <a:pt x="1690" y="366"/>
                    <a:pt x="1302" y="1"/>
                    <a:pt x="84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48" name="Google Shape;348;p14"/>
          <p:cNvGrpSpPr/>
          <p:nvPr/>
        </p:nvGrpSpPr>
        <p:grpSpPr>
          <a:xfrm flipH="1">
            <a:off x="8558260" y="531825"/>
            <a:ext cx="453975" cy="495325"/>
            <a:chOff x="4291875" y="618050"/>
            <a:chExt cx="453975" cy="495325"/>
          </a:xfrm>
        </p:grpSpPr>
        <p:sp>
          <p:nvSpPr>
            <p:cNvPr id="349" name="Google Shape;349;p14"/>
            <p:cNvSpPr/>
            <p:nvPr/>
          </p:nvSpPr>
          <p:spPr>
            <a:xfrm>
              <a:off x="4497325" y="618050"/>
              <a:ext cx="42250" cy="42250"/>
            </a:xfrm>
            <a:custGeom>
              <a:avLst/>
              <a:gdLst/>
              <a:ahLst/>
              <a:cxnLst/>
              <a:rect l="l" t="t" r="r" b="b"/>
              <a:pathLst>
                <a:path w="1690" h="1690" extrusionOk="0">
                  <a:moveTo>
                    <a:pt x="845" y="0"/>
                  </a:moveTo>
                  <a:cubicBezTo>
                    <a:pt x="365" y="0"/>
                    <a:pt x="0" y="365"/>
                    <a:pt x="0" y="845"/>
                  </a:cubicBezTo>
                  <a:cubicBezTo>
                    <a:pt x="0" y="1301"/>
                    <a:pt x="365" y="1689"/>
                    <a:pt x="845" y="1689"/>
                  </a:cubicBezTo>
                  <a:cubicBezTo>
                    <a:pt x="1301" y="1689"/>
                    <a:pt x="1689" y="1301"/>
                    <a:pt x="1689" y="845"/>
                  </a:cubicBezTo>
                  <a:cubicBezTo>
                    <a:pt x="1689" y="365"/>
                    <a:pt x="1301" y="0"/>
                    <a:pt x="84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0" name="Google Shape;350;p14"/>
            <p:cNvSpPr/>
            <p:nvPr/>
          </p:nvSpPr>
          <p:spPr>
            <a:xfrm>
              <a:off x="4497325" y="844575"/>
              <a:ext cx="42250" cy="42250"/>
            </a:xfrm>
            <a:custGeom>
              <a:avLst/>
              <a:gdLst/>
              <a:ahLst/>
              <a:cxnLst/>
              <a:rect l="l" t="t" r="r" b="b"/>
              <a:pathLst>
                <a:path w="1690" h="1690" extrusionOk="0">
                  <a:moveTo>
                    <a:pt x="845" y="1"/>
                  </a:moveTo>
                  <a:cubicBezTo>
                    <a:pt x="365" y="1"/>
                    <a:pt x="0" y="366"/>
                    <a:pt x="0" y="845"/>
                  </a:cubicBezTo>
                  <a:cubicBezTo>
                    <a:pt x="0" y="1302"/>
                    <a:pt x="365" y="1690"/>
                    <a:pt x="845" y="1690"/>
                  </a:cubicBezTo>
                  <a:cubicBezTo>
                    <a:pt x="1301" y="1690"/>
                    <a:pt x="1689" y="1302"/>
                    <a:pt x="1689" y="845"/>
                  </a:cubicBezTo>
                  <a:cubicBezTo>
                    <a:pt x="1689" y="366"/>
                    <a:pt x="1301" y="1"/>
                    <a:pt x="84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1" name="Google Shape;351;p14"/>
            <p:cNvSpPr/>
            <p:nvPr/>
          </p:nvSpPr>
          <p:spPr>
            <a:xfrm>
              <a:off x="4291875" y="618050"/>
              <a:ext cx="42275" cy="42250"/>
            </a:xfrm>
            <a:custGeom>
              <a:avLst/>
              <a:gdLst/>
              <a:ahLst/>
              <a:cxnLst/>
              <a:rect l="l" t="t" r="r" b="b"/>
              <a:pathLst>
                <a:path w="1691" h="1690" extrusionOk="0">
                  <a:moveTo>
                    <a:pt x="846" y="0"/>
                  </a:moveTo>
                  <a:cubicBezTo>
                    <a:pt x="366" y="0"/>
                    <a:pt x="1" y="365"/>
                    <a:pt x="1" y="845"/>
                  </a:cubicBezTo>
                  <a:cubicBezTo>
                    <a:pt x="1" y="1301"/>
                    <a:pt x="366" y="1689"/>
                    <a:pt x="846" y="1689"/>
                  </a:cubicBezTo>
                  <a:cubicBezTo>
                    <a:pt x="1302" y="1689"/>
                    <a:pt x="1690" y="1301"/>
                    <a:pt x="1690" y="845"/>
                  </a:cubicBezTo>
                  <a:cubicBezTo>
                    <a:pt x="1690" y="365"/>
                    <a:pt x="1302" y="0"/>
                    <a:pt x="84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2" name="Google Shape;352;p14"/>
            <p:cNvSpPr/>
            <p:nvPr/>
          </p:nvSpPr>
          <p:spPr>
            <a:xfrm>
              <a:off x="4291875" y="844575"/>
              <a:ext cx="42275" cy="42250"/>
            </a:xfrm>
            <a:custGeom>
              <a:avLst/>
              <a:gdLst/>
              <a:ahLst/>
              <a:cxnLst/>
              <a:rect l="l" t="t" r="r" b="b"/>
              <a:pathLst>
                <a:path w="1691" h="1690" extrusionOk="0">
                  <a:moveTo>
                    <a:pt x="846" y="1"/>
                  </a:moveTo>
                  <a:cubicBezTo>
                    <a:pt x="366" y="1"/>
                    <a:pt x="1" y="366"/>
                    <a:pt x="1" y="845"/>
                  </a:cubicBezTo>
                  <a:cubicBezTo>
                    <a:pt x="1" y="1302"/>
                    <a:pt x="366" y="1690"/>
                    <a:pt x="846" y="1690"/>
                  </a:cubicBezTo>
                  <a:cubicBezTo>
                    <a:pt x="1302" y="1690"/>
                    <a:pt x="1690" y="1302"/>
                    <a:pt x="1690" y="845"/>
                  </a:cubicBezTo>
                  <a:cubicBezTo>
                    <a:pt x="1690" y="366"/>
                    <a:pt x="1302" y="1"/>
                    <a:pt x="84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3" name="Google Shape;353;p14"/>
            <p:cNvSpPr/>
            <p:nvPr/>
          </p:nvSpPr>
          <p:spPr>
            <a:xfrm>
              <a:off x="4291875" y="1071125"/>
              <a:ext cx="42275" cy="42250"/>
            </a:xfrm>
            <a:custGeom>
              <a:avLst/>
              <a:gdLst/>
              <a:ahLst/>
              <a:cxnLst/>
              <a:rect l="l" t="t" r="r" b="b"/>
              <a:pathLst>
                <a:path w="1691" h="1690" extrusionOk="0">
                  <a:moveTo>
                    <a:pt x="846" y="1"/>
                  </a:moveTo>
                  <a:cubicBezTo>
                    <a:pt x="366" y="1"/>
                    <a:pt x="1" y="366"/>
                    <a:pt x="1" y="845"/>
                  </a:cubicBezTo>
                  <a:cubicBezTo>
                    <a:pt x="1" y="1302"/>
                    <a:pt x="366" y="1690"/>
                    <a:pt x="846" y="1690"/>
                  </a:cubicBezTo>
                  <a:cubicBezTo>
                    <a:pt x="1302" y="1690"/>
                    <a:pt x="1690" y="1302"/>
                    <a:pt x="1690" y="845"/>
                  </a:cubicBezTo>
                  <a:cubicBezTo>
                    <a:pt x="1690" y="366"/>
                    <a:pt x="1302" y="1"/>
                    <a:pt x="84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4" name="Google Shape;354;p14"/>
            <p:cNvSpPr/>
            <p:nvPr/>
          </p:nvSpPr>
          <p:spPr>
            <a:xfrm>
              <a:off x="4703600" y="618050"/>
              <a:ext cx="42250" cy="42250"/>
            </a:xfrm>
            <a:custGeom>
              <a:avLst/>
              <a:gdLst/>
              <a:ahLst/>
              <a:cxnLst/>
              <a:rect l="l" t="t" r="r" b="b"/>
              <a:pathLst>
                <a:path w="1690" h="1690" extrusionOk="0">
                  <a:moveTo>
                    <a:pt x="845" y="0"/>
                  </a:moveTo>
                  <a:cubicBezTo>
                    <a:pt x="365" y="0"/>
                    <a:pt x="0" y="365"/>
                    <a:pt x="0" y="845"/>
                  </a:cubicBezTo>
                  <a:cubicBezTo>
                    <a:pt x="0" y="1301"/>
                    <a:pt x="365" y="1689"/>
                    <a:pt x="845" y="1689"/>
                  </a:cubicBezTo>
                  <a:cubicBezTo>
                    <a:pt x="1301" y="1689"/>
                    <a:pt x="1689" y="1301"/>
                    <a:pt x="1689" y="845"/>
                  </a:cubicBezTo>
                  <a:cubicBezTo>
                    <a:pt x="1689" y="365"/>
                    <a:pt x="1301" y="0"/>
                    <a:pt x="84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5" name="Google Shape;355;p14"/>
            <p:cNvSpPr/>
            <p:nvPr/>
          </p:nvSpPr>
          <p:spPr>
            <a:xfrm>
              <a:off x="4703600" y="844575"/>
              <a:ext cx="42250" cy="42250"/>
            </a:xfrm>
            <a:custGeom>
              <a:avLst/>
              <a:gdLst/>
              <a:ahLst/>
              <a:cxnLst/>
              <a:rect l="l" t="t" r="r" b="b"/>
              <a:pathLst>
                <a:path w="1690" h="1690" extrusionOk="0">
                  <a:moveTo>
                    <a:pt x="845" y="1"/>
                  </a:moveTo>
                  <a:cubicBezTo>
                    <a:pt x="365" y="1"/>
                    <a:pt x="0" y="366"/>
                    <a:pt x="0" y="845"/>
                  </a:cubicBezTo>
                  <a:cubicBezTo>
                    <a:pt x="0" y="1302"/>
                    <a:pt x="365" y="1690"/>
                    <a:pt x="845" y="1690"/>
                  </a:cubicBezTo>
                  <a:cubicBezTo>
                    <a:pt x="1301" y="1690"/>
                    <a:pt x="1689" y="1302"/>
                    <a:pt x="1689" y="845"/>
                  </a:cubicBezTo>
                  <a:cubicBezTo>
                    <a:pt x="1689" y="366"/>
                    <a:pt x="1301" y="1"/>
                    <a:pt x="84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56" name="Google Shape;356;p14"/>
          <p:cNvSpPr/>
          <p:nvPr/>
        </p:nvSpPr>
        <p:spPr>
          <a:xfrm>
            <a:off x="-1066401" y="4068300"/>
            <a:ext cx="2132365" cy="2132365"/>
          </a:xfrm>
          <a:custGeom>
            <a:avLst/>
            <a:gdLst/>
            <a:ahLst/>
            <a:cxnLst/>
            <a:rect l="l" t="t" r="r" b="b"/>
            <a:pathLst>
              <a:path w="121226" h="121226" extrusionOk="0">
                <a:moveTo>
                  <a:pt x="60624" y="20133"/>
                </a:moveTo>
                <a:cubicBezTo>
                  <a:pt x="82970" y="20133"/>
                  <a:pt x="101116" y="38256"/>
                  <a:pt x="101116" y="60625"/>
                </a:cubicBezTo>
                <a:cubicBezTo>
                  <a:pt x="101116" y="82993"/>
                  <a:pt x="82970" y="101117"/>
                  <a:pt x="60624" y="101117"/>
                </a:cubicBezTo>
                <a:cubicBezTo>
                  <a:pt x="38255" y="101117"/>
                  <a:pt x="20109" y="82993"/>
                  <a:pt x="20109" y="60625"/>
                </a:cubicBezTo>
                <a:cubicBezTo>
                  <a:pt x="20109" y="38256"/>
                  <a:pt x="38255" y="20133"/>
                  <a:pt x="60624" y="20133"/>
                </a:cubicBezTo>
                <a:close/>
                <a:moveTo>
                  <a:pt x="60624" y="1"/>
                </a:moveTo>
                <a:cubicBezTo>
                  <a:pt x="27139" y="1"/>
                  <a:pt x="0" y="27140"/>
                  <a:pt x="0" y="60625"/>
                </a:cubicBezTo>
                <a:cubicBezTo>
                  <a:pt x="0" y="94086"/>
                  <a:pt x="27139" y="121226"/>
                  <a:pt x="60624" y="121226"/>
                </a:cubicBezTo>
                <a:cubicBezTo>
                  <a:pt x="94086" y="121226"/>
                  <a:pt x="121225" y="94086"/>
                  <a:pt x="121225" y="60625"/>
                </a:cubicBezTo>
                <a:cubicBezTo>
                  <a:pt x="121225" y="27140"/>
                  <a:pt x="94086" y="1"/>
                  <a:pt x="60624"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57" name="Google Shape;357;p14"/>
          <p:cNvGrpSpPr/>
          <p:nvPr/>
        </p:nvGrpSpPr>
        <p:grpSpPr>
          <a:xfrm>
            <a:off x="3370698" y="-1452949"/>
            <a:ext cx="2379318" cy="2219997"/>
            <a:chOff x="3154238" y="-1361450"/>
            <a:chExt cx="2812100" cy="2623800"/>
          </a:xfrm>
        </p:grpSpPr>
        <p:sp>
          <p:nvSpPr>
            <p:cNvPr id="358" name="Google Shape;358;p14"/>
            <p:cNvSpPr/>
            <p:nvPr/>
          </p:nvSpPr>
          <p:spPr>
            <a:xfrm>
              <a:off x="3154238" y="-1361450"/>
              <a:ext cx="2812100" cy="2623800"/>
            </a:xfrm>
            <a:custGeom>
              <a:avLst/>
              <a:gdLst/>
              <a:ahLst/>
              <a:cxnLst/>
              <a:rect l="l" t="t" r="r" b="b"/>
              <a:pathLst>
                <a:path w="112484" h="104952" fill="none" extrusionOk="0">
                  <a:moveTo>
                    <a:pt x="112483" y="0"/>
                  </a:moveTo>
                  <a:lnTo>
                    <a:pt x="112483" y="48710"/>
                  </a:lnTo>
                  <a:cubicBezTo>
                    <a:pt x="112483" y="79775"/>
                    <a:pt x="87307" y="104951"/>
                    <a:pt x="56242" y="104951"/>
                  </a:cubicBezTo>
                  <a:lnTo>
                    <a:pt x="56242" y="104951"/>
                  </a:lnTo>
                  <a:cubicBezTo>
                    <a:pt x="25177" y="104951"/>
                    <a:pt x="0" y="79775"/>
                    <a:pt x="0" y="48710"/>
                  </a:cubicBezTo>
                  <a:lnTo>
                    <a:pt x="0" y="0"/>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9" name="Google Shape;359;p14"/>
            <p:cNvSpPr/>
            <p:nvPr/>
          </p:nvSpPr>
          <p:spPr>
            <a:xfrm>
              <a:off x="3356238" y="-1361450"/>
              <a:ext cx="2408100" cy="2421775"/>
            </a:xfrm>
            <a:custGeom>
              <a:avLst/>
              <a:gdLst/>
              <a:ahLst/>
              <a:cxnLst/>
              <a:rect l="l" t="t" r="r" b="b"/>
              <a:pathLst>
                <a:path w="96324" h="96871" fill="none" extrusionOk="0">
                  <a:moveTo>
                    <a:pt x="1" y="0"/>
                  </a:moveTo>
                  <a:lnTo>
                    <a:pt x="1" y="48710"/>
                  </a:lnTo>
                  <a:cubicBezTo>
                    <a:pt x="1" y="75301"/>
                    <a:pt x="21570" y="96871"/>
                    <a:pt x="48162" y="96871"/>
                  </a:cubicBezTo>
                  <a:lnTo>
                    <a:pt x="48162" y="96871"/>
                  </a:lnTo>
                  <a:cubicBezTo>
                    <a:pt x="74753" y="96871"/>
                    <a:pt x="96323" y="75301"/>
                    <a:pt x="96323" y="48710"/>
                  </a:cubicBezTo>
                  <a:lnTo>
                    <a:pt x="96323" y="0"/>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0" name="Google Shape;360;p14"/>
            <p:cNvSpPr/>
            <p:nvPr/>
          </p:nvSpPr>
          <p:spPr>
            <a:xfrm>
              <a:off x="3255238" y="-1361450"/>
              <a:ext cx="2610100" cy="2522775"/>
            </a:xfrm>
            <a:custGeom>
              <a:avLst/>
              <a:gdLst/>
              <a:ahLst/>
              <a:cxnLst/>
              <a:rect l="l" t="t" r="r" b="b"/>
              <a:pathLst>
                <a:path w="104404" h="100911" fill="none" extrusionOk="0">
                  <a:moveTo>
                    <a:pt x="0" y="0"/>
                  </a:moveTo>
                  <a:lnTo>
                    <a:pt x="0" y="48755"/>
                  </a:lnTo>
                  <a:cubicBezTo>
                    <a:pt x="0" y="77561"/>
                    <a:pt x="23351" y="100911"/>
                    <a:pt x="52156" y="100911"/>
                  </a:cubicBezTo>
                  <a:lnTo>
                    <a:pt x="52156" y="100911"/>
                  </a:lnTo>
                  <a:cubicBezTo>
                    <a:pt x="81007" y="100911"/>
                    <a:pt x="104403" y="77515"/>
                    <a:pt x="104403" y="48664"/>
                  </a:cubicBezTo>
                  <a:lnTo>
                    <a:pt x="104403" y="0"/>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61" name="Google Shape;361;p14"/>
          <p:cNvGrpSpPr/>
          <p:nvPr/>
        </p:nvGrpSpPr>
        <p:grpSpPr>
          <a:xfrm>
            <a:off x="8163304" y="2879637"/>
            <a:ext cx="981027" cy="3457727"/>
            <a:chOff x="8399475" y="3067251"/>
            <a:chExt cx="755450" cy="2662658"/>
          </a:xfrm>
        </p:grpSpPr>
        <p:sp>
          <p:nvSpPr>
            <p:cNvPr id="362" name="Google Shape;362;p14"/>
            <p:cNvSpPr/>
            <p:nvPr/>
          </p:nvSpPr>
          <p:spPr>
            <a:xfrm>
              <a:off x="8400019" y="4388901"/>
              <a:ext cx="743921" cy="24"/>
            </a:xfrm>
            <a:custGeom>
              <a:avLst/>
              <a:gdLst/>
              <a:ahLst/>
              <a:cxnLst/>
              <a:rect l="l" t="t" r="r" b="b"/>
              <a:pathLst>
                <a:path w="85459" h="1" fill="none" extrusionOk="0">
                  <a:moveTo>
                    <a:pt x="0" y="1"/>
                  </a:moveTo>
                  <a:lnTo>
                    <a:pt x="85458" y="1"/>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3" name="Google Shape;363;p14"/>
            <p:cNvSpPr/>
            <p:nvPr/>
          </p:nvSpPr>
          <p:spPr>
            <a:xfrm>
              <a:off x="8400019" y="4199783"/>
              <a:ext cx="743921" cy="24"/>
            </a:xfrm>
            <a:custGeom>
              <a:avLst/>
              <a:gdLst/>
              <a:ahLst/>
              <a:cxnLst/>
              <a:rect l="l" t="t" r="r" b="b"/>
              <a:pathLst>
                <a:path w="85459" h="1" fill="none" extrusionOk="0">
                  <a:moveTo>
                    <a:pt x="0" y="0"/>
                  </a:moveTo>
                  <a:lnTo>
                    <a:pt x="85458" y="0"/>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4" name="Google Shape;364;p14"/>
            <p:cNvSpPr/>
            <p:nvPr/>
          </p:nvSpPr>
          <p:spPr>
            <a:xfrm>
              <a:off x="8400019" y="4011200"/>
              <a:ext cx="743921" cy="24"/>
            </a:xfrm>
            <a:custGeom>
              <a:avLst/>
              <a:gdLst/>
              <a:ahLst/>
              <a:cxnLst/>
              <a:rect l="l" t="t" r="r" b="b"/>
              <a:pathLst>
                <a:path w="85459" h="1" fill="none" extrusionOk="0">
                  <a:moveTo>
                    <a:pt x="0" y="1"/>
                  </a:moveTo>
                  <a:lnTo>
                    <a:pt x="85458" y="1"/>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5" name="Google Shape;365;p14"/>
            <p:cNvSpPr/>
            <p:nvPr/>
          </p:nvSpPr>
          <p:spPr>
            <a:xfrm>
              <a:off x="8400019" y="3822641"/>
              <a:ext cx="743921" cy="24"/>
            </a:xfrm>
            <a:custGeom>
              <a:avLst/>
              <a:gdLst/>
              <a:ahLst/>
              <a:cxnLst/>
              <a:rect l="l" t="t" r="r" b="b"/>
              <a:pathLst>
                <a:path w="85459" h="1" fill="none" extrusionOk="0">
                  <a:moveTo>
                    <a:pt x="0" y="0"/>
                  </a:moveTo>
                  <a:lnTo>
                    <a:pt x="85458" y="0"/>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6" name="Google Shape;366;p14"/>
            <p:cNvSpPr/>
            <p:nvPr/>
          </p:nvSpPr>
          <p:spPr>
            <a:xfrm>
              <a:off x="8400019" y="3633500"/>
              <a:ext cx="743921" cy="24"/>
            </a:xfrm>
            <a:custGeom>
              <a:avLst/>
              <a:gdLst/>
              <a:ahLst/>
              <a:cxnLst/>
              <a:rect l="l" t="t" r="r" b="b"/>
              <a:pathLst>
                <a:path w="85459" h="1" fill="none" extrusionOk="0">
                  <a:moveTo>
                    <a:pt x="0" y="1"/>
                  </a:moveTo>
                  <a:lnTo>
                    <a:pt x="85458" y="1"/>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7" name="Google Shape;367;p14"/>
            <p:cNvSpPr/>
            <p:nvPr/>
          </p:nvSpPr>
          <p:spPr>
            <a:xfrm>
              <a:off x="8400019" y="3444941"/>
              <a:ext cx="743921" cy="24"/>
            </a:xfrm>
            <a:custGeom>
              <a:avLst/>
              <a:gdLst/>
              <a:ahLst/>
              <a:cxnLst/>
              <a:rect l="l" t="t" r="r" b="b"/>
              <a:pathLst>
                <a:path w="85459" h="1" fill="none" extrusionOk="0">
                  <a:moveTo>
                    <a:pt x="0" y="0"/>
                  </a:moveTo>
                  <a:lnTo>
                    <a:pt x="85458" y="0"/>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8" name="Google Shape;368;p14"/>
            <p:cNvSpPr/>
            <p:nvPr/>
          </p:nvSpPr>
          <p:spPr>
            <a:xfrm>
              <a:off x="8400019" y="3256358"/>
              <a:ext cx="743921" cy="24"/>
            </a:xfrm>
            <a:custGeom>
              <a:avLst/>
              <a:gdLst/>
              <a:ahLst/>
              <a:cxnLst/>
              <a:rect l="l" t="t" r="r" b="b"/>
              <a:pathLst>
                <a:path w="85459" h="1" fill="none" extrusionOk="0">
                  <a:moveTo>
                    <a:pt x="0" y="1"/>
                  </a:moveTo>
                  <a:lnTo>
                    <a:pt x="85458" y="1"/>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9" name="Google Shape;369;p14"/>
            <p:cNvSpPr/>
            <p:nvPr/>
          </p:nvSpPr>
          <p:spPr>
            <a:xfrm>
              <a:off x="8966301" y="3067251"/>
              <a:ext cx="24" cy="2662658"/>
            </a:xfrm>
            <a:custGeom>
              <a:avLst/>
              <a:gdLst/>
              <a:ahLst/>
              <a:cxnLst/>
              <a:rect l="l" t="t" r="r" b="b"/>
              <a:pathLst>
                <a:path w="1" h="85458" fill="none" extrusionOk="0">
                  <a:moveTo>
                    <a:pt x="0" y="0"/>
                  </a:moveTo>
                  <a:lnTo>
                    <a:pt x="0" y="85458"/>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0" name="Google Shape;370;p14"/>
            <p:cNvSpPr/>
            <p:nvPr/>
          </p:nvSpPr>
          <p:spPr>
            <a:xfrm>
              <a:off x="8777715" y="3067251"/>
              <a:ext cx="24" cy="2662658"/>
            </a:xfrm>
            <a:custGeom>
              <a:avLst/>
              <a:gdLst/>
              <a:ahLst/>
              <a:cxnLst/>
              <a:rect l="l" t="t" r="r" b="b"/>
              <a:pathLst>
                <a:path w="1" h="85458" fill="none" extrusionOk="0">
                  <a:moveTo>
                    <a:pt x="0" y="0"/>
                  </a:moveTo>
                  <a:lnTo>
                    <a:pt x="0" y="85458"/>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1" name="Google Shape;371;p14"/>
            <p:cNvSpPr/>
            <p:nvPr/>
          </p:nvSpPr>
          <p:spPr>
            <a:xfrm>
              <a:off x="8588595" y="3067251"/>
              <a:ext cx="24" cy="2662658"/>
            </a:xfrm>
            <a:custGeom>
              <a:avLst/>
              <a:gdLst/>
              <a:ahLst/>
              <a:cxnLst/>
              <a:rect l="l" t="t" r="r" b="b"/>
              <a:pathLst>
                <a:path w="1" h="85458" fill="none" extrusionOk="0">
                  <a:moveTo>
                    <a:pt x="0" y="0"/>
                  </a:moveTo>
                  <a:lnTo>
                    <a:pt x="0" y="85458"/>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2" name="Google Shape;372;p14"/>
            <p:cNvSpPr/>
            <p:nvPr/>
          </p:nvSpPr>
          <p:spPr>
            <a:xfrm>
              <a:off x="8399475" y="3067251"/>
              <a:ext cx="24" cy="2662658"/>
            </a:xfrm>
            <a:custGeom>
              <a:avLst/>
              <a:gdLst/>
              <a:ahLst/>
              <a:cxnLst/>
              <a:rect l="l" t="t" r="r" b="b"/>
              <a:pathLst>
                <a:path w="1" h="85458" fill="none" extrusionOk="0">
                  <a:moveTo>
                    <a:pt x="0" y="0"/>
                  </a:moveTo>
                  <a:lnTo>
                    <a:pt x="0" y="85458"/>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3" name="Google Shape;373;p14"/>
            <p:cNvSpPr/>
            <p:nvPr/>
          </p:nvSpPr>
          <p:spPr>
            <a:xfrm>
              <a:off x="8400019" y="3067775"/>
              <a:ext cx="743921" cy="24"/>
            </a:xfrm>
            <a:custGeom>
              <a:avLst/>
              <a:gdLst/>
              <a:ahLst/>
              <a:cxnLst/>
              <a:rect l="l" t="t" r="r" b="b"/>
              <a:pathLst>
                <a:path w="85459" h="1" fill="none" extrusionOk="0">
                  <a:moveTo>
                    <a:pt x="0" y="1"/>
                  </a:moveTo>
                  <a:lnTo>
                    <a:pt x="85458" y="1"/>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4" name="Google Shape;374;p14"/>
            <p:cNvSpPr/>
            <p:nvPr/>
          </p:nvSpPr>
          <p:spPr>
            <a:xfrm>
              <a:off x="8400019" y="5710051"/>
              <a:ext cx="743921" cy="24"/>
            </a:xfrm>
            <a:custGeom>
              <a:avLst/>
              <a:gdLst/>
              <a:ahLst/>
              <a:cxnLst/>
              <a:rect l="l" t="t" r="r" b="b"/>
              <a:pathLst>
                <a:path w="85459" h="1" fill="none" extrusionOk="0">
                  <a:moveTo>
                    <a:pt x="0" y="1"/>
                  </a:moveTo>
                  <a:lnTo>
                    <a:pt x="85458" y="1"/>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5" name="Google Shape;375;p14"/>
            <p:cNvSpPr/>
            <p:nvPr/>
          </p:nvSpPr>
          <p:spPr>
            <a:xfrm>
              <a:off x="8400019" y="5520933"/>
              <a:ext cx="743921" cy="24"/>
            </a:xfrm>
            <a:custGeom>
              <a:avLst/>
              <a:gdLst/>
              <a:ahLst/>
              <a:cxnLst/>
              <a:rect l="l" t="t" r="r" b="b"/>
              <a:pathLst>
                <a:path w="85459" h="1" fill="none" extrusionOk="0">
                  <a:moveTo>
                    <a:pt x="0" y="0"/>
                  </a:moveTo>
                  <a:lnTo>
                    <a:pt x="85458" y="0"/>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6" name="Google Shape;376;p14"/>
            <p:cNvSpPr/>
            <p:nvPr/>
          </p:nvSpPr>
          <p:spPr>
            <a:xfrm>
              <a:off x="8400019" y="5332350"/>
              <a:ext cx="743921" cy="24"/>
            </a:xfrm>
            <a:custGeom>
              <a:avLst/>
              <a:gdLst/>
              <a:ahLst/>
              <a:cxnLst/>
              <a:rect l="l" t="t" r="r" b="b"/>
              <a:pathLst>
                <a:path w="85459" h="1" fill="none" extrusionOk="0">
                  <a:moveTo>
                    <a:pt x="0" y="1"/>
                  </a:moveTo>
                  <a:lnTo>
                    <a:pt x="85458" y="1"/>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7" name="Google Shape;377;p14"/>
            <p:cNvSpPr/>
            <p:nvPr/>
          </p:nvSpPr>
          <p:spPr>
            <a:xfrm>
              <a:off x="8400019" y="5143791"/>
              <a:ext cx="743921" cy="24"/>
            </a:xfrm>
            <a:custGeom>
              <a:avLst/>
              <a:gdLst/>
              <a:ahLst/>
              <a:cxnLst/>
              <a:rect l="l" t="t" r="r" b="b"/>
              <a:pathLst>
                <a:path w="85459" h="1" fill="none" extrusionOk="0">
                  <a:moveTo>
                    <a:pt x="0" y="0"/>
                  </a:moveTo>
                  <a:lnTo>
                    <a:pt x="85458" y="0"/>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8" name="Google Shape;378;p14"/>
            <p:cNvSpPr/>
            <p:nvPr/>
          </p:nvSpPr>
          <p:spPr>
            <a:xfrm>
              <a:off x="8400019" y="4954650"/>
              <a:ext cx="743921" cy="24"/>
            </a:xfrm>
            <a:custGeom>
              <a:avLst/>
              <a:gdLst/>
              <a:ahLst/>
              <a:cxnLst/>
              <a:rect l="l" t="t" r="r" b="b"/>
              <a:pathLst>
                <a:path w="85459" h="1" fill="none" extrusionOk="0">
                  <a:moveTo>
                    <a:pt x="0" y="1"/>
                  </a:moveTo>
                  <a:lnTo>
                    <a:pt x="85458" y="1"/>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9" name="Google Shape;379;p14"/>
            <p:cNvSpPr/>
            <p:nvPr/>
          </p:nvSpPr>
          <p:spPr>
            <a:xfrm>
              <a:off x="8400019" y="4766091"/>
              <a:ext cx="743921" cy="24"/>
            </a:xfrm>
            <a:custGeom>
              <a:avLst/>
              <a:gdLst/>
              <a:ahLst/>
              <a:cxnLst/>
              <a:rect l="l" t="t" r="r" b="b"/>
              <a:pathLst>
                <a:path w="85459" h="1" fill="none" extrusionOk="0">
                  <a:moveTo>
                    <a:pt x="0" y="0"/>
                  </a:moveTo>
                  <a:lnTo>
                    <a:pt x="85458" y="0"/>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0" name="Google Shape;380;p14"/>
            <p:cNvSpPr/>
            <p:nvPr/>
          </p:nvSpPr>
          <p:spPr>
            <a:xfrm>
              <a:off x="8400019" y="4577508"/>
              <a:ext cx="743921" cy="24"/>
            </a:xfrm>
            <a:custGeom>
              <a:avLst/>
              <a:gdLst/>
              <a:ahLst/>
              <a:cxnLst/>
              <a:rect l="l" t="t" r="r" b="b"/>
              <a:pathLst>
                <a:path w="85459" h="1" fill="none" extrusionOk="0">
                  <a:moveTo>
                    <a:pt x="0" y="1"/>
                  </a:moveTo>
                  <a:lnTo>
                    <a:pt x="85458" y="1"/>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1" name="Google Shape;381;p14"/>
            <p:cNvSpPr/>
            <p:nvPr/>
          </p:nvSpPr>
          <p:spPr>
            <a:xfrm>
              <a:off x="9154901" y="3067251"/>
              <a:ext cx="24" cy="2662658"/>
            </a:xfrm>
            <a:custGeom>
              <a:avLst/>
              <a:gdLst/>
              <a:ahLst/>
              <a:cxnLst/>
              <a:rect l="l" t="t" r="r" b="b"/>
              <a:pathLst>
                <a:path w="1" h="85458" fill="none" extrusionOk="0">
                  <a:moveTo>
                    <a:pt x="0" y="0"/>
                  </a:moveTo>
                  <a:lnTo>
                    <a:pt x="0" y="85458"/>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82" name="Google Shape;382;p14"/>
          <p:cNvSpPr/>
          <p:nvPr/>
        </p:nvSpPr>
        <p:spPr>
          <a:xfrm>
            <a:off x="6386350" y="5143500"/>
            <a:ext cx="280775" cy="107300"/>
          </a:xfrm>
          <a:custGeom>
            <a:avLst/>
            <a:gdLst/>
            <a:ahLst/>
            <a:cxnLst/>
            <a:rect l="l" t="t" r="r" b="b"/>
            <a:pathLst>
              <a:path w="11231" h="4292" fill="none" extrusionOk="0">
                <a:moveTo>
                  <a:pt x="9085" y="0"/>
                </a:moveTo>
                <a:lnTo>
                  <a:pt x="2146" y="0"/>
                </a:lnTo>
                <a:cubicBezTo>
                  <a:pt x="959" y="0"/>
                  <a:pt x="0" y="959"/>
                  <a:pt x="0" y="2146"/>
                </a:cubicBezTo>
                <a:lnTo>
                  <a:pt x="0" y="2146"/>
                </a:lnTo>
                <a:cubicBezTo>
                  <a:pt x="0" y="3333"/>
                  <a:pt x="959" y="4291"/>
                  <a:pt x="2146" y="4291"/>
                </a:cubicBezTo>
                <a:lnTo>
                  <a:pt x="9085" y="4291"/>
                </a:lnTo>
                <a:cubicBezTo>
                  <a:pt x="10272" y="4291"/>
                  <a:pt x="11230" y="3333"/>
                  <a:pt x="11230" y="2146"/>
                </a:cubicBezTo>
                <a:lnTo>
                  <a:pt x="11230" y="2146"/>
                </a:lnTo>
                <a:cubicBezTo>
                  <a:pt x="11230" y="959"/>
                  <a:pt x="10272" y="0"/>
                  <a:pt x="9085" y="0"/>
                </a:cubicBezTo>
                <a:close/>
              </a:path>
            </a:pathLst>
          </a:custGeom>
          <a:noFill/>
          <a:ln w="9700" cap="flat" cmpd="sng">
            <a:solidFill>
              <a:schemeClr val="dk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3" name="Google Shape;383;p14"/>
          <p:cNvSpPr/>
          <p:nvPr/>
        </p:nvSpPr>
        <p:spPr>
          <a:xfrm>
            <a:off x="220888" y="2431075"/>
            <a:ext cx="107300" cy="281350"/>
          </a:xfrm>
          <a:custGeom>
            <a:avLst/>
            <a:gdLst/>
            <a:ahLst/>
            <a:cxnLst/>
            <a:rect l="l" t="t" r="r" b="b"/>
            <a:pathLst>
              <a:path w="4292" h="11254" fill="none" extrusionOk="0">
                <a:moveTo>
                  <a:pt x="4291" y="9108"/>
                </a:moveTo>
                <a:lnTo>
                  <a:pt x="4291" y="2146"/>
                </a:lnTo>
                <a:cubicBezTo>
                  <a:pt x="4291" y="960"/>
                  <a:pt x="3333" y="1"/>
                  <a:pt x="2146" y="1"/>
                </a:cubicBezTo>
                <a:lnTo>
                  <a:pt x="2146" y="1"/>
                </a:lnTo>
                <a:cubicBezTo>
                  <a:pt x="982" y="1"/>
                  <a:pt x="0" y="960"/>
                  <a:pt x="0" y="2146"/>
                </a:cubicBezTo>
                <a:lnTo>
                  <a:pt x="0" y="9108"/>
                </a:lnTo>
                <a:cubicBezTo>
                  <a:pt x="0" y="10272"/>
                  <a:pt x="982" y="11254"/>
                  <a:pt x="2146" y="11254"/>
                </a:cubicBezTo>
                <a:lnTo>
                  <a:pt x="2146" y="11254"/>
                </a:lnTo>
                <a:cubicBezTo>
                  <a:pt x="3333" y="11254"/>
                  <a:pt x="4291" y="10272"/>
                  <a:pt x="4291" y="9108"/>
                </a:cubicBezTo>
                <a:close/>
              </a:path>
            </a:pathLst>
          </a:custGeom>
          <a:noFill/>
          <a:ln w="9700" cap="flat" cmpd="sng">
            <a:solidFill>
              <a:schemeClr val="dk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Section header 2">
  <p:cSld name="CUSTOM_2_1">
    <p:spTree>
      <p:nvGrpSpPr>
        <p:cNvPr id="1" name="Shape 384"/>
        <p:cNvGrpSpPr/>
        <p:nvPr/>
      </p:nvGrpSpPr>
      <p:grpSpPr>
        <a:xfrm>
          <a:off x="0" y="0"/>
          <a:ext cx="0" cy="0"/>
          <a:chOff x="0" y="0"/>
          <a:chExt cx="0" cy="0"/>
        </a:xfrm>
      </p:grpSpPr>
      <p:sp>
        <p:nvSpPr>
          <p:cNvPr id="385" name="Google Shape;385;p15"/>
          <p:cNvSpPr txBox="1">
            <a:spLocks noGrp="1"/>
          </p:cNvSpPr>
          <p:nvPr>
            <p:ph type="title"/>
          </p:nvPr>
        </p:nvSpPr>
        <p:spPr>
          <a:xfrm>
            <a:off x="2901060" y="2080538"/>
            <a:ext cx="4597500" cy="841800"/>
          </a:xfrm>
          <a:prstGeom prst="rect">
            <a:avLst/>
          </a:prstGeom>
        </p:spPr>
        <p:txBody>
          <a:bodyPr spcFirstLastPara="1" wrap="square" lIns="91425" tIns="91425" rIns="91425" bIns="91425" anchor="b" anchorCtr="0">
            <a:noAutofit/>
          </a:bodyPr>
          <a:lstStyle>
            <a:lvl1pPr lvl="0" rtl="0">
              <a:spcBef>
                <a:spcPts val="0"/>
              </a:spcBef>
              <a:spcAft>
                <a:spcPts val="0"/>
              </a:spcAft>
              <a:buSzPts val="3600"/>
              <a:buNone/>
              <a:defRPr sz="4500">
                <a:solidFill>
                  <a:schemeClr val="lt1"/>
                </a:solidFill>
              </a:defRPr>
            </a:lvl1pPr>
            <a:lvl2pPr lvl="1" algn="ctr" rtl="0">
              <a:spcBef>
                <a:spcPts val="0"/>
              </a:spcBef>
              <a:spcAft>
                <a:spcPts val="0"/>
              </a:spcAft>
              <a:buSzPts val="3600"/>
              <a:buNone/>
              <a:defRPr sz="3600"/>
            </a:lvl2pPr>
            <a:lvl3pPr lvl="2" algn="ctr" rtl="0">
              <a:spcBef>
                <a:spcPts val="0"/>
              </a:spcBef>
              <a:spcAft>
                <a:spcPts val="0"/>
              </a:spcAft>
              <a:buSzPts val="3600"/>
              <a:buNone/>
              <a:defRPr sz="3600"/>
            </a:lvl3pPr>
            <a:lvl4pPr lvl="3" algn="ctr" rtl="0">
              <a:spcBef>
                <a:spcPts val="0"/>
              </a:spcBef>
              <a:spcAft>
                <a:spcPts val="0"/>
              </a:spcAft>
              <a:buSzPts val="3600"/>
              <a:buNone/>
              <a:defRPr sz="3600"/>
            </a:lvl4pPr>
            <a:lvl5pPr lvl="4" algn="ctr" rtl="0">
              <a:spcBef>
                <a:spcPts val="0"/>
              </a:spcBef>
              <a:spcAft>
                <a:spcPts val="0"/>
              </a:spcAft>
              <a:buSzPts val="3600"/>
              <a:buNone/>
              <a:defRPr sz="3600"/>
            </a:lvl5pPr>
            <a:lvl6pPr lvl="5" algn="ctr" rtl="0">
              <a:spcBef>
                <a:spcPts val="0"/>
              </a:spcBef>
              <a:spcAft>
                <a:spcPts val="0"/>
              </a:spcAft>
              <a:buSzPts val="3600"/>
              <a:buNone/>
              <a:defRPr sz="3600"/>
            </a:lvl6pPr>
            <a:lvl7pPr lvl="6" algn="ctr" rtl="0">
              <a:spcBef>
                <a:spcPts val="0"/>
              </a:spcBef>
              <a:spcAft>
                <a:spcPts val="0"/>
              </a:spcAft>
              <a:buSzPts val="3600"/>
              <a:buNone/>
              <a:defRPr sz="3600"/>
            </a:lvl7pPr>
            <a:lvl8pPr lvl="7" algn="ctr" rtl="0">
              <a:spcBef>
                <a:spcPts val="0"/>
              </a:spcBef>
              <a:spcAft>
                <a:spcPts val="0"/>
              </a:spcAft>
              <a:buSzPts val="3600"/>
              <a:buNone/>
              <a:defRPr sz="3600"/>
            </a:lvl8pPr>
            <a:lvl9pPr lvl="8" algn="ctr" rtl="0">
              <a:spcBef>
                <a:spcPts val="0"/>
              </a:spcBef>
              <a:spcAft>
                <a:spcPts val="0"/>
              </a:spcAft>
              <a:buSzPts val="3600"/>
              <a:buNone/>
              <a:defRPr sz="3600"/>
            </a:lvl9pPr>
          </a:lstStyle>
          <a:p>
            <a:endParaRPr/>
          </a:p>
        </p:txBody>
      </p:sp>
      <p:sp>
        <p:nvSpPr>
          <p:cNvPr id="386" name="Google Shape;386;p15"/>
          <p:cNvSpPr txBox="1">
            <a:spLocks noGrp="1"/>
          </p:cNvSpPr>
          <p:nvPr>
            <p:ph type="title" idx="2" hasCustomPrompt="1"/>
          </p:nvPr>
        </p:nvSpPr>
        <p:spPr>
          <a:xfrm>
            <a:off x="1627747" y="2080538"/>
            <a:ext cx="1168500" cy="8418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6000"/>
              <a:buNone/>
              <a:defRPr sz="5000">
                <a:solidFill>
                  <a:schemeClr val="lt1"/>
                </a:solidFill>
              </a:defRPr>
            </a:lvl1pPr>
            <a:lvl2pPr lvl="1" algn="ctr" rtl="0">
              <a:spcBef>
                <a:spcPts val="0"/>
              </a:spcBef>
              <a:spcAft>
                <a:spcPts val="0"/>
              </a:spcAft>
              <a:buSzPts val="6000"/>
              <a:buNone/>
              <a:defRPr sz="6000"/>
            </a:lvl2pPr>
            <a:lvl3pPr lvl="2" algn="ctr" rtl="0">
              <a:spcBef>
                <a:spcPts val="0"/>
              </a:spcBef>
              <a:spcAft>
                <a:spcPts val="0"/>
              </a:spcAft>
              <a:buSzPts val="6000"/>
              <a:buNone/>
              <a:defRPr sz="6000"/>
            </a:lvl3pPr>
            <a:lvl4pPr lvl="3" algn="ctr" rtl="0">
              <a:spcBef>
                <a:spcPts val="0"/>
              </a:spcBef>
              <a:spcAft>
                <a:spcPts val="0"/>
              </a:spcAft>
              <a:buSzPts val="6000"/>
              <a:buNone/>
              <a:defRPr sz="6000"/>
            </a:lvl4pPr>
            <a:lvl5pPr lvl="4" algn="ctr" rtl="0">
              <a:spcBef>
                <a:spcPts val="0"/>
              </a:spcBef>
              <a:spcAft>
                <a:spcPts val="0"/>
              </a:spcAft>
              <a:buSzPts val="6000"/>
              <a:buNone/>
              <a:defRPr sz="6000"/>
            </a:lvl5pPr>
            <a:lvl6pPr lvl="5" algn="ctr" rtl="0">
              <a:spcBef>
                <a:spcPts val="0"/>
              </a:spcBef>
              <a:spcAft>
                <a:spcPts val="0"/>
              </a:spcAft>
              <a:buSzPts val="6000"/>
              <a:buNone/>
              <a:defRPr sz="6000"/>
            </a:lvl6pPr>
            <a:lvl7pPr lvl="6" algn="ctr" rtl="0">
              <a:spcBef>
                <a:spcPts val="0"/>
              </a:spcBef>
              <a:spcAft>
                <a:spcPts val="0"/>
              </a:spcAft>
              <a:buSzPts val="6000"/>
              <a:buNone/>
              <a:defRPr sz="6000"/>
            </a:lvl7pPr>
            <a:lvl8pPr lvl="7" algn="ctr" rtl="0">
              <a:spcBef>
                <a:spcPts val="0"/>
              </a:spcBef>
              <a:spcAft>
                <a:spcPts val="0"/>
              </a:spcAft>
              <a:buSzPts val="6000"/>
              <a:buNone/>
              <a:defRPr sz="6000"/>
            </a:lvl8pPr>
            <a:lvl9pPr lvl="8" algn="ctr" rtl="0">
              <a:spcBef>
                <a:spcPts val="0"/>
              </a:spcBef>
              <a:spcAft>
                <a:spcPts val="0"/>
              </a:spcAft>
              <a:buSzPts val="6000"/>
              <a:buNone/>
              <a:defRPr sz="6000"/>
            </a:lvl9pPr>
          </a:lstStyle>
          <a:p>
            <a:r>
              <a:t>xx%</a:t>
            </a:r>
          </a:p>
        </p:txBody>
      </p:sp>
      <p:sp>
        <p:nvSpPr>
          <p:cNvPr id="387" name="Google Shape;387;p15"/>
          <p:cNvSpPr txBox="1">
            <a:spLocks noGrp="1"/>
          </p:cNvSpPr>
          <p:nvPr>
            <p:ph type="subTitle" idx="1"/>
          </p:nvPr>
        </p:nvSpPr>
        <p:spPr>
          <a:xfrm>
            <a:off x="2901060" y="2826013"/>
            <a:ext cx="4597500" cy="4008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sz="16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grpSp>
        <p:nvGrpSpPr>
          <p:cNvPr id="388" name="Google Shape;388;p15"/>
          <p:cNvGrpSpPr/>
          <p:nvPr/>
        </p:nvGrpSpPr>
        <p:grpSpPr>
          <a:xfrm flipH="1">
            <a:off x="-487893" y="4608500"/>
            <a:ext cx="10102125" cy="963950"/>
            <a:chOff x="-479062" y="4756525"/>
            <a:chExt cx="10102125" cy="963950"/>
          </a:xfrm>
        </p:grpSpPr>
        <p:sp>
          <p:nvSpPr>
            <p:cNvPr id="389" name="Google Shape;389;p15"/>
            <p:cNvSpPr/>
            <p:nvPr/>
          </p:nvSpPr>
          <p:spPr>
            <a:xfrm>
              <a:off x="2054588" y="4756525"/>
              <a:ext cx="3370175" cy="963950"/>
            </a:xfrm>
            <a:custGeom>
              <a:avLst/>
              <a:gdLst/>
              <a:ahLst/>
              <a:cxnLst/>
              <a:rect l="l" t="t" r="r" b="b"/>
              <a:pathLst>
                <a:path w="134807" h="38558" extrusionOk="0">
                  <a:moveTo>
                    <a:pt x="16854" y="0"/>
                  </a:moveTo>
                  <a:cubicBezTo>
                    <a:pt x="14837" y="0"/>
                    <a:pt x="12817" y="771"/>
                    <a:pt x="11276" y="2311"/>
                  </a:cubicBezTo>
                  <a:lnTo>
                    <a:pt x="2306" y="11282"/>
                  </a:lnTo>
                  <a:cubicBezTo>
                    <a:pt x="845" y="12765"/>
                    <a:pt x="0" y="14774"/>
                    <a:pt x="0" y="16851"/>
                  </a:cubicBezTo>
                  <a:lnTo>
                    <a:pt x="0" y="30683"/>
                  </a:lnTo>
                  <a:cubicBezTo>
                    <a:pt x="0" y="35043"/>
                    <a:pt x="3538" y="38558"/>
                    <a:pt x="7875" y="38558"/>
                  </a:cubicBezTo>
                  <a:lnTo>
                    <a:pt x="126932" y="38558"/>
                  </a:lnTo>
                  <a:cubicBezTo>
                    <a:pt x="131269" y="38558"/>
                    <a:pt x="134807" y="35043"/>
                    <a:pt x="134807" y="30683"/>
                  </a:cubicBezTo>
                  <a:lnTo>
                    <a:pt x="134807" y="16851"/>
                  </a:lnTo>
                  <a:cubicBezTo>
                    <a:pt x="134807" y="14774"/>
                    <a:pt x="133962" y="12765"/>
                    <a:pt x="132501" y="11282"/>
                  </a:cubicBezTo>
                  <a:lnTo>
                    <a:pt x="123508" y="2311"/>
                  </a:lnTo>
                  <a:cubicBezTo>
                    <a:pt x="121979" y="771"/>
                    <a:pt x="119964" y="0"/>
                    <a:pt x="117947" y="0"/>
                  </a:cubicBezTo>
                  <a:cubicBezTo>
                    <a:pt x="115930" y="0"/>
                    <a:pt x="113910" y="771"/>
                    <a:pt x="112369" y="2311"/>
                  </a:cubicBezTo>
                  <a:lnTo>
                    <a:pt x="106663" y="8018"/>
                  </a:lnTo>
                  <a:cubicBezTo>
                    <a:pt x="105122" y="9558"/>
                    <a:pt x="103108" y="10329"/>
                    <a:pt x="101094" y="10329"/>
                  </a:cubicBezTo>
                  <a:cubicBezTo>
                    <a:pt x="99079" y="10329"/>
                    <a:pt x="97065" y="9558"/>
                    <a:pt x="95524" y="8018"/>
                  </a:cubicBezTo>
                  <a:lnTo>
                    <a:pt x="89818" y="2311"/>
                  </a:lnTo>
                  <a:cubicBezTo>
                    <a:pt x="88277" y="771"/>
                    <a:pt x="86263" y="0"/>
                    <a:pt x="84249" y="0"/>
                  </a:cubicBezTo>
                  <a:cubicBezTo>
                    <a:pt x="82234" y="0"/>
                    <a:pt x="80220" y="771"/>
                    <a:pt x="78679" y="2311"/>
                  </a:cubicBezTo>
                  <a:lnTo>
                    <a:pt x="72973" y="8018"/>
                  </a:lnTo>
                  <a:cubicBezTo>
                    <a:pt x="71432" y="9558"/>
                    <a:pt x="69418" y="10329"/>
                    <a:pt x="67403" y="10329"/>
                  </a:cubicBezTo>
                  <a:cubicBezTo>
                    <a:pt x="65389" y="10329"/>
                    <a:pt x="63375" y="9558"/>
                    <a:pt x="61834" y="8018"/>
                  </a:cubicBezTo>
                  <a:lnTo>
                    <a:pt x="56128" y="2311"/>
                  </a:lnTo>
                  <a:cubicBezTo>
                    <a:pt x="54587" y="771"/>
                    <a:pt x="52567" y="0"/>
                    <a:pt x="50550" y="0"/>
                  </a:cubicBezTo>
                  <a:cubicBezTo>
                    <a:pt x="48533" y="0"/>
                    <a:pt x="46518" y="771"/>
                    <a:pt x="44989" y="2311"/>
                  </a:cubicBezTo>
                  <a:lnTo>
                    <a:pt x="39283" y="8018"/>
                  </a:lnTo>
                  <a:cubicBezTo>
                    <a:pt x="37742" y="9558"/>
                    <a:pt x="35722" y="10329"/>
                    <a:pt x="33705" y="10329"/>
                  </a:cubicBezTo>
                  <a:cubicBezTo>
                    <a:pt x="31688" y="10329"/>
                    <a:pt x="29673" y="9558"/>
                    <a:pt x="28144" y="8018"/>
                  </a:cubicBezTo>
                  <a:lnTo>
                    <a:pt x="22415" y="2311"/>
                  </a:lnTo>
                  <a:cubicBezTo>
                    <a:pt x="20886" y="771"/>
                    <a:pt x="18871" y="0"/>
                    <a:pt x="1685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0" name="Google Shape;390;p15"/>
            <p:cNvSpPr/>
            <p:nvPr/>
          </p:nvSpPr>
          <p:spPr>
            <a:xfrm>
              <a:off x="-479062" y="4756525"/>
              <a:ext cx="3370175" cy="963950"/>
            </a:xfrm>
            <a:custGeom>
              <a:avLst/>
              <a:gdLst/>
              <a:ahLst/>
              <a:cxnLst/>
              <a:rect l="l" t="t" r="r" b="b"/>
              <a:pathLst>
                <a:path w="134807" h="38558" extrusionOk="0">
                  <a:moveTo>
                    <a:pt x="16854" y="0"/>
                  </a:moveTo>
                  <a:cubicBezTo>
                    <a:pt x="14837" y="0"/>
                    <a:pt x="12817" y="771"/>
                    <a:pt x="11276" y="2311"/>
                  </a:cubicBezTo>
                  <a:lnTo>
                    <a:pt x="2306" y="11282"/>
                  </a:lnTo>
                  <a:cubicBezTo>
                    <a:pt x="845" y="12765"/>
                    <a:pt x="0" y="14774"/>
                    <a:pt x="0" y="16851"/>
                  </a:cubicBezTo>
                  <a:lnTo>
                    <a:pt x="0" y="30683"/>
                  </a:lnTo>
                  <a:cubicBezTo>
                    <a:pt x="0" y="35043"/>
                    <a:pt x="3538" y="38558"/>
                    <a:pt x="7875" y="38558"/>
                  </a:cubicBezTo>
                  <a:lnTo>
                    <a:pt x="126932" y="38558"/>
                  </a:lnTo>
                  <a:cubicBezTo>
                    <a:pt x="131269" y="38558"/>
                    <a:pt x="134807" y="35043"/>
                    <a:pt x="134807" y="30683"/>
                  </a:cubicBezTo>
                  <a:lnTo>
                    <a:pt x="134807" y="16851"/>
                  </a:lnTo>
                  <a:cubicBezTo>
                    <a:pt x="134807" y="14774"/>
                    <a:pt x="133962" y="12765"/>
                    <a:pt x="132501" y="11282"/>
                  </a:cubicBezTo>
                  <a:lnTo>
                    <a:pt x="123508" y="2311"/>
                  </a:lnTo>
                  <a:cubicBezTo>
                    <a:pt x="121979" y="771"/>
                    <a:pt x="119964" y="0"/>
                    <a:pt x="117947" y="0"/>
                  </a:cubicBezTo>
                  <a:cubicBezTo>
                    <a:pt x="115930" y="0"/>
                    <a:pt x="113910" y="771"/>
                    <a:pt x="112369" y="2311"/>
                  </a:cubicBezTo>
                  <a:lnTo>
                    <a:pt x="106663" y="8018"/>
                  </a:lnTo>
                  <a:cubicBezTo>
                    <a:pt x="105122" y="9558"/>
                    <a:pt x="103108" y="10329"/>
                    <a:pt x="101094" y="10329"/>
                  </a:cubicBezTo>
                  <a:cubicBezTo>
                    <a:pt x="99079" y="10329"/>
                    <a:pt x="97065" y="9558"/>
                    <a:pt x="95524" y="8018"/>
                  </a:cubicBezTo>
                  <a:lnTo>
                    <a:pt x="89818" y="2311"/>
                  </a:lnTo>
                  <a:cubicBezTo>
                    <a:pt x="88277" y="771"/>
                    <a:pt x="86263" y="0"/>
                    <a:pt x="84249" y="0"/>
                  </a:cubicBezTo>
                  <a:cubicBezTo>
                    <a:pt x="82234" y="0"/>
                    <a:pt x="80220" y="771"/>
                    <a:pt x="78679" y="2311"/>
                  </a:cubicBezTo>
                  <a:lnTo>
                    <a:pt x="72973" y="8018"/>
                  </a:lnTo>
                  <a:cubicBezTo>
                    <a:pt x="71432" y="9558"/>
                    <a:pt x="69418" y="10329"/>
                    <a:pt x="67403" y="10329"/>
                  </a:cubicBezTo>
                  <a:cubicBezTo>
                    <a:pt x="65389" y="10329"/>
                    <a:pt x="63375" y="9558"/>
                    <a:pt x="61834" y="8018"/>
                  </a:cubicBezTo>
                  <a:lnTo>
                    <a:pt x="56128" y="2311"/>
                  </a:lnTo>
                  <a:cubicBezTo>
                    <a:pt x="54587" y="771"/>
                    <a:pt x="52567" y="0"/>
                    <a:pt x="50550" y="0"/>
                  </a:cubicBezTo>
                  <a:cubicBezTo>
                    <a:pt x="48533" y="0"/>
                    <a:pt x="46518" y="771"/>
                    <a:pt x="44989" y="2311"/>
                  </a:cubicBezTo>
                  <a:lnTo>
                    <a:pt x="39283" y="8018"/>
                  </a:lnTo>
                  <a:cubicBezTo>
                    <a:pt x="37742" y="9558"/>
                    <a:pt x="35722" y="10329"/>
                    <a:pt x="33705" y="10329"/>
                  </a:cubicBezTo>
                  <a:cubicBezTo>
                    <a:pt x="31688" y="10329"/>
                    <a:pt x="29673" y="9558"/>
                    <a:pt x="28144" y="8018"/>
                  </a:cubicBezTo>
                  <a:lnTo>
                    <a:pt x="22415" y="2311"/>
                  </a:lnTo>
                  <a:cubicBezTo>
                    <a:pt x="20886" y="771"/>
                    <a:pt x="18871" y="0"/>
                    <a:pt x="1685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1" name="Google Shape;391;p15"/>
            <p:cNvSpPr/>
            <p:nvPr/>
          </p:nvSpPr>
          <p:spPr>
            <a:xfrm>
              <a:off x="4567813" y="4756525"/>
              <a:ext cx="3370175" cy="963950"/>
            </a:xfrm>
            <a:custGeom>
              <a:avLst/>
              <a:gdLst/>
              <a:ahLst/>
              <a:cxnLst/>
              <a:rect l="l" t="t" r="r" b="b"/>
              <a:pathLst>
                <a:path w="134807" h="38558" extrusionOk="0">
                  <a:moveTo>
                    <a:pt x="16854" y="0"/>
                  </a:moveTo>
                  <a:cubicBezTo>
                    <a:pt x="14837" y="0"/>
                    <a:pt x="12817" y="771"/>
                    <a:pt x="11276" y="2311"/>
                  </a:cubicBezTo>
                  <a:lnTo>
                    <a:pt x="2306" y="11282"/>
                  </a:lnTo>
                  <a:cubicBezTo>
                    <a:pt x="845" y="12765"/>
                    <a:pt x="0" y="14774"/>
                    <a:pt x="0" y="16851"/>
                  </a:cubicBezTo>
                  <a:lnTo>
                    <a:pt x="0" y="30683"/>
                  </a:lnTo>
                  <a:cubicBezTo>
                    <a:pt x="0" y="35043"/>
                    <a:pt x="3538" y="38558"/>
                    <a:pt x="7875" y="38558"/>
                  </a:cubicBezTo>
                  <a:lnTo>
                    <a:pt x="126932" y="38558"/>
                  </a:lnTo>
                  <a:cubicBezTo>
                    <a:pt x="131269" y="38558"/>
                    <a:pt x="134807" y="35043"/>
                    <a:pt x="134807" y="30683"/>
                  </a:cubicBezTo>
                  <a:lnTo>
                    <a:pt x="134807" y="16851"/>
                  </a:lnTo>
                  <a:cubicBezTo>
                    <a:pt x="134807" y="14774"/>
                    <a:pt x="133962" y="12765"/>
                    <a:pt x="132501" y="11282"/>
                  </a:cubicBezTo>
                  <a:lnTo>
                    <a:pt x="123508" y="2311"/>
                  </a:lnTo>
                  <a:cubicBezTo>
                    <a:pt x="121979" y="771"/>
                    <a:pt x="119964" y="0"/>
                    <a:pt x="117947" y="0"/>
                  </a:cubicBezTo>
                  <a:cubicBezTo>
                    <a:pt x="115930" y="0"/>
                    <a:pt x="113910" y="771"/>
                    <a:pt x="112369" y="2311"/>
                  </a:cubicBezTo>
                  <a:lnTo>
                    <a:pt x="106663" y="8018"/>
                  </a:lnTo>
                  <a:cubicBezTo>
                    <a:pt x="105122" y="9558"/>
                    <a:pt x="103108" y="10329"/>
                    <a:pt x="101094" y="10329"/>
                  </a:cubicBezTo>
                  <a:cubicBezTo>
                    <a:pt x="99079" y="10329"/>
                    <a:pt x="97065" y="9558"/>
                    <a:pt x="95524" y="8018"/>
                  </a:cubicBezTo>
                  <a:lnTo>
                    <a:pt x="89818" y="2311"/>
                  </a:lnTo>
                  <a:cubicBezTo>
                    <a:pt x="88277" y="771"/>
                    <a:pt x="86263" y="0"/>
                    <a:pt x="84249" y="0"/>
                  </a:cubicBezTo>
                  <a:cubicBezTo>
                    <a:pt x="82234" y="0"/>
                    <a:pt x="80220" y="771"/>
                    <a:pt x="78679" y="2311"/>
                  </a:cubicBezTo>
                  <a:lnTo>
                    <a:pt x="72973" y="8018"/>
                  </a:lnTo>
                  <a:cubicBezTo>
                    <a:pt x="71432" y="9558"/>
                    <a:pt x="69418" y="10329"/>
                    <a:pt x="67403" y="10329"/>
                  </a:cubicBezTo>
                  <a:cubicBezTo>
                    <a:pt x="65389" y="10329"/>
                    <a:pt x="63375" y="9558"/>
                    <a:pt x="61834" y="8018"/>
                  </a:cubicBezTo>
                  <a:lnTo>
                    <a:pt x="56128" y="2311"/>
                  </a:lnTo>
                  <a:cubicBezTo>
                    <a:pt x="54587" y="771"/>
                    <a:pt x="52567" y="0"/>
                    <a:pt x="50550" y="0"/>
                  </a:cubicBezTo>
                  <a:cubicBezTo>
                    <a:pt x="48533" y="0"/>
                    <a:pt x="46518" y="771"/>
                    <a:pt x="44989" y="2311"/>
                  </a:cubicBezTo>
                  <a:lnTo>
                    <a:pt x="39283" y="8018"/>
                  </a:lnTo>
                  <a:cubicBezTo>
                    <a:pt x="37742" y="9558"/>
                    <a:pt x="35722" y="10329"/>
                    <a:pt x="33705" y="10329"/>
                  </a:cubicBezTo>
                  <a:cubicBezTo>
                    <a:pt x="31688" y="10329"/>
                    <a:pt x="29673" y="9558"/>
                    <a:pt x="28144" y="8018"/>
                  </a:cubicBezTo>
                  <a:lnTo>
                    <a:pt x="22415" y="2311"/>
                  </a:lnTo>
                  <a:cubicBezTo>
                    <a:pt x="20886" y="771"/>
                    <a:pt x="18871" y="0"/>
                    <a:pt x="1685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2" name="Google Shape;392;p15"/>
            <p:cNvSpPr/>
            <p:nvPr/>
          </p:nvSpPr>
          <p:spPr>
            <a:xfrm>
              <a:off x="6252888" y="4756525"/>
              <a:ext cx="3370175" cy="963950"/>
            </a:xfrm>
            <a:custGeom>
              <a:avLst/>
              <a:gdLst/>
              <a:ahLst/>
              <a:cxnLst/>
              <a:rect l="l" t="t" r="r" b="b"/>
              <a:pathLst>
                <a:path w="134807" h="38558" extrusionOk="0">
                  <a:moveTo>
                    <a:pt x="16854" y="0"/>
                  </a:moveTo>
                  <a:cubicBezTo>
                    <a:pt x="14837" y="0"/>
                    <a:pt x="12817" y="771"/>
                    <a:pt x="11276" y="2311"/>
                  </a:cubicBezTo>
                  <a:lnTo>
                    <a:pt x="2306" y="11282"/>
                  </a:lnTo>
                  <a:cubicBezTo>
                    <a:pt x="845" y="12765"/>
                    <a:pt x="0" y="14774"/>
                    <a:pt x="0" y="16851"/>
                  </a:cubicBezTo>
                  <a:lnTo>
                    <a:pt x="0" y="30683"/>
                  </a:lnTo>
                  <a:cubicBezTo>
                    <a:pt x="0" y="35043"/>
                    <a:pt x="3538" y="38558"/>
                    <a:pt x="7875" y="38558"/>
                  </a:cubicBezTo>
                  <a:lnTo>
                    <a:pt x="126932" y="38558"/>
                  </a:lnTo>
                  <a:cubicBezTo>
                    <a:pt x="131269" y="38558"/>
                    <a:pt x="134807" y="35043"/>
                    <a:pt x="134807" y="30683"/>
                  </a:cubicBezTo>
                  <a:lnTo>
                    <a:pt x="134807" y="16851"/>
                  </a:lnTo>
                  <a:cubicBezTo>
                    <a:pt x="134807" y="14774"/>
                    <a:pt x="133962" y="12765"/>
                    <a:pt x="132501" y="11282"/>
                  </a:cubicBezTo>
                  <a:lnTo>
                    <a:pt x="123508" y="2311"/>
                  </a:lnTo>
                  <a:cubicBezTo>
                    <a:pt x="121979" y="771"/>
                    <a:pt x="119964" y="0"/>
                    <a:pt x="117947" y="0"/>
                  </a:cubicBezTo>
                  <a:cubicBezTo>
                    <a:pt x="115930" y="0"/>
                    <a:pt x="113910" y="771"/>
                    <a:pt x="112369" y="2311"/>
                  </a:cubicBezTo>
                  <a:lnTo>
                    <a:pt x="106663" y="8018"/>
                  </a:lnTo>
                  <a:cubicBezTo>
                    <a:pt x="105122" y="9558"/>
                    <a:pt x="103108" y="10329"/>
                    <a:pt x="101094" y="10329"/>
                  </a:cubicBezTo>
                  <a:cubicBezTo>
                    <a:pt x="99079" y="10329"/>
                    <a:pt x="97065" y="9558"/>
                    <a:pt x="95524" y="8018"/>
                  </a:cubicBezTo>
                  <a:lnTo>
                    <a:pt x="89818" y="2311"/>
                  </a:lnTo>
                  <a:cubicBezTo>
                    <a:pt x="88277" y="771"/>
                    <a:pt x="86263" y="0"/>
                    <a:pt x="84249" y="0"/>
                  </a:cubicBezTo>
                  <a:cubicBezTo>
                    <a:pt x="82234" y="0"/>
                    <a:pt x="80220" y="771"/>
                    <a:pt x="78679" y="2311"/>
                  </a:cubicBezTo>
                  <a:lnTo>
                    <a:pt x="72973" y="8018"/>
                  </a:lnTo>
                  <a:cubicBezTo>
                    <a:pt x="71432" y="9558"/>
                    <a:pt x="69418" y="10329"/>
                    <a:pt x="67403" y="10329"/>
                  </a:cubicBezTo>
                  <a:cubicBezTo>
                    <a:pt x="65389" y="10329"/>
                    <a:pt x="63375" y="9558"/>
                    <a:pt x="61834" y="8018"/>
                  </a:cubicBezTo>
                  <a:lnTo>
                    <a:pt x="56128" y="2311"/>
                  </a:lnTo>
                  <a:cubicBezTo>
                    <a:pt x="54587" y="771"/>
                    <a:pt x="52567" y="0"/>
                    <a:pt x="50550" y="0"/>
                  </a:cubicBezTo>
                  <a:cubicBezTo>
                    <a:pt x="48533" y="0"/>
                    <a:pt x="46518" y="771"/>
                    <a:pt x="44989" y="2311"/>
                  </a:cubicBezTo>
                  <a:lnTo>
                    <a:pt x="39283" y="8018"/>
                  </a:lnTo>
                  <a:cubicBezTo>
                    <a:pt x="37742" y="9558"/>
                    <a:pt x="35722" y="10329"/>
                    <a:pt x="33705" y="10329"/>
                  </a:cubicBezTo>
                  <a:cubicBezTo>
                    <a:pt x="31688" y="10329"/>
                    <a:pt x="29673" y="9558"/>
                    <a:pt x="28144" y="8018"/>
                  </a:cubicBezTo>
                  <a:lnTo>
                    <a:pt x="22415" y="2311"/>
                  </a:lnTo>
                  <a:cubicBezTo>
                    <a:pt x="20886" y="771"/>
                    <a:pt x="18871" y="0"/>
                    <a:pt x="1685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93" name="Google Shape;393;p15"/>
          <p:cNvSpPr/>
          <p:nvPr/>
        </p:nvSpPr>
        <p:spPr>
          <a:xfrm rot="10800000">
            <a:off x="-8893" y="-28700"/>
            <a:ext cx="717600" cy="2130900"/>
          </a:xfrm>
          <a:prstGeom prst="round2SameRect">
            <a:avLst>
              <a:gd name="adj1" fmla="val 50000"/>
              <a:gd name="adj2" fmla="val 0"/>
            </a:avLst>
          </a:pr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4" name="Google Shape;394;p15"/>
          <p:cNvSpPr/>
          <p:nvPr/>
        </p:nvSpPr>
        <p:spPr>
          <a:xfrm>
            <a:off x="6915157" y="0"/>
            <a:ext cx="2220024" cy="2220024"/>
          </a:xfrm>
          <a:custGeom>
            <a:avLst/>
            <a:gdLst/>
            <a:ahLst/>
            <a:cxnLst/>
            <a:rect l="l" t="t" r="r" b="b"/>
            <a:pathLst>
              <a:path w="125107" h="125107" extrusionOk="0">
                <a:moveTo>
                  <a:pt x="1" y="1"/>
                </a:moveTo>
                <a:lnTo>
                  <a:pt x="1" y="21000"/>
                </a:lnTo>
                <a:cubicBezTo>
                  <a:pt x="1" y="26684"/>
                  <a:pt x="4589" y="31271"/>
                  <a:pt x="10272" y="31271"/>
                </a:cubicBezTo>
                <a:lnTo>
                  <a:pt x="21000" y="31271"/>
                </a:lnTo>
                <a:cubicBezTo>
                  <a:pt x="26683" y="31271"/>
                  <a:pt x="31271" y="35882"/>
                  <a:pt x="31271" y="41566"/>
                </a:cubicBezTo>
                <a:lnTo>
                  <a:pt x="31271" y="52271"/>
                </a:lnTo>
                <a:cubicBezTo>
                  <a:pt x="31271" y="57954"/>
                  <a:pt x="35882" y="62565"/>
                  <a:pt x="41543" y="62565"/>
                </a:cubicBezTo>
                <a:lnTo>
                  <a:pt x="52271" y="62565"/>
                </a:lnTo>
                <a:cubicBezTo>
                  <a:pt x="57954" y="62565"/>
                  <a:pt x="62542" y="67153"/>
                  <a:pt x="62542" y="72836"/>
                </a:cubicBezTo>
                <a:lnTo>
                  <a:pt x="62542" y="83564"/>
                </a:lnTo>
                <a:cubicBezTo>
                  <a:pt x="62542" y="89225"/>
                  <a:pt x="67153" y="93835"/>
                  <a:pt x="72836" y="93835"/>
                </a:cubicBezTo>
                <a:lnTo>
                  <a:pt x="83541" y="93835"/>
                </a:lnTo>
                <a:cubicBezTo>
                  <a:pt x="89225" y="93835"/>
                  <a:pt x="93836" y="98423"/>
                  <a:pt x="93836" y="104107"/>
                </a:cubicBezTo>
                <a:lnTo>
                  <a:pt x="93836" y="114835"/>
                </a:lnTo>
                <a:cubicBezTo>
                  <a:pt x="93836" y="120518"/>
                  <a:pt x="98423" y="125106"/>
                  <a:pt x="104107" y="125106"/>
                </a:cubicBezTo>
                <a:lnTo>
                  <a:pt x="114835" y="125106"/>
                </a:lnTo>
                <a:cubicBezTo>
                  <a:pt x="120495" y="125106"/>
                  <a:pt x="125106" y="120518"/>
                  <a:pt x="125106" y="114835"/>
                </a:cubicBezTo>
                <a:lnTo>
                  <a:pt x="125106"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95" name="Google Shape;395;p15"/>
          <p:cNvGrpSpPr/>
          <p:nvPr/>
        </p:nvGrpSpPr>
        <p:grpSpPr>
          <a:xfrm>
            <a:off x="122922" y="984900"/>
            <a:ext cx="453125" cy="495325"/>
            <a:chOff x="4291875" y="1071125"/>
            <a:chExt cx="453125" cy="495325"/>
          </a:xfrm>
        </p:grpSpPr>
        <p:sp>
          <p:nvSpPr>
            <p:cNvPr id="396" name="Google Shape;396;p15"/>
            <p:cNvSpPr/>
            <p:nvPr/>
          </p:nvSpPr>
          <p:spPr>
            <a:xfrm>
              <a:off x="4702750" y="1071125"/>
              <a:ext cx="42250" cy="42250"/>
            </a:xfrm>
            <a:custGeom>
              <a:avLst/>
              <a:gdLst/>
              <a:ahLst/>
              <a:cxnLst/>
              <a:rect l="l" t="t" r="r" b="b"/>
              <a:pathLst>
                <a:path w="1690" h="1690" extrusionOk="0">
                  <a:moveTo>
                    <a:pt x="845" y="1"/>
                  </a:moveTo>
                  <a:cubicBezTo>
                    <a:pt x="365" y="1"/>
                    <a:pt x="0" y="366"/>
                    <a:pt x="0" y="845"/>
                  </a:cubicBezTo>
                  <a:cubicBezTo>
                    <a:pt x="0" y="1302"/>
                    <a:pt x="365" y="1690"/>
                    <a:pt x="845" y="1690"/>
                  </a:cubicBezTo>
                  <a:cubicBezTo>
                    <a:pt x="1301" y="1690"/>
                    <a:pt x="1689" y="1302"/>
                    <a:pt x="1689" y="845"/>
                  </a:cubicBezTo>
                  <a:cubicBezTo>
                    <a:pt x="1689" y="366"/>
                    <a:pt x="1301" y="1"/>
                    <a:pt x="84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7" name="Google Shape;397;p15"/>
            <p:cNvSpPr/>
            <p:nvPr/>
          </p:nvSpPr>
          <p:spPr>
            <a:xfrm>
              <a:off x="4702750" y="1297675"/>
              <a:ext cx="42250" cy="42250"/>
            </a:xfrm>
            <a:custGeom>
              <a:avLst/>
              <a:gdLst/>
              <a:ahLst/>
              <a:cxnLst/>
              <a:rect l="l" t="t" r="r" b="b"/>
              <a:pathLst>
                <a:path w="1690" h="1690" extrusionOk="0">
                  <a:moveTo>
                    <a:pt x="845" y="0"/>
                  </a:moveTo>
                  <a:cubicBezTo>
                    <a:pt x="365" y="0"/>
                    <a:pt x="0" y="365"/>
                    <a:pt x="0" y="845"/>
                  </a:cubicBezTo>
                  <a:cubicBezTo>
                    <a:pt x="0" y="1301"/>
                    <a:pt x="365" y="1689"/>
                    <a:pt x="845" y="1689"/>
                  </a:cubicBezTo>
                  <a:cubicBezTo>
                    <a:pt x="1301" y="1689"/>
                    <a:pt x="1689" y="1301"/>
                    <a:pt x="1689" y="845"/>
                  </a:cubicBezTo>
                  <a:cubicBezTo>
                    <a:pt x="1689" y="365"/>
                    <a:pt x="1301" y="0"/>
                    <a:pt x="84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8" name="Google Shape;398;p15"/>
            <p:cNvSpPr/>
            <p:nvPr/>
          </p:nvSpPr>
          <p:spPr>
            <a:xfrm>
              <a:off x="4702750" y="1524200"/>
              <a:ext cx="42250" cy="42250"/>
            </a:xfrm>
            <a:custGeom>
              <a:avLst/>
              <a:gdLst/>
              <a:ahLst/>
              <a:cxnLst/>
              <a:rect l="l" t="t" r="r" b="b"/>
              <a:pathLst>
                <a:path w="1690" h="1690" extrusionOk="0">
                  <a:moveTo>
                    <a:pt x="845" y="1"/>
                  </a:moveTo>
                  <a:cubicBezTo>
                    <a:pt x="365" y="1"/>
                    <a:pt x="0" y="366"/>
                    <a:pt x="0" y="845"/>
                  </a:cubicBezTo>
                  <a:cubicBezTo>
                    <a:pt x="0" y="1302"/>
                    <a:pt x="365" y="1690"/>
                    <a:pt x="845" y="1690"/>
                  </a:cubicBezTo>
                  <a:cubicBezTo>
                    <a:pt x="1301" y="1690"/>
                    <a:pt x="1689" y="1302"/>
                    <a:pt x="1689" y="845"/>
                  </a:cubicBezTo>
                  <a:cubicBezTo>
                    <a:pt x="1689" y="366"/>
                    <a:pt x="1301" y="1"/>
                    <a:pt x="84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9" name="Google Shape;399;p15"/>
            <p:cNvSpPr/>
            <p:nvPr/>
          </p:nvSpPr>
          <p:spPr>
            <a:xfrm>
              <a:off x="4497325" y="1071125"/>
              <a:ext cx="42250" cy="42250"/>
            </a:xfrm>
            <a:custGeom>
              <a:avLst/>
              <a:gdLst/>
              <a:ahLst/>
              <a:cxnLst/>
              <a:rect l="l" t="t" r="r" b="b"/>
              <a:pathLst>
                <a:path w="1690" h="1690" extrusionOk="0">
                  <a:moveTo>
                    <a:pt x="845" y="1"/>
                  </a:moveTo>
                  <a:cubicBezTo>
                    <a:pt x="365" y="1"/>
                    <a:pt x="0" y="366"/>
                    <a:pt x="0" y="845"/>
                  </a:cubicBezTo>
                  <a:cubicBezTo>
                    <a:pt x="0" y="1302"/>
                    <a:pt x="365" y="1690"/>
                    <a:pt x="845" y="1690"/>
                  </a:cubicBezTo>
                  <a:cubicBezTo>
                    <a:pt x="1301" y="1690"/>
                    <a:pt x="1689" y="1302"/>
                    <a:pt x="1689" y="845"/>
                  </a:cubicBezTo>
                  <a:cubicBezTo>
                    <a:pt x="1689" y="366"/>
                    <a:pt x="1301" y="1"/>
                    <a:pt x="84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0" name="Google Shape;400;p15"/>
            <p:cNvSpPr/>
            <p:nvPr/>
          </p:nvSpPr>
          <p:spPr>
            <a:xfrm>
              <a:off x="4497325" y="1297675"/>
              <a:ext cx="42250" cy="42250"/>
            </a:xfrm>
            <a:custGeom>
              <a:avLst/>
              <a:gdLst/>
              <a:ahLst/>
              <a:cxnLst/>
              <a:rect l="l" t="t" r="r" b="b"/>
              <a:pathLst>
                <a:path w="1690" h="1690" extrusionOk="0">
                  <a:moveTo>
                    <a:pt x="845" y="0"/>
                  </a:moveTo>
                  <a:cubicBezTo>
                    <a:pt x="365" y="0"/>
                    <a:pt x="0" y="365"/>
                    <a:pt x="0" y="845"/>
                  </a:cubicBezTo>
                  <a:cubicBezTo>
                    <a:pt x="0" y="1301"/>
                    <a:pt x="365" y="1689"/>
                    <a:pt x="845" y="1689"/>
                  </a:cubicBezTo>
                  <a:cubicBezTo>
                    <a:pt x="1301" y="1689"/>
                    <a:pt x="1689" y="1301"/>
                    <a:pt x="1689" y="845"/>
                  </a:cubicBezTo>
                  <a:cubicBezTo>
                    <a:pt x="1689" y="365"/>
                    <a:pt x="1301" y="0"/>
                    <a:pt x="84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1" name="Google Shape;401;p15"/>
            <p:cNvSpPr/>
            <p:nvPr/>
          </p:nvSpPr>
          <p:spPr>
            <a:xfrm>
              <a:off x="4497325" y="1524200"/>
              <a:ext cx="42250" cy="42250"/>
            </a:xfrm>
            <a:custGeom>
              <a:avLst/>
              <a:gdLst/>
              <a:ahLst/>
              <a:cxnLst/>
              <a:rect l="l" t="t" r="r" b="b"/>
              <a:pathLst>
                <a:path w="1690" h="1690" extrusionOk="0">
                  <a:moveTo>
                    <a:pt x="845" y="1"/>
                  </a:moveTo>
                  <a:cubicBezTo>
                    <a:pt x="365" y="1"/>
                    <a:pt x="0" y="366"/>
                    <a:pt x="0" y="845"/>
                  </a:cubicBezTo>
                  <a:cubicBezTo>
                    <a:pt x="0" y="1302"/>
                    <a:pt x="365" y="1690"/>
                    <a:pt x="845" y="1690"/>
                  </a:cubicBezTo>
                  <a:cubicBezTo>
                    <a:pt x="1301" y="1690"/>
                    <a:pt x="1689" y="1302"/>
                    <a:pt x="1689" y="845"/>
                  </a:cubicBezTo>
                  <a:cubicBezTo>
                    <a:pt x="1689" y="366"/>
                    <a:pt x="1301" y="1"/>
                    <a:pt x="84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2" name="Google Shape;402;p15"/>
            <p:cNvSpPr/>
            <p:nvPr/>
          </p:nvSpPr>
          <p:spPr>
            <a:xfrm>
              <a:off x="4291875" y="1297675"/>
              <a:ext cx="42275" cy="42250"/>
            </a:xfrm>
            <a:custGeom>
              <a:avLst/>
              <a:gdLst/>
              <a:ahLst/>
              <a:cxnLst/>
              <a:rect l="l" t="t" r="r" b="b"/>
              <a:pathLst>
                <a:path w="1691" h="1690" extrusionOk="0">
                  <a:moveTo>
                    <a:pt x="846" y="0"/>
                  </a:moveTo>
                  <a:cubicBezTo>
                    <a:pt x="366" y="0"/>
                    <a:pt x="1" y="365"/>
                    <a:pt x="1" y="845"/>
                  </a:cubicBezTo>
                  <a:cubicBezTo>
                    <a:pt x="1" y="1301"/>
                    <a:pt x="366" y="1689"/>
                    <a:pt x="846" y="1689"/>
                  </a:cubicBezTo>
                  <a:cubicBezTo>
                    <a:pt x="1302" y="1689"/>
                    <a:pt x="1690" y="1301"/>
                    <a:pt x="1690" y="845"/>
                  </a:cubicBezTo>
                  <a:cubicBezTo>
                    <a:pt x="1690" y="365"/>
                    <a:pt x="1302" y="0"/>
                    <a:pt x="84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3" name="Google Shape;403;p15"/>
            <p:cNvSpPr/>
            <p:nvPr/>
          </p:nvSpPr>
          <p:spPr>
            <a:xfrm>
              <a:off x="4291875" y="1524200"/>
              <a:ext cx="42275" cy="42250"/>
            </a:xfrm>
            <a:custGeom>
              <a:avLst/>
              <a:gdLst/>
              <a:ahLst/>
              <a:cxnLst/>
              <a:rect l="l" t="t" r="r" b="b"/>
              <a:pathLst>
                <a:path w="1691" h="1690" extrusionOk="0">
                  <a:moveTo>
                    <a:pt x="846" y="1"/>
                  </a:moveTo>
                  <a:cubicBezTo>
                    <a:pt x="366" y="1"/>
                    <a:pt x="1" y="366"/>
                    <a:pt x="1" y="845"/>
                  </a:cubicBezTo>
                  <a:cubicBezTo>
                    <a:pt x="1" y="1302"/>
                    <a:pt x="366" y="1690"/>
                    <a:pt x="846" y="1690"/>
                  </a:cubicBezTo>
                  <a:cubicBezTo>
                    <a:pt x="1302" y="1690"/>
                    <a:pt x="1690" y="1302"/>
                    <a:pt x="1690" y="845"/>
                  </a:cubicBezTo>
                  <a:cubicBezTo>
                    <a:pt x="1690" y="366"/>
                    <a:pt x="1302" y="1"/>
                    <a:pt x="84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04" name="Google Shape;404;p15"/>
          <p:cNvGrpSpPr/>
          <p:nvPr/>
        </p:nvGrpSpPr>
        <p:grpSpPr>
          <a:xfrm>
            <a:off x="122922" y="531825"/>
            <a:ext cx="453975" cy="495325"/>
            <a:chOff x="4291875" y="618050"/>
            <a:chExt cx="453975" cy="495325"/>
          </a:xfrm>
        </p:grpSpPr>
        <p:sp>
          <p:nvSpPr>
            <p:cNvPr id="405" name="Google Shape;405;p15"/>
            <p:cNvSpPr/>
            <p:nvPr/>
          </p:nvSpPr>
          <p:spPr>
            <a:xfrm>
              <a:off x="4497325" y="618050"/>
              <a:ext cx="42250" cy="42250"/>
            </a:xfrm>
            <a:custGeom>
              <a:avLst/>
              <a:gdLst/>
              <a:ahLst/>
              <a:cxnLst/>
              <a:rect l="l" t="t" r="r" b="b"/>
              <a:pathLst>
                <a:path w="1690" h="1690" extrusionOk="0">
                  <a:moveTo>
                    <a:pt x="845" y="0"/>
                  </a:moveTo>
                  <a:cubicBezTo>
                    <a:pt x="365" y="0"/>
                    <a:pt x="0" y="365"/>
                    <a:pt x="0" y="845"/>
                  </a:cubicBezTo>
                  <a:cubicBezTo>
                    <a:pt x="0" y="1301"/>
                    <a:pt x="365" y="1689"/>
                    <a:pt x="845" y="1689"/>
                  </a:cubicBezTo>
                  <a:cubicBezTo>
                    <a:pt x="1301" y="1689"/>
                    <a:pt x="1689" y="1301"/>
                    <a:pt x="1689" y="845"/>
                  </a:cubicBezTo>
                  <a:cubicBezTo>
                    <a:pt x="1689" y="365"/>
                    <a:pt x="1301" y="0"/>
                    <a:pt x="84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6" name="Google Shape;406;p15"/>
            <p:cNvSpPr/>
            <p:nvPr/>
          </p:nvSpPr>
          <p:spPr>
            <a:xfrm>
              <a:off x="4497325" y="844575"/>
              <a:ext cx="42250" cy="42250"/>
            </a:xfrm>
            <a:custGeom>
              <a:avLst/>
              <a:gdLst/>
              <a:ahLst/>
              <a:cxnLst/>
              <a:rect l="l" t="t" r="r" b="b"/>
              <a:pathLst>
                <a:path w="1690" h="1690" extrusionOk="0">
                  <a:moveTo>
                    <a:pt x="845" y="1"/>
                  </a:moveTo>
                  <a:cubicBezTo>
                    <a:pt x="365" y="1"/>
                    <a:pt x="0" y="366"/>
                    <a:pt x="0" y="845"/>
                  </a:cubicBezTo>
                  <a:cubicBezTo>
                    <a:pt x="0" y="1302"/>
                    <a:pt x="365" y="1690"/>
                    <a:pt x="845" y="1690"/>
                  </a:cubicBezTo>
                  <a:cubicBezTo>
                    <a:pt x="1301" y="1690"/>
                    <a:pt x="1689" y="1302"/>
                    <a:pt x="1689" y="845"/>
                  </a:cubicBezTo>
                  <a:cubicBezTo>
                    <a:pt x="1689" y="366"/>
                    <a:pt x="1301" y="1"/>
                    <a:pt x="84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7" name="Google Shape;407;p15"/>
            <p:cNvSpPr/>
            <p:nvPr/>
          </p:nvSpPr>
          <p:spPr>
            <a:xfrm>
              <a:off x="4291875" y="618050"/>
              <a:ext cx="42275" cy="42250"/>
            </a:xfrm>
            <a:custGeom>
              <a:avLst/>
              <a:gdLst/>
              <a:ahLst/>
              <a:cxnLst/>
              <a:rect l="l" t="t" r="r" b="b"/>
              <a:pathLst>
                <a:path w="1691" h="1690" extrusionOk="0">
                  <a:moveTo>
                    <a:pt x="846" y="0"/>
                  </a:moveTo>
                  <a:cubicBezTo>
                    <a:pt x="366" y="0"/>
                    <a:pt x="1" y="365"/>
                    <a:pt x="1" y="845"/>
                  </a:cubicBezTo>
                  <a:cubicBezTo>
                    <a:pt x="1" y="1301"/>
                    <a:pt x="366" y="1689"/>
                    <a:pt x="846" y="1689"/>
                  </a:cubicBezTo>
                  <a:cubicBezTo>
                    <a:pt x="1302" y="1689"/>
                    <a:pt x="1690" y="1301"/>
                    <a:pt x="1690" y="845"/>
                  </a:cubicBezTo>
                  <a:cubicBezTo>
                    <a:pt x="1690" y="365"/>
                    <a:pt x="1302" y="0"/>
                    <a:pt x="84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8" name="Google Shape;408;p15"/>
            <p:cNvSpPr/>
            <p:nvPr/>
          </p:nvSpPr>
          <p:spPr>
            <a:xfrm>
              <a:off x="4291875" y="844575"/>
              <a:ext cx="42275" cy="42250"/>
            </a:xfrm>
            <a:custGeom>
              <a:avLst/>
              <a:gdLst/>
              <a:ahLst/>
              <a:cxnLst/>
              <a:rect l="l" t="t" r="r" b="b"/>
              <a:pathLst>
                <a:path w="1691" h="1690" extrusionOk="0">
                  <a:moveTo>
                    <a:pt x="846" y="1"/>
                  </a:moveTo>
                  <a:cubicBezTo>
                    <a:pt x="366" y="1"/>
                    <a:pt x="1" y="366"/>
                    <a:pt x="1" y="845"/>
                  </a:cubicBezTo>
                  <a:cubicBezTo>
                    <a:pt x="1" y="1302"/>
                    <a:pt x="366" y="1690"/>
                    <a:pt x="846" y="1690"/>
                  </a:cubicBezTo>
                  <a:cubicBezTo>
                    <a:pt x="1302" y="1690"/>
                    <a:pt x="1690" y="1302"/>
                    <a:pt x="1690" y="845"/>
                  </a:cubicBezTo>
                  <a:cubicBezTo>
                    <a:pt x="1690" y="366"/>
                    <a:pt x="1302" y="1"/>
                    <a:pt x="84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9" name="Google Shape;409;p15"/>
            <p:cNvSpPr/>
            <p:nvPr/>
          </p:nvSpPr>
          <p:spPr>
            <a:xfrm>
              <a:off x="4291875" y="1071125"/>
              <a:ext cx="42275" cy="42250"/>
            </a:xfrm>
            <a:custGeom>
              <a:avLst/>
              <a:gdLst/>
              <a:ahLst/>
              <a:cxnLst/>
              <a:rect l="l" t="t" r="r" b="b"/>
              <a:pathLst>
                <a:path w="1691" h="1690" extrusionOk="0">
                  <a:moveTo>
                    <a:pt x="846" y="1"/>
                  </a:moveTo>
                  <a:cubicBezTo>
                    <a:pt x="366" y="1"/>
                    <a:pt x="1" y="366"/>
                    <a:pt x="1" y="845"/>
                  </a:cubicBezTo>
                  <a:cubicBezTo>
                    <a:pt x="1" y="1302"/>
                    <a:pt x="366" y="1690"/>
                    <a:pt x="846" y="1690"/>
                  </a:cubicBezTo>
                  <a:cubicBezTo>
                    <a:pt x="1302" y="1690"/>
                    <a:pt x="1690" y="1302"/>
                    <a:pt x="1690" y="845"/>
                  </a:cubicBezTo>
                  <a:cubicBezTo>
                    <a:pt x="1690" y="366"/>
                    <a:pt x="1302" y="1"/>
                    <a:pt x="84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0" name="Google Shape;410;p15"/>
            <p:cNvSpPr/>
            <p:nvPr/>
          </p:nvSpPr>
          <p:spPr>
            <a:xfrm>
              <a:off x="4703600" y="618050"/>
              <a:ext cx="42250" cy="42250"/>
            </a:xfrm>
            <a:custGeom>
              <a:avLst/>
              <a:gdLst/>
              <a:ahLst/>
              <a:cxnLst/>
              <a:rect l="l" t="t" r="r" b="b"/>
              <a:pathLst>
                <a:path w="1690" h="1690" extrusionOk="0">
                  <a:moveTo>
                    <a:pt x="845" y="0"/>
                  </a:moveTo>
                  <a:cubicBezTo>
                    <a:pt x="365" y="0"/>
                    <a:pt x="0" y="365"/>
                    <a:pt x="0" y="845"/>
                  </a:cubicBezTo>
                  <a:cubicBezTo>
                    <a:pt x="0" y="1301"/>
                    <a:pt x="365" y="1689"/>
                    <a:pt x="845" y="1689"/>
                  </a:cubicBezTo>
                  <a:cubicBezTo>
                    <a:pt x="1301" y="1689"/>
                    <a:pt x="1689" y="1301"/>
                    <a:pt x="1689" y="845"/>
                  </a:cubicBezTo>
                  <a:cubicBezTo>
                    <a:pt x="1689" y="365"/>
                    <a:pt x="1301" y="0"/>
                    <a:pt x="84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1" name="Google Shape;411;p15"/>
            <p:cNvSpPr/>
            <p:nvPr/>
          </p:nvSpPr>
          <p:spPr>
            <a:xfrm>
              <a:off x="4703600" y="844575"/>
              <a:ext cx="42250" cy="42250"/>
            </a:xfrm>
            <a:custGeom>
              <a:avLst/>
              <a:gdLst/>
              <a:ahLst/>
              <a:cxnLst/>
              <a:rect l="l" t="t" r="r" b="b"/>
              <a:pathLst>
                <a:path w="1690" h="1690" extrusionOk="0">
                  <a:moveTo>
                    <a:pt x="845" y="1"/>
                  </a:moveTo>
                  <a:cubicBezTo>
                    <a:pt x="365" y="1"/>
                    <a:pt x="0" y="366"/>
                    <a:pt x="0" y="845"/>
                  </a:cubicBezTo>
                  <a:cubicBezTo>
                    <a:pt x="0" y="1302"/>
                    <a:pt x="365" y="1690"/>
                    <a:pt x="845" y="1690"/>
                  </a:cubicBezTo>
                  <a:cubicBezTo>
                    <a:pt x="1301" y="1690"/>
                    <a:pt x="1689" y="1302"/>
                    <a:pt x="1689" y="845"/>
                  </a:cubicBezTo>
                  <a:cubicBezTo>
                    <a:pt x="1689" y="366"/>
                    <a:pt x="1301" y="1"/>
                    <a:pt x="84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12" name="Google Shape;412;p15"/>
          <p:cNvGrpSpPr/>
          <p:nvPr/>
        </p:nvGrpSpPr>
        <p:grpSpPr>
          <a:xfrm flipH="1">
            <a:off x="-9175" y="2879637"/>
            <a:ext cx="981027" cy="3457727"/>
            <a:chOff x="8399475" y="3067251"/>
            <a:chExt cx="755450" cy="2662658"/>
          </a:xfrm>
        </p:grpSpPr>
        <p:sp>
          <p:nvSpPr>
            <p:cNvPr id="413" name="Google Shape;413;p15"/>
            <p:cNvSpPr/>
            <p:nvPr/>
          </p:nvSpPr>
          <p:spPr>
            <a:xfrm>
              <a:off x="8400019" y="4388901"/>
              <a:ext cx="743921" cy="24"/>
            </a:xfrm>
            <a:custGeom>
              <a:avLst/>
              <a:gdLst/>
              <a:ahLst/>
              <a:cxnLst/>
              <a:rect l="l" t="t" r="r" b="b"/>
              <a:pathLst>
                <a:path w="85459" h="1" fill="none" extrusionOk="0">
                  <a:moveTo>
                    <a:pt x="0" y="1"/>
                  </a:moveTo>
                  <a:lnTo>
                    <a:pt x="85458" y="1"/>
                  </a:lnTo>
                </a:path>
              </a:pathLst>
            </a:custGeom>
            <a:noFill/>
            <a:ln w="9700" cap="flat" cmpd="sng">
              <a:solidFill>
                <a:srgbClr val="FFFFFF"/>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4" name="Google Shape;414;p15"/>
            <p:cNvSpPr/>
            <p:nvPr/>
          </p:nvSpPr>
          <p:spPr>
            <a:xfrm>
              <a:off x="8400019" y="4199783"/>
              <a:ext cx="743921" cy="24"/>
            </a:xfrm>
            <a:custGeom>
              <a:avLst/>
              <a:gdLst/>
              <a:ahLst/>
              <a:cxnLst/>
              <a:rect l="l" t="t" r="r" b="b"/>
              <a:pathLst>
                <a:path w="85459" h="1" fill="none" extrusionOk="0">
                  <a:moveTo>
                    <a:pt x="0" y="0"/>
                  </a:moveTo>
                  <a:lnTo>
                    <a:pt x="85458" y="0"/>
                  </a:lnTo>
                </a:path>
              </a:pathLst>
            </a:custGeom>
            <a:noFill/>
            <a:ln w="9700" cap="flat" cmpd="sng">
              <a:solidFill>
                <a:srgbClr val="FFFFFF"/>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5" name="Google Shape;415;p15"/>
            <p:cNvSpPr/>
            <p:nvPr/>
          </p:nvSpPr>
          <p:spPr>
            <a:xfrm>
              <a:off x="8400019" y="4011200"/>
              <a:ext cx="743921" cy="24"/>
            </a:xfrm>
            <a:custGeom>
              <a:avLst/>
              <a:gdLst/>
              <a:ahLst/>
              <a:cxnLst/>
              <a:rect l="l" t="t" r="r" b="b"/>
              <a:pathLst>
                <a:path w="85459" h="1" fill="none" extrusionOk="0">
                  <a:moveTo>
                    <a:pt x="0" y="1"/>
                  </a:moveTo>
                  <a:lnTo>
                    <a:pt x="85458" y="1"/>
                  </a:lnTo>
                </a:path>
              </a:pathLst>
            </a:custGeom>
            <a:noFill/>
            <a:ln w="9700" cap="flat" cmpd="sng">
              <a:solidFill>
                <a:srgbClr val="FFFFFF"/>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6" name="Google Shape;416;p15"/>
            <p:cNvSpPr/>
            <p:nvPr/>
          </p:nvSpPr>
          <p:spPr>
            <a:xfrm>
              <a:off x="8400019" y="3822641"/>
              <a:ext cx="743921" cy="24"/>
            </a:xfrm>
            <a:custGeom>
              <a:avLst/>
              <a:gdLst/>
              <a:ahLst/>
              <a:cxnLst/>
              <a:rect l="l" t="t" r="r" b="b"/>
              <a:pathLst>
                <a:path w="85459" h="1" fill="none" extrusionOk="0">
                  <a:moveTo>
                    <a:pt x="0" y="0"/>
                  </a:moveTo>
                  <a:lnTo>
                    <a:pt x="85458" y="0"/>
                  </a:lnTo>
                </a:path>
              </a:pathLst>
            </a:custGeom>
            <a:noFill/>
            <a:ln w="9700" cap="flat" cmpd="sng">
              <a:solidFill>
                <a:srgbClr val="FFFFFF"/>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7" name="Google Shape;417;p15"/>
            <p:cNvSpPr/>
            <p:nvPr/>
          </p:nvSpPr>
          <p:spPr>
            <a:xfrm>
              <a:off x="8400019" y="3633500"/>
              <a:ext cx="743921" cy="24"/>
            </a:xfrm>
            <a:custGeom>
              <a:avLst/>
              <a:gdLst/>
              <a:ahLst/>
              <a:cxnLst/>
              <a:rect l="l" t="t" r="r" b="b"/>
              <a:pathLst>
                <a:path w="85459" h="1" fill="none" extrusionOk="0">
                  <a:moveTo>
                    <a:pt x="0" y="1"/>
                  </a:moveTo>
                  <a:lnTo>
                    <a:pt x="85458" y="1"/>
                  </a:lnTo>
                </a:path>
              </a:pathLst>
            </a:custGeom>
            <a:noFill/>
            <a:ln w="9700" cap="flat" cmpd="sng">
              <a:solidFill>
                <a:srgbClr val="FFFFFF"/>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8" name="Google Shape;418;p15"/>
            <p:cNvSpPr/>
            <p:nvPr/>
          </p:nvSpPr>
          <p:spPr>
            <a:xfrm>
              <a:off x="8400019" y="3444941"/>
              <a:ext cx="743921" cy="24"/>
            </a:xfrm>
            <a:custGeom>
              <a:avLst/>
              <a:gdLst/>
              <a:ahLst/>
              <a:cxnLst/>
              <a:rect l="l" t="t" r="r" b="b"/>
              <a:pathLst>
                <a:path w="85459" h="1" fill="none" extrusionOk="0">
                  <a:moveTo>
                    <a:pt x="0" y="0"/>
                  </a:moveTo>
                  <a:lnTo>
                    <a:pt x="85458" y="0"/>
                  </a:lnTo>
                </a:path>
              </a:pathLst>
            </a:custGeom>
            <a:noFill/>
            <a:ln w="9700" cap="flat" cmpd="sng">
              <a:solidFill>
                <a:srgbClr val="FFFFFF"/>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9" name="Google Shape;419;p15"/>
            <p:cNvSpPr/>
            <p:nvPr/>
          </p:nvSpPr>
          <p:spPr>
            <a:xfrm>
              <a:off x="8400019" y="3256358"/>
              <a:ext cx="743921" cy="24"/>
            </a:xfrm>
            <a:custGeom>
              <a:avLst/>
              <a:gdLst/>
              <a:ahLst/>
              <a:cxnLst/>
              <a:rect l="l" t="t" r="r" b="b"/>
              <a:pathLst>
                <a:path w="85459" h="1" fill="none" extrusionOk="0">
                  <a:moveTo>
                    <a:pt x="0" y="1"/>
                  </a:moveTo>
                  <a:lnTo>
                    <a:pt x="85458" y="1"/>
                  </a:lnTo>
                </a:path>
              </a:pathLst>
            </a:custGeom>
            <a:noFill/>
            <a:ln w="9700" cap="flat" cmpd="sng">
              <a:solidFill>
                <a:srgbClr val="FFFFFF"/>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0" name="Google Shape;420;p15"/>
            <p:cNvSpPr/>
            <p:nvPr/>
          </p:nvSpPr>
          <p:spPr>
            <a:xfrm>
              <a:off x="8966301" y="3067251"/>
              <a:ext cx="24" cy="2662658"/>
            </a:xfrm>
            <a:custGeom>
              <a:avLst/>
              <a:gdLst/>
              <a:ahLst/>
              <a:cxnLst/>
              <a:rect l="l" t="t" r="r" b="b"/>
              <a:pathLst>
                <a:path w="1" h="85458" fill="none" extrusionOk="0">
                  <a:moveTo>
                    <a:pt x="0" y="0"/>
                  </a:moveTo>
                  <a:lnTo>
                    <a:pt x="0" y="85458"/>
                  </a:lnTo>
                </a:path>
              </a:pathLst>
            </a:custGeom>
            <a:noFill/>
            <a:ln w="9700" cap="flat" cmpd="sng">
              <a:solidFill>
                <a:srgbClr val="FFFFFF"/>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1" name="Google Shape;421;p15"/>
            <p:cNvSpPr/>
            <p:nvPr/>
          </p:nvSpPr>
          <p:spPr>
            <a:xfrm>
              <a:off x="8777715" y="3067251"/>
              <a:ext cx="24" cy="2662658"/>
            </a:xfrm>
            <a:custGeom>
              <a:avLst/>
              <a:gdLst/>
              <a:ahLst/>
              <a:cxnLst/>
              <a:rect l="l" t="t" r="r" b="b"/>
              <a:pathLst>
                <a:path w="1" h="85458" fill="none" extrusionOk="0">
                  <a:moveTo>
                    <a:pt x="0" y="0"/>
                  </a:moveTo>
                  <a:lnTo>
                    <a:pt x="0" y="85458"/>
                  </a:lnTo>
                </a:path>
              </a:pathLst>
            </a:custGeom>
            <a:noFill/>
            <a:ln w="9700" cap="flat" cmpd="sng">
              <a:solidFill>
                <a:srgbClr val="FFFFFF"/>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2" name="Google Shape;422;p15"/>
            <p:cNvSpPr/>
            <p:nvPr/>
          </p:nvSpPr>
          <p:spPr>
            <a:xfrm>
              <a:off x="8588595" y="3067251"/>
              <a:ext cx="24" cy="2662658"/>
            </a:xfrm>
            <a:custGeom>
              <a:avLst/>
              <a:gdLst/>
              <a:ahLst/>
              <a:cxnLst/>
              <a:rect l="l" t="t" r="r" b="b"/>
              <a:pathLst>
                <a:path w="1" h="85458" fill="none" extrusionOk="0">
                  <a:moveTo>
                    <a:pt x="0" y="0"/>
                  </a:moveTo>
                  <a:lnTo>
                    <a:pt x="0" y="85458"/>
                  </a:lnTo>
                </a:path>
              </a:pathLst>
            </a:custGeom>
            <a:noFill/>
            <a:ln w="9700" cap="flat" cmpd="sng">
              <a:solidFill>
                <a:srgbClr val="FFFFFF"/>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3" name="Google Shape;423;p15"/>
            <p:cNvSpPr/>
            <p:nvPr/>
          </p:nvSpPr>
          <p:spPr>
            <a:xfrm>
              <a:off x="8399475" y="3067251"/>
              <a:ext cx="24" cy="2662658"/>
            </a:xfrm>
            <a:custGeom>
              <a:avLst/>
              <a:gdLst/>
              <a:ahLst/>
              <a:cxnLst/>
              <a:rect l="l" t="t" r="r" b="b"/>
              <a:pathLst>
                <a:path w="1" h="85458" fill="none" extrusionOk="0">
                  <a:moveTo>
                    <a:pt x="0" y="0"/>
                  </a:moveTo>
                  <a:lnTo>
                    <a:pt x="0" y="85458"/>
                  </a:lnTo>
                </a:path>
              </a:pathLst>
            </a:custGeom>
            <a:noFill/>
            <a:ln w="9700" cap="flat" cmpd="sng">
              <a:solidFill>
                <a:srgbClr val="FFFFFF"/>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4" name="Google Shape;424;p15"/>
            <p:cNvSpPr/>
            <p:nvPr/>
          </p:nvSpPr>
          <p:spPr>
            <a:xfrm>
              <a:off x="8400019" y="3067775"/>
              <a:ext cx="743921" cy="24"/>
            </a:xfrm>
            <a:custGeom>
              <a:avLst/>
              <a:gdLst/>
              <a:ahLst/>
              <a:cxnLst/>
              <a:rect l="l" t="t" r="r" b="b"/>
              <a:pathLst>
                <a:path w="85459" h="1" fill="none" extrusionOk="0">
                  <a:moveTo>
                    <a:pt x="0" y="1"/>
                  </a:moveTo>
                  <a:lnTo>
                    <a:pt x="85458" y="1"/>
                  </a:lnTo>
                </a:path>
              </a:pathLst>
            </a:custGeom>
            <a:noFill/>
            <a:ln w="9700" cap="flat" cmpd="sng">
              <a:solidFill>
                <a:srgbClr val="FFFFFF"/>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5" name="Google Shape;425;p15"/>
            <p:cNvSpPr/>
            <p:nvPr/>
          </p:nvSpPr>
          <p:spPr>
            <a:xfrm>
              <a:off x="8400019" y="5710051"/>
              <a:ext cx="743921" cy="24"/>
            </a:xfrm>
            <a:custGeom>
              <a:avLst/>
              <a:gdLst/>
              <a:ahLst/>
              <a:cxnLst/>
              <a:rect l="l" t="t" r="r" b="b"/>
              <a:pathLst>
                <a:path w="85459" h="1" fill="none" extrusionOk="0">
                  <a:moveTo>
                    <a:pt x="0" y="1"/>
                  </a:moveTo>
                  <a:lnTo>
                    <a:pt x="85458" y="1"/>
                  </a:lnTo>
                </a:path>
              </a:pathLst>
            </a:custGeom>
            <a:noFill/>
            <a:ln w="9700" cap="flat" cmpd="sng">
              <a:solidFill>
                <a:srgbClr val="FFFFFF"/>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6" name="Google Shape;426;p15"/>
            <p:cNvSpPr/>
            <p:nvPr/>
          </p:nvSpPr>
          <p:spPr>
            <a:xfrm>
              <a:off x="8400019" y="5520933"/>
              <a:ext cx="743921" cy="24"/>
            </a:xfrm>
            <a:custGeom>
              <a:avLst/>
              <a:gdLst/>
              <a:ahLst/>
              <a:cxnLst/>
              <a:rect l="l" t="t" r="r" b="b"/>
              <a:pathLst>
                <a:path w="85459" h="1" fill="none" extrusionOk="0">
                  <a:moveTo>
                    <a:pt x="0" y="0"/>
                  </a:moveTo>
                  <a:lnTo>
                    <a:pt x="85458" y="0"/>
                  </a:lnTo>
                </a:path>
              </a:pathLst>
            </a:custGeom>
            <a:noFill/>
            <a:ln w="9700" cap="flat" cmpd="sng">
              <a:solidFill>
                <a:srgbClr val="FFFFFF"/>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7" name="Google Shape;427;p15"/>
            <p:cNvSpPr/>
            <p:nvPr/>
          </p:nvSpPr>
          <p:spPr>
            <a:xfrm>
              <a:off x="8400019" y="5332350"/>
              <a:ext cx="743921" cy="24"/>
            </a:xfrm>
            <a:custGeom>
              <a:avLst/>
              <a:gdLst/>
              <a:ahLst/>
              <a:cxnLst/>
              <a:rect l="l" t="t" r="r" b="b"/>
              <a:pathLst>
                <a:path w="85459" h="1" fill="none" extrusionOk="0">
                  <a:moveTo>
                    <a:pt x="0" y="1"/>
                  </a:moveTo>
                  <a:lnTo>
                    <a:pt x="85458" y="1"/>
                  </a:lnTo>
                </a:path>
              </a:pathLst>
            </a:custGeom>
            <a:noFill/>
            <a:ln w="9700" cap="flat" cmpd="sng">
              <a:solidFill>
                <a:srgbClr val="FFFFFF"/>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8" name="Google Shape;428;p15"/>
            <p:cNvSpPr/>
            <p:nvPr/>
          </p:nvSpPr>
          <p:spPr>
            <a:xfrm>
              <a:off x="8400019" y="5143791"/>
              <a:ext cx="743921" cy="24"/>
            </a:xfrm>
            <a:custGeom>
              <a:avLst/>
              <a:gdLst/>
              <a:ahLst/>
              <a:cxnLst/>
              <a:rect l="l" t="t" r="r" b="b"/>
              <a:pathLst>
                <a:path w="85459" h="1" fill="none" extrusionOk="0">
                  <a:moveTo>
                    <a:pt x="0" y="0"/>
                  </a:moveTo>
                  <a:lnTo>
                    <a:pt x="85458" y="0"/>
                  </a:lnTo>
                </a:path>
              </a:pathLst>
            </a:custGeom>
            <a:noFill/>
            <a:ln w="9700" cap="flat" cmpd="sng">
              <a:solidFill>
                <a:srgbClr val="FFFFFF"/>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9" name="Google Shape;429;p15"/>
            <p:cNvSpPr/>
            <p:nvPr/>
          </p:nvSpPr>
          <p:spPr>
            <a:xfrm>
              <a:off x="8400019" y="4954650"/>
              <a:ext cx="743921" cy="24"/>
            </a:xfrm>
            <a:custGeom>
              <a:avLst/>
              <a:gdLst/>
              <a:ahLst/>
              <a:cxnLst/>
              <a:rect l="l" t="t" r="r" b="b"/>
              <a:pathLst>
                <a:path w="85459" h="1" fill="none" extrusionOk="0">
                  <a:moveTo>
                    <a:pt x="0" y="1"/>
                  </a:moveTo>
                  <a:lnTo>
                    <a:pt x="85458" y="1"/>
                  </a:lnTo>
                </a:path>
              </a:pathLst>
            </a:custGeom>
            <a:noFill/>
            <a:ln w="9700" cap="flat" cmpd="sng">
              <a:solidFill>
                <a:srgbClr val="FFFFFF"/>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0" name="Google Shape;430;p15"/>
            <p:cNvSpPr/>
            <p:nvPr/>
          </p:nvSpPr>
          <p:spPr>
            <a:xfrm>
              <a:off x="8400019" y="4766091"/>
              <a:ext cx="743921" cy="24"/>
            </a:xfrm>
            <a:custGeom>
              <a:avLst/>
              <a:gdLst/>
              <a:ahLst/>
              <a:cxnLst/>
              <a:rect l="l" t="t" r="r" b="b"/>
              <a:pathLst>
                <a:path w="85459" h="1" fill="none" extrusionOk="0">
                  <a:moveTo>
                    <a:pt x="0" y="0"/>
                  </a:moveTo>
                  <a:lnTo>
                    <a:pt x="85458" y="0"/>
                  </a:lnTo>
                </a:path>
              </a:pathLst>
            </a:custGeom>
            <a:noFill/>
            <a:ln w="9700" cap="flat" cmpd="sng">
              <a:solidFill>
                <a:srgbClr val="FFFFFF"/>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1" name="Google Shape;431;p15"/>
            <p:cNvSpPr/>
            <p:nvPr/>
          </p:nvSpPr>
          <p:spPr>
            <a:xfrm>
              <a:off x="8400019" y="4577508"/>
              <a:ext cx="743921" cy="24"/>
            </a:xfrm>
            <a:custGeom>
              <a:avLst/>
              <a:gdLst/>
              <a:ahLst/>
              <a:cxnLst/>
              <a:rect l="l" t="t" r="r" b="b"/>
              <a:pathLst>
                <a:path w="85459" h="1" fill="none" extrusionOk="0">
                  <a:moveTo>
                    <a:pt x="0" y="1"/>
                  </a:moveTo>
                  <a:lnTo>
                    <a:pt x="85458" y="1"/>
                  </a:lnTo>
                </a:path>
              </a:pathLst>
            </a:custGeom>
            <a:noFill/>
            <a:ln w="9700" cap="flat" cmpd="sng">
              <a:solidFill>
                <a:srgbClr val="FFFFFF"/>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2" name="Google Shape;432;p15"/>
            <p:cNvSpPr/>
            <p:nvPr/>
          </p:nvSpPr>
          <p:spPr>
            <a:xfrm>
              <a:off x="9154901" y="3067251"/>
              <a:ext cx="24" cy="2662658"/>
            </a:xfrm>
            <a:custGeom>
              <a:avLst/>
              <a:gdLst/>
              <a:ahLst/>
              <a:cxnLst/>
              <a:rect l="l" t="t" r="r" b="b"/>
              <a:pathLst>
                <a:path w="1" h="85458" fill="none" extrusionOk="0">
                  <a:moveTo>
                    <a:pt x="0" y="0"/>
                  </a:moveTo>
                  <a:lnTo>
                    <a:pt x="0" y="85458"/>
                  </a:lnTo>
                </a:path>
              </a:pathLst>
            </a:custGeom>
            <a:noFill/>
            <a:ln w="9700" cap="flat" cmpd="sng">
              <a:solidFill>
                <a:srgbClr val="FFFFFF"/>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33" name="Google Shape;433;p15"/>
          <p:cNvSpPr/>
          <p:nvPr/>
        </p:nvSpPr>
        <p:spPr>
          <a:xfrm flipH="1">
            <a:off x="8806970" y="2431075"/>
            <a:ext cx="107300" cy="281350"/>
          </a:xfrm>
          <a:custGeom>
            <a:avLst/>
            <a:gdLst/>
            <a:ahLst/>
            <a:cxnLst/>
            <a:rect l="l" t="t" r="r" b="b"/>
            <a:pathLst>
              <a:path w="4292" h="11254" fill="none" extrusionOk="0">
                <a:moveTo>
                  <a:pt x="4291" y="9108"/>
                </a:moveTo>
                <a:lnTo>
                  <a:pt x="4291" y="2146"/>
                </a:lnTo>
                <a:cubicBezTo>
                  <a:pt x="4291" y="960"/>
                  <a:pt x="3333" y="1"/>
                  <a:pt x="2146" y="1"/>
                </a:cubicBezTo>
                <a:lnTo>
                  <a:pt x="2146" y="1"/>
                </a:lnTo>
                <a:cubicBezTo>
                  <a:pt x="982" y="1"/>
                  <a:pt x="0" y="960"/>
                  <a:pt x="0" y="2146"/>
                </a:cubicBezTo>
                <a:lnTo>
                  <a:pt x="0" y="9108"/>
                </a:lnTo>
                <a:cubicBezTo>
                  <a:pt x="0" y="10272"/>
                  <a:pt x="982" y="11254"/>
                  <a:pt x="2146" y="11254"/>
                </a:cubicBezTo>
                <a:lnTo>
                  <a:pt x="2146" y="11254"/>
                </a:lnTo>
                <a:cubicBezTo>
                  <a:pt x="3333" y="11254"/>
                  <a:pt x="4291" y="10272"/>
                  <a:pt x="4291" y="9108"/>
                </a:cubicBezTo>
                <a:close/>
              </a:path>
            </a:pathLst>
          </a:custGeom>
          <a:noFill/>
          <a:ln w="9700" cap="flat" cmpd="sng">
            <a:solidFill>
              <a:schemeClr val="dk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34" name="Google Shape;434;p15"/>
          <p:cNvGrpSpPr/>
          <p:nvPr/>
        </p:nvGrpSpPr>
        <p:grpSpPr>
          <a:xfrm flipH="1">
            <a:off x="3385141" y="-1452949"/>
            <a:ext cx="2379318" cy="2219997"/>
            <a:chOff x="3154238" y="-1361450"/>
            <a:chExt cx="2812100" cy="2623800"/>
          </a:xfrm>
        </p:grpSpPr>
        <p:sp>
          <p:nvSpPr>
            <p:cNvPr id="435" name="Google Shape;435;p15"/>
            <p:cNvSpPr/>
            <p:nvPr/>
          </p:nvSpPr>
          <p:spPr>
            <a:xfrm>
              <a:off x="3154238" y="-1361450"/>
              <a:ext cx="2812100" cy="2623800"/>
            </a:xfrm>
            <a:custGeom>
              <a:avLst/>
              <a:gdLst/>
              <a:ahLst/>
              <a:cxnLst/>
              <a:rect l="l" t="t" r="r" b="b"/>
              <a:pathLst>
                <a:path w="112484" h="104952" fill="none" extrusionOk="0">
                  <a:moveTo>
                    <a:pt x="112483" y="0"/>
                  </a:moveTo>
                  <a:lnTo>
                    <a:pt x="112483" y="48710"/>
                  </a:lnTo>
                  <a:cubicBezTo>
                    <a:pt x="112483" y="79775"/>
                    <a:pt x="87307" y="104951"/>
                    <a:pt x="56242" y="104951"/>
                  </a:cubicBezTo>
                  <a:lnTo>
                    <a:pt x="56242" y="104951"/>
                  </a:lnTo>
                  <a:cubicBezTo>
                    <a:pt x="25177" y="104951"/>
                    <a:pt x="0" y="79775"/>
                    <a:pt x="0" y="48710"/>
                  </a:cubicBezTo>
                  <a:lnTo>
                    <a:pt x="0" y="0"/>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6" name="Google Shape;436;p15"/>
            <p:cNvSpPr/>
            <p:nvPr/>
          </p:nvSpPr>
          <p:spPr>
            <a:xfrm>
              <a:off x="3356238" y="-1361450"/>
              <a:ext cx="2408100" cy="2421775"/>
            </a:xfrm>
            <a:custGeom>
              <a:avLst/>
              <a:gdLst/>
              <a:ahLst/>
              <a:cxnLst/>
              <a:rect l="l" t="t" r="r" b="b"/>
              <a:pathLst>
                <a:path w="96324" h="96871" fill="none" extrusionOk="0">
                  <a:moveTo>
                    <a:pt x="1" y="0"/>
                  </a:moveTo>
                  <a:lnTo>
                    <a:pt x="1" y="48710"/>
                  </a:lnTo>
                  <a:cubicBezTo>
                    <a:pt x="1" y="75301"/>
                    <a:pt x="21570" y="96871"/>
                    <a:pt x="48162" y="96871"/>
                  </a:cubicBezTo>
                  <a:lnTo>
                    <a:pt x="48162" y="96871"/>
                  </a:lnTo>
                  <a:cubicBezTo>
                    <a:pt x="74753" y="96871"/>
                    <a:pt x="96323" y="75301"/>
                    <a:pt x="96323" y="48710"/>
                  </a:cubicBezTo>
                  <a:lnTo>
                    <a:pt x="96323" y="0"/>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7" name="Google Shape;437;p15"/>
            <p:cNvSpPr/>
            <p:nvPr/>
          </p:nvSpPr>
          <p:spPr>
            <a:xfrm>
              <a:off x="3255238" y="-1361450"/>
              <a:ext cx="2610100" cy="2522775"/>
            </a:xfrm>
            <a:custGeom>
              <a:avLst/>
              <a:gdLst/>
              <a:ahLst/>
              <a:cxnLst/>
              <a:rect l="l" t="t" r="r" b="b"/>
              <a:pathLst>
                <a:path w="104404" h="100911" fill="none" extrusionOk="0">
                  <a:moveTo>
                    <a:pt x="0" y="0"/>
                  </a:moveTo>
                  <a:lnTo>
                    <a:pt x="0" y="48755"/>
                  </a:lnTo>
                  <a:cubicBezTo>
                    <a:pt x="0" y="77561"/>
                    <a:pt x="23351" y="100911"/>
                    <a:pt x="52156" y="100911"/>
                  </a:cubicBezTo>
                  <a:lnTo>
                    <a:pt x="52156" y="100911"/>
                  </a:lnTo>
                  <a:cubicBezTo>
                    <a:pt x="81007" y="100911"/>
                    <a:pt x="104403" y="77515"/>
                    <a:pt x="104403" y="48664"/>
                  </a:cubicBezTo>
                  <a:lnTo>
                    <a:pt x="104403" y="0"/>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Quote">
  <p:cSld name="BLANK_1_1">
    <p:spTree>
      <p:nvGrpSpPr>
        <p:cNvPr id="1" name="Shape 438"/>
        <p:cNvGrpSpPr/>
        <p:nvPr/>
      </p:nvGrpSpPr>
      <p:grpSpPr>
        <a:xfrm>
          <a:off x="0" y="0"/>
          <a:ext cx="0" cy="0"/>
          <a:chOff x="0" y="0"/>
          <a:chExt cx="0" cy="0"/>
        </a:xfrm>
      </p:grpSpPr>
      <p:sp>
        <p:nvSpPr>
          <p:cNvPr id="439" name="Google Shape;439;p16"/>
          <p:cNvSpPr txBox="1">
            <a:spLocks noGrp="1"/>
          </p:cNvSpPr>
          <p:nvPr>
            <p:ph type="title"/>
          </p:nvPr>
        </p:nvSpPr>
        <p:spPr>
          <a:xfrm>
            <a:off x="2290025" y="3034988"/>
            <a:ext cx="4563900" cy="5319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000"/>
              <a:buNone/>
              <a:defRPr sz="2200">
                <a:solidFill>
                  <a:schemeClr val="accent5"/>
                </a:solidFill>
              </a:defRPr>
            </a:lvl1pPr>
            <a:lvl2pPr lvl="1" algn="ctr" rtl="0">
              <a:spcBef>
                <a:spcPts val="0"/>
              </a:spcBef>
              <a:spcAft>
                <a:spcPts val="0"/>
              </a:spcAft>
              <a:buSzPts val="3000"/>
              <a:buNone/>
              <a:defRPr sz="3000"/>
            </a:lvl2pPr>
            <a:lvl3pPr lvl="2" algn="ctr" rtl="0">
              <a:spcBef>
                <a:spcPts val="0"/>
              </a:spcBef>
              <a:spcAft>
                <a:spcPts val="0"/>
              </a:spcAft>
              <a:buSzPts val="3000"/>
              <a:buNone/>
              <a:defRPr sz="3000"/>
            </a:lvl3pPr>
            <a:lvl4pPr lvl="3" algn="ctr" rtl="0">
              <a:spcBef>
                <a:spcPts val="0"/>
              </a:spcBef>
              <a:spcAft>
                <a:spcPts val="0"/>
              </a:spcAft>
              <a:buSzPts val="3000"/>
              <a:buNone/>
              <a:defRPr sz="3000"/>
            </a:lvl4pPr>
            <a:lvl5pPr lvl="4" algn="ctr" rtl="0">
              <a:spcBef>
                <a:spcPts val="0"/>
              </a:spcBef>
              <a:spcAft>
                <a:spcPts val="0"/>
              </a:spcAft>
              <a:buSzPts val="3000"/>
              <a:buNone/>
              <a:defRPr sz="3000"/>
            </a:lvl5pPr>
            <a:lvl6pPr lvl="5" algn="ctr" rtl="0">
              <a:spcBef>
                <a:spcPts val="0"/>
              </a:spcBef>
              <a:spcAft>
                <a:spcPts val="0"/>
              </a:spcAft>
              <a:buSzPts val="3000"/>
              <a:buNone/>
              <a:defRPr sz="3000"/>
            </a:lvl6pPr>
            <a:lvl7pPr lvl="6" algn="ctr" rtl="0">
              <a:spcBef>
                <a:spcPts val="0"/>
              </a:spcBef>
              <a:spcAft>
                <a:spcPts val="0"/>
              </a:spcAft>
              <a:buSzPts val="3000"/>
              <a:buNone/>
              <a:defRPr sz="3000"/>
            </a:lvl7pPr>
            <a:lvl8pPr lvl="7" algn="ctr" rtl="0">
              <a:spcBef>
                <a:spcPts val="0"/>
              </a:spcBef>
              <a:spcAft>
                <a:spcPts val="0"/>
              </a:spcAft>
              <a:buSzPts val="3000"/>
              <a:buNone/>
              <a:defRPr sz="3000"/>
            </a:lvl8pPr>
            <a:lvl9pPr lvl="8" algn="ctr" rtl="0">
              <a:spcBef>
                <a:spcPts val="0"/>
              </a:spcBef>
              <a:spcAft>
                <a:spcPts val="0"/>
              </a:spcAft>
              <a:buSzPts val="3000"/>
              <a:buNone/>
              <a:defRPr sz="3000"/>
            </a:lvl9pPr>
          </a:lstStyle>
          <a:p>
            <a:endParaRPr/>
          </a:p>
        </p:txBody>
      </p:sp>
      <p:sp>
        <p:nvSpPr>
          <p:cNvPr id="440" name="Google Shape;440;p16"/>
          <p:cNvSpPr txBox="1">
            <a:spLocks noGrp="1"/>
          </p:cNvSpPr>
          <p:nvPr>
            <p:ph type="subTitle" idx="1"/>
          </p:nvPr>
        </p:nvSpPr>
        <p:spPr>
          <a:xfrm>
            <a:off x="1458125" y="1576613"/>
            <a:ext cx="6227700" cy="14583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2500"/>
              <a:buNone/>
              <a:defRPr sz="2500"/>
            </a:lvl1pPr>
            <a:lvl2pPr lvl="1" algn="ctr" rtl="0">
              <a:lnSpc>
                <a:spcPct val="100000"/>
              </a:lnSpc>
              <a:spcBef>
                <a:spcPts val="0"/>
              </a:spcBef>
              <a:spcAft>
                <a:spcPts val="0"/>
              </a:spcAft>
              <a:buSzPts val="2500"/>
              <a:buNone/>
              <a:defRPr sz="2500"/>
            </a:lvl2pPr>
            <a:lvl3pPr lvl="2" algn="ctr" rtl="0">
              <a:lnSpc>
                <a:spcPct val="100000"/>
              </a:lnSpc>
              <a:spcBef>
                <a:spcPts val="0"/>
              </a:spcBef>
              <a:spcAft>
                <a:spcPts val="0"/>
              </a:spcAft>
              <a:buSzPts val="2500"/>
              <a:buNone/>
              <a:defRPr sz="2500"/>
            </a:lvl3pPr>
            <a:lvl4pPr lvl="3" algn="ctr" rtl="0">
              <a:lnSpc>
                <a:spcPct val="100000"/>
              </a:lnSpc>
              <a:spcBef>
                <a:spcPts val="0"/>
              </a:spcBef>
              <a:spcAft>
                <a:spcPts val="0"/>
              </a:spcAft>
              <a:buSzPts val="2500"/>
              <a:buNone/>
              <a:defRPr sz="2500"/>
            </a:lvl4pPr>
            <a:lvl5pPr lvl="4" algn="ctr" rtl="0">
              <a:lnSpc>
                <a:spcPct val="100000"/>
              </a:lnSpc>
              <a:spcBef>
                <a:spcPts val="0"/>
              </a:spcBef>
              <a:spcAft>
                <a:spcPts val="0"/>
              </a:spcAft>
              <a:buSzPts val="2500"/>
              <a:buNone/>
              <a:defRPr sz="2500"/>
            </a:lvl5pPr>
            <a:lvl6pPr lvl="5" algn="ctr" rtl="0">
              <a:lnSpc>
                <a:spcPct val="100000"/>
              </a:lnSpc>
              <a:spcBef>
                <a:spcPts val="0"/>
              </a:spcBef>
              <a:spcAft>
                <a:spcPts val="0"/>
              </a:spcAft>
              <a:buSzPts val="2500"/>
              <a:buNone/>
              <a:defRPr sz="2500"/>
            </a:lvl6pPr>
            <a:lvl7pPr lvl="6" algn="ctr" rtl="0">
              <a:lnSpc>
                <a:spcPct val="100000"/>
              </a:lnSpc>
              <a:spcBef>
                <a:spcPts val="0"/>
              </a:spcBef>
              <a:spcAft>
                <a:spcPts val="0"/>
              </a:spcAft>
              <a:buSzPts val="2500"/>
              <a:buNone/>
              <a:defRPr sz="2500"/>
            </a:lvl7pPr>
            <a:lvl8pPr lvl="7" algn="ctr" rtl="0">
              <a:lnSpc>
                <a:spcPct val="100000"/>
              </a:lnSpc>
              <a:spcBef>
                <a:spcPts val="0"/>
              </a:spcBef>
              <a:spcAft>
                <a:spcPts val="0"/>
              </a:spcAft>
              <a:buSzPts val="2500"/>
              <a:buNone/>
              <a:defRPr sz="2500"/>
            </a:lvl8pPr>
            <a:lvl9pPr lvl="8" algn="ctr" rtl="0">
              <a:lnSpc>
                <a:spcPct val="100000"/>
              </a:lnSpc>
              <a:spcBef>
                <a:spcPts val="0"/>
              </a:spcBef>
              <a:spcAft>
                <a:spcPts val="0"/>
              </a:spcAft>
              <a:buSzPts val="2500"/>
              <a:buNone/>
              <a:defRPr sz="2500"/>
            </a:lvl9pPr>
          </a:lstStyle>
          <a:p>
            <a:endParaRPr/>
          </a:p>
        </p:txBody>
      </p:sp>
      <p:grpSp>
        <p:nvGrpSpPr>
          <p:cNvPr id="441" name="Google Shape;441;p16"/>
          <p:cNvGrpSpPr/>
          <p:nvPr/>
        </p:nvGrpSpPr>
        <p:grpSpPr>
          <a:xfrm>
            <a:off x="-248979" y="2697426"/>
            <a:ext cx="964079" cy="2169138"/>
            <a:chOff x="-248979" y="1614576"/>
            <a:chExt cx="964079" cy="2169138"/>
          </a:xfrm>
        </p:grpSpPr>
        <p:grpSp>
          <p:nvGrpSpPr>
            <p:cNvPr id="442" name="Google Shape;442;p16"/>
            <p:cNvGrpSpPr/>
            <p:nvPr/>
          </p:nvGrpSpPr>
          <p:grpSpPr>
            <a:xfrm>
              <a:off x="-248979" y="1614576"/>
              <a:ext cx="964079" cy="2169138"/>
              <a:chOff x="8429046" y="1614576"/>
              <a:chExt cx="964079" cy="2169138"/>
            </a:xfrm>
          </p:grpSpPr>
          <p:sp>
            <p:nvSpPr>
              <p:cNvPr id="443" name="Google Shape;443;p16"/>
              <p:cNvSpPr/>
              <p:nvPr/>
            </p:nvSpPr>
            <p:spPr>
              <a:xfrm>
                <a:off x="8429046" y="3297831"/>
                <a:ext cx="950090" cy="31"/>
              </a:xfrm>
              <a:custGeom>
                <a:avLst/>
                <a:gdLst/>
                <a:ahLst/>
                <a:cxnLst/>
                <a:rect l="l" t="t" r="r" b="b"/>
                <a:pathLst>
                  <a:path w="85459" h="1" fill="none" extrusionOk="0">
                    <a:moveTo>
                      <a:pt x="0" y="1"/>
                    </a:moveTo>
                    <a:lnTo>
                      <a:pt x="85458" y="1"/>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4" name="Google Shape;444;p16"/>
              <p:cNvSpPr/>
              <p:nvPr/>
            </p:nvSpPr>
            <p:spPr>
              <a:xfrm>
                <a:off x="8429046" y="3056970"/>
                <a:ext cx="950090" cy="31"/>
              </a:xfrm>
              <a:custGeom>
                <a:avLst/>
                <a:gdLst/>
                <a:ahLst/>
                <a:cxnLst/>
                <a:rect l="l" t="t" r="r" b="b"/>
                <a:pathLst>
                  <a:path w="85459" h="1" fill="none" extrusionOk="0">
                    <a:moveTo>
                      <a:pt x="0" y="0"/>
                    </a:moveTo>
                    <a:lnTo>
                      <a:pt x="85458" y="0"/>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5" name="Google Shape;445;p16"/>
              <p:cNvSpPr/>
              <p:nvPr/>
            </p:nvSpPr>
            <p:spPr>
              <a:xfrm>
                <a:off x="8429046" y="2816791"/>
                <a:ext cx="950090" cy="31"/>
              </a:xfrm>
              <a:custGeom>
                <a:avLst/>
                <a:gdLst/>
                <a:ahLst/>
                <a:cxnLst/>
                <a:rect l="l" t="t" r="r" b="b"/>
                <a:pathLst>
                  <a:path w="85459" h="1" fill="none" extrusionOk="0">
                    <a:moveTo>
                      <a:pt x="0" y="1"/>
                    </a:moveTo>
                    <a:lnTo>
                      <a:pt x="85458" y="1"/>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6" name="Google Shape;446;p16"/>
              <p:cNvSpPr/>
              <p:nvPr/>
            </p:nvSpPr>
            <p:spPr>
              <a:xfrm>
                <a:off x="8429046" y="2576643"/>
                <a:ext cx="950090" cy="31"/>
              </a:xfrm>
              <a:custGeom>
                <a:avLst/>
                <a:gdLst/>
                <a:ahLst/>
                <a:cxnLst/>
                <a:rect l="l" t="t" r="r" b="b"/>
                <a:pathLst>
                  <a:path w="85459" h="1" fill="none" extrusionOk="0">
                    <a:moveTo>
                      <a:pt x="0" y="0"/>
                    </a:moveTo>
                    <a:lnTo>
                      <a:pt x="85458" y="0"/>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7" name="Google Shape;447;p16"/>
              <p:cNvSpPr/>
              <p:nvPr/>
            </p:nvSpPr>
            <p:spPr>
              <a:xfrm>
                <a:off x="8429046" y="2335752"/>
                <a:ext cx="950090" cy="31"/>
              </a:xfrm>
              <a:custGeom>
                <a:avLst/>
                <a:gdLst/>
                <a:ahLst/>
                <a:cxnLst/>
                <a:rect l="l" t="t" r="r" b="b"/>
                <a:pathLst>
                  <a:path w="85459" h="1" fill="none" extrusionOk="0">
                    <a:moveTo>
                      <a:pt x="0" y="1"/>
                    </a:moveTo>
                    <a:lnTo>
                      <a:pt x="85458" y="1"/>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8" name="Google Shape;448;p16"/>
              <p:cNvSpPr/>
              <p:nvPr/>
            </p:nvSpPr>
            <p:spPr>
              <a:xfrm>
                <a:off x="8429046" y="2095603"/>
                <a:ext cx="950090" cy="31"/>
              </a:xfrm>
              <a:custGeom>
                <a:avLst/>
                <a:gdLst/>
                <a:ahLst/>
                <a:cxnLst/>
                <a:rect l="l" t="t" r="r" b="b"/>
                <a:pathLst>
                  <a:path w="85459" h="1" fill="none" extrusionOk="0">
                    <a:moveTo>
                      <a:pt x="0" y="0"/>
                    </a:moveTo>
                    <a:lnTo>
                      <a:pt x="85458" y="0"/>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9" name="Google Shape;449;p16"/>
              <p:cNvSpPr/>
              <p:nvPr/>
            </p:nvSpPr>
            <p:spPr>
              <a:xfrm>
                <a:off x="8429046" y="1855424"/>
                <a:ext cx="950090" cy="31"/>
              </a:xfrm>
              <a:custGeom>
                <a:avLst/>
                <a:gdLst/>
                <a:ahLst/>
                <a:cxnLst/>
                <a:rect l="l" t="t" r="r" b="b"/>
                <a:pathLst>
                  <a:path w="85459" h="1" fill="none" extrusionOk="0">
                    <a:moveTo>
                      <a:pt x="0" y="1"/>
                    </a:moveTo>
                    <a:lnTo>
                      <a:pt x="85458" y="1"/>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0" name="Google Shape;450;p16"/>
              <p:cNvSpPr/>
              <p:nvPr/>
            </p:nvSpPr>
            <p:spPr>
              <a:xfrm>
                <a:off x="9152235" y="1614576"/>
                <a:ext cx="31" cy="2169138"/>
              </a:xfrm>
              <a:custGeom>
                <a:avLst/>
                <a:gdLst/>
                <a:ahLst/>
                <a:cxnLst/>
                <a:rect l="l" t="t" r="r" b="b"/>
                <a:pathLst>
                  <a:path w="1" h="85458" fill="none" extrusionOk="0">
                    <a:moveTo>
                      <a:pt x="0" y="0"/>
                    </a:moveTo>
                    <a:lnTo>
                      <a:pt x="0" y="85458"/>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1" name="Google Shape;451;p16"/>
              <p:cNvSpPr/>
              <p:nvPr/>
            </p:nvSpPr>
            <p:spPr>
              <a:xfrm>
                <a:off x="8911395" y="1614576"/>
                <a:ext cx="31" cy="2169138"/>
              </a:xfrm>
              <a:custGeom>
                <a:avLst/>
                <a:gdLst/>
                <a:ahLst/>
                <a:cxnLst/>
                <a:rect l="l" t="t" r="r" b="b"/>
                <a:pathLst>
                  <a:path w="1" h="85458" fill="none" extrusionOk="0">
                    <a:moveTo>
                      <a:pt x="0" y="0"/>
                    </a:moveTo>
                    <a:lnTo>
                      <a:pt x="0" y="85458"/>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2" name="Google Shape;452;p16"/>
              <p:cNvSpPr/>
              <p:nvPr/>
            </p:nvSpPr>
            <p:spPr>
              <a:xfrm>
                <a:off x="8669873" y="1614576"/>
                <a:ext cx="31" cy="2169138"/>
              </a:xfrm>
              <a:custGeom>
                <a:avLst/>
                <a:gdLst/>
                <a:ahLst/>
                <a:cxnLst/>
                <a:rect l="l" t="t" r="r" b="b"/>
                <a:pathLst>
                  <a:path w="1" h="85458" fill="none" extrusionOk="0">
                    <a:moveTo>
                      <a:pt x="0" y="0"/>
                    </a:moveTo>
                    <a:lnTo>
                      <a:pt x="0" y="85458"/>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3" name="Google Shape;453;p16"/>
              <p:cNvSpPr/>
              <p:nvPr/>
            </p:nvSpPr>
            <p:spPr>
              <a:xfrm>
                <a:off x="8429046" y="3778220"/>
                <a:ext cx="950090" cy="31"/>
              </a:xfrm>
              <a:custGeom>
                <a:avLst/>
                <a:gdLst/>
                <a:ahLst/>
                <a:cxnLst/>
                <a:rect l="l" t="t" r="r" b="b"/>
                <a:pathLst>
                  <a:path w="85459" h="1" fill="none" extrusionOk="0">
                    <a:moveTo>
                      <a:pt x="0" y="0"/>
                    </a:moveTo>
                    <a:lnTo>
                      <a:pt x="85458" y="0"/>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4" name="Google Shape;454;p16"/>
              <p:cNvSpPr/>
              <p:nvPr/>
            </p:nvSpPr>
            <p:spPr>
              <a:xfrm>
                <a:off x="8429046" y="3538041"/>
                <a:ext cx="950090" cy="31"/>
              </a:xfrm>
              <a:custGeom>
                <a:avLst/>
                <a:gdLst/>
                <a:ahLst/>
                <a:cxnLst/>
                <a:rect l="l" t="t" r="r" b="b"/>
                <a:pathLst>
                  <a:path w="85459" h="1" fill="none" extrusionOk="0">
                    <a:moveTo>
                      <a:pt x="0" y="1"/>
                    </a:moveTo>
                    <a:lnTo>
                      <a:pt x="85458" y="1"/>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5" name="Google Shape;455;p16"/>
              <p:cNvSpPr/>
              <p:nvPr/>
            </p:nvSpPr>
            <p:spPr>
              <a:xfrm>
                <a:off x="9393094" y="1614576"/>
                <a:ext cx="31" cy="2169138"/>
              </a:xfrm>
              <a:custGeom>
                <a:avLst/>
                <a:gdLst/>
                <a:ahLst/>
                <a:cxnLst/>
                <a:rect l="l" t="t" r="r" b="b"/>
                <a:pathLst>
                  <a:path w="1" h="85458" fill="none" extrusionOk="0">
                    <a:moveTo>
                      <a:pt x="0" y="0"/>
                    </a:moveTo>
                    <a:lnTo>
                      <a:pt x="0" y="85458"/>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56" name="Google Shape;456;p16"/>
            <p:cNvSpPr/>
            <p:nvPr/>
          </p:nvSpPr>
          <p:spPr>
            <a:xfrm>
              <a:off x="-248979" y="1615249"/>
              <a:ext cx="950090" cy="31"/>
            </a:xfrm>
            <a:custGeom>
              <a:avLst/>
              <a:gdLst/>
              <a:ahLst/>
              <a:cxnLst/>
              <a:rect l="l" t="t" r="r" b="b"/>
              <a:pathLst>
                <a:path w="85459" h="1" fill="none" extrusionOk="0">
                  <a:moveTo>
                    <a:pt x="0" y="1"/>
                  </a:moveTo>
                  <a:lnTo>
                    <a:pt x="85458" y="1"/>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57" name="Google Shape;457;p16"/>
          <p:cNvGrpSpPr/>
          <p:nvPr/>
        </p:nvGrpSpPr>
        <p:grpSpPr>
          <a:xfrm>
            <a:off x="-479075" y="4608500"/>
            <a:ext cx="10102125" cy="963950"/>
            <a:chOff x="-479062" y="4756525"/>
            <a:chExt cx="10102125" cy="963950"/>
          </a:xfrm>
        </p:grpSpPr>
        <p:sp>
          <p:nvSpPr>
            <p:cNvPr id="458" name="Google Shape;458;p16"/>
            <p:cNvSpPr/>
            <p:nvPr/>
          </p:nvSpPr>
          <p:spPr>
            <a:xfrm>
              <a:off x="2054588" y="4756525"/>
              <a:ext cx="3370175" cy="963950"/>
            </a:xfrm>
            <a:custGeom>
              <a:avLst/>
              <a:gdLst/>
              <a:ahLst/>
              <a:cxnLst/>
              <a:rect l="l" t="t" r="r" b="b"/>
              <a:pathLst>
                <a:path w="134807" h="38558" extrusionOk="0">
                  <a:moveTo>
                    <a:pt x="16854" y="0"/>
                  </a:moveTo>
                  <a:cubicBezTo>
                    <a:pt x="14837" y="0"/>
                    <a:pt x="12817" y="771"/>
                    <a:pt x="11276" y="2311"/>
                  </a:cubicBezTo>
                  <a:lnTo>
                    <a:pt x="2306" y="11282"/>
                  </a:lnTo>
                  <a:cubicBezTo>
                    <a:pt x="845" y="12765"/>
                    <a:pt x="0" y="14774"/>
                    <a:pt x="0" y="16851"/>
                  </a:cubicBezTo>
                  <a:lnTo>
                    <a:pt x="0" y="30683"/>
                  </a:lnTo>
                  <a:cubicBezTo>
                    <a:pt x="0" y="35043"/>
                    <a:pt x="3538" y="38558"/>
                    <a:pt x="7875" y="38558"/>
                  </a:cubicBezTo>
                  <a:lnTo>
                    <a:pt x="126932" y="38558"/>
                  </a:lnTo>
                  <a:cubicBezTo>
                    <a:pt x="131269" y="38558"/>
                    <a:pt x="134807" y="35043"/>
                    <a:pt x="134807" y="30683"/>
                  </a:cubicBezTo>
                  <a:lnTo>
                    <a:pt x="134807" y="16851"/>
                  </a:lnTo>
                  <a:cubicBezTo>
                    <a:pt x="134807" y="14774"/>
                    <a:pt x="133962" y="12765"/>
                    <a:pt x="132501" y="11282"/>
                  </a:cubicBezTo>
                  <a:lnTo>
                    <a:pt x="123508" y="2311"/>
                  </a:lnTo>
                  <a:cubicBezTo>
                    <a:pt x="121979" y="771"/>
                    <a:pt x="119964" y="0"/>
                    <a:pt x="117947" y="0"/>
                  </a:cubicBezTo>
                  <a:cubicBezTo>
                    <a:pt x="115930" y="0"/>
                    <a:pt x="113910" y="771"/>
                    <a:pt x="112369" y="2311"/>
                  </a:cubicBezTo>
                  <a:lnTo>
                    <a:pt x="106663" y="8018"/>
                  </a:lnTo>
                  <a:cubicBezTo>
                    <a:pt x="105122" y="9558"/>
                    <a:pt x="103108" y="10329"/>
                    <a:pt x="101094" y="10329"/>
                  </a:cubicBezTo>
                  <a:cubicBezTo>
                    <a:pt x="99079" y="10329"/>
                    <a:pt x="97065" y="9558"/>
                    <a:pt x="95524" y="8018"/>
                  </a:cubicBezTo>
                  <a:lnTo>
                    <a:pt x="89818" y="2311"/>
                  </a:lnTo>
                  <a:cubicBezTo>
                    <a:pt x="88277" y="771"/>
                    <a:pt x="86263" y="0"/>
                    <a:pt x="84249" y="0"/>
                  </a:cubicBezTo>
                  <a:cubicBezTo>
                    <a:pt x="82234" y="0"/>
                    <a:pt x="80220" y="771"/>
                    <a:pt x="78679" y="2311"/>
                  </a:cubicBezTo>
                  <a:lnTo>
                    <a:pt x="72973" y="8018"/>
                  </a:lnTo>
                  <a:cubicBezTo>
                    <a:pt x="71432" y="9558"/>
                    <a:pt x="69418" y="10329"/>
                    <a:pt x="67403" y="10329"/>
                  </a:cubicBezTo>
                  <a:cubicBezTo>
                    <a:pt x="65389" y="10329"/>
                    <a:pt x="63375" y="9558"/>
                    <a:pt x="61834" y="8018"/>
                  </a:cubicBezTo>
                  <a:lnTo>
                    <a:pt x="56128" y="2311"/>
                  </a:lnTo>
                  <a:cubicBezTo>
                    <a:pt x="54587" y="771"/>
                    <a:pt x="52567" y="0"/>
                    <a:pt x="50550" y="0"/>
                  </a:cubicBezTo>
                  <a:cubicBezTo>
                    <a:pt x="48533" y="0"/>
                    <a:pt x="46518" y="771"/>
                    <a:pt x="44989" y="2311"/>
                  </a:cubicBezTo>
                  <a:lnTo>
                    <a:pt x="39283" y="8018"/>
                  </a:lnTo>
                  <a:cubicBezTo>
                    <a:pt x="37742" y="9558"/>
                    <a:pt x="35722" y="10329"/>
                    <a:pt x="33705" y="10329"/>
                  </a:cubicBezTo>
                  <a:cubicBezTo>
                    <a:pt x="31688" y="10329"/>
                    <a:pt x="29673" y="9558"/>
                    <a:pt x="28144" y="8018"/>
                  </a:cubicBezTo>
                  <a:lnTo>
                    <a:pt x="22415" y="2311"/>
                  </a:lnTo>
                  <a:cubicBezTo>
                    <a:pt x="20886" y="771"/>
                    <a:pt x="18871" y="0"/>
                    <a:pt x="1685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9" name="Google Shape;459;p16"/>
            <p:cNvSpPr/>
            <p:nvPr/>
          </p:nvSpPr>
          <p:spPr>
            <a:xfrm>
              <a:off x="-479062" y="4756525"/>
              <a:ext cx="3370175" cy="963950"/>
            </a:xfrm>
            <a:custGeom>
              <a:avLst/>
              <a:gdLst/>
              <a:ahLst/>
              <a:cxnLst/>
              <a:rect l="l" t="t" r="r" b="b"/>
              <a:pathLst>
                <a:path w="134807" h="38558" extrusionOk="0">
                  <a:moveTo>
                    <a:pt x="16854" y="0"/>
                  </a:moveTo>
                  <a:cubicBezTo>
                    <a:pt x="14837" y="0"/>
                    <a:pt x="12817" y="771"/>
                    <a:pt x="11276" y="2311"/>
                  </a:cubicBezTo>
                  <a:lnTo>
                    <a:pt x="2306" y="11282"/>
                  </a:lnTo>
                  <a:cubicBezTo>
                    <a:pt x="845" y="12765"/>
                    <a:pt x="0" y="14774"/>
                    <a:pt x="0" y="16851"/>
                  </a:cubicBezTo>
                  <a:lnTo>
                    <a:pt x="0" y="30683"/>
                  </a:lnTo>
                  <a:cubicBezTo>
                    <a:pt x="0" y="35043"/>
                    <a:pt x="3538" y="38558"/>
                    <a:pt x="7875" y="38558"/>
                  </a:cubicBezTo>
                  <a:lnTo>
                    <a:pt x="126932" y="38558"/>
                  </a:lnTo>
                  <a:cubicBezTo>
                    <a:pt x="131269" y="38558"/>
                    <a:pt x="134807" y="35043"/>
                    <a:pt x="134807" y="30683"/>
                  </a:cubicBezTo>
                  <a:lnTo>
                    <a:pt x="134807" y="16851"/>
                  </a:lnTo>
                  <a:cubicBezTo>
                    <a:pt x="134807" y="14774"/>
                    <a:pt x="133962" y="12765"/>
                    <a:pt x="132501" y="11282"/>
                  </a:cubicBezTo>
                  <a:lnTo>
                    <a:pt x="123508" y="2311"/>
                  </a:lnTo>
                  <a:cubicBezTo>
                    <a:pt x="121979" y="771"/>
                    <a:pt x="119964" y="0"/>
                    <a:pt x="117947" y="0"/>
                  </a:cubicBezTo>
                  <a:cubicBezTo>
                    <a:pt x="115930" y="0"/>
                    <a:pt x="113910" y="771"/>
                    <a:pt x="112369" y="2311"/>
                  </a:cubicBezTo>
                  <a:lnTo>
                    <a:pt x="106663" y="8018"/>
                  </a:lnTo>
                  <a:cubicBezTo>
                    <a:pt x="105122" y="9558"/>
                    <a:pt x="103108" y="10329"/>
                    <a:pt x="101094" y="10329"/>
                  </a:cubicBezTo>
                  <a:cubicBezTo>
                    <a:pt x="99079" y="10329"/>
                    <a:pt x="97065" y="9558"/>
                    <a:pt x="95524" y="8018"/>
                  </a:cubicBezTo>
                  <a:lnTo>
                    <a:pt x="89818" y="2311"/>
                  </a:lnTo>
                  <a:cubicBezTo>
                    <a:pt x="88277" y="771"/>
                    <a:pt x="86263" y="0"/>
                    <a:pt x="84249" y="0"/>
                  </a:cubicBezTo>
                  <a:cubicBezTo>
                    <a:pt x="82234" y="0"/>
                    <a:pt x="80220" y="771"/>
                    <a:pt x="78679" y="2311"/>
                  </a:cubicBezTo>
                  <a:lnTo>
                    <a:pt x="72973" y="8018"/>
                  </a:lnTo>
                  <a:cubicBezTo>
                    <a:pt x="71432" y="9558"/>
                    <a:pt x="69418" y="10329"/>
                    <a:pt x="67403" y="10329"/>
                  </a:cubicBezTo>
                  <a:cubicBezTo>
                    <a:pt x="65389" y="10329"/>
                    <a:pt x="63375" y="9558"/>
                    <a:pt x="61834" y="8018"/>
                  </a:cubicBezTo>
                  <a:lnTo>
                    <a:pt x="56128" y="2311"/>
                  </a:lnTo>
                  <a:cubicBezTo>
                    <a:pt x="54587" y="771"/>
                    <a:pt x="52567" y="0"/>
                    <a:pt x="50550" y="0"/>
                  </a:cubicBezTo>
                  <a:cubicBezTo>
                    <a:pt x="48533" y="0"/>
                    <a:pt x="46518" y="771"/>
                    <a:pt x="44989" y="2311"/>
                  </a:cubicBezTo>
                  <a:lnTo>
                    <a:pt x="39283" y="8018"/>
                  </a:lnTo>
                  <a:cubicBezTo>
                    <a:pt x="37742" y="9558"/>
                    <a:pt x="35722" y="10329"/>
                    <a:pt x="33705" y="10329"/>
                  </a:cubicBezTo>
                  <a:cubicBezTo>
                    <a:pt x="31688" y="10329"/>
                    <a:pt x="29673" y="9558"/>
                    <a:pt x="28144" y="8018"/>
                  </a:cubicBezTo>
                  <a:lnTo>
                    <a:pt x="22415" y="2311"/>
                  </a:lnTo>
                  <a:cubicBezTo>
                    <a:pt x="20886" y="771"/>
                    <a:pt x="18871" y="0"/>
                    <a:pt x="1685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0" name="Google Shape;460;p16"/>
            <p:cNvSpPr/>
            <p:nvPr/>
          </p:nvSpPr>
          <p:spPr>
            <a:xfrm>
              <a:off x="4567813" y="4756525"/>
              <a:ext cx="3370175" cy="963950"/>
            </a:xfrm>
            <a:custGeom>
              <a:avLst/>
              <a:gdLst/>
              <a:ahLst/>
              <a:cxnLst/>
              <a:rect l="l" t="t" r="r" b="b"/>
              <a:pathLst>
                <a:path w="134807" h="38558" extrusionOk="0">
                  <a:moveTo>
                    <a:pt x="16854" y="0"/>
                  </a:moveTo>
                  <a:cubicBezTo>
                    <a:pt x="14837" y="0"/>
                    <a:pt x="12817" y="771"/>
                    <a:pt x="11276" y="2311"/>
                  </a:cubicBezTo>
                  <a:lnTo>
                    <a:pt x="2306" y="11282"/>
                  </a:lnTo>
                  <a:cubicBezTo>
                    <a:pt x="845" y="12765"/>
                    <a:pt x="0" y="14774"/>
                    <a:pt x="0" y="16851"/>
                  </a:cubicBezTo>
                  <a:lnTo>
                    <a:pt x="0" y="30683"/>
                  </a:lnTo>
                  <a:cubicBezTo>
                    <a:pt x="0" y="35043"/>
                    <a:pt x="3538" y="38558"/>
                    <a:pt x="7875" y="38558"/>
                  </a:cubicBezTo>
                  <a:lnTo>
                    <a:pt x="126932" y="38558"/>
                  </a:lnTo>
                  <a:cubicBezTo>
                    <a:pt x="131269" y="38558"/>
                    <a:pt x="134807" y="35043"/>
                    <a:pt x="134807" y="30683"/>
                  </a:cubicBezTo>
                  <a:lnTo>
                    <a:pt x="134807" y="16851"/>
                  </a:lnTo>
                  <a:cubicBezTo>
                    <a:pt x="134807" y="14774"/>
                    <a:pt x="133962" y="12765"/>
                    <a:pt x="132501" y="11282"/>
                  </a:cubicBezTo>
                  <a:lnTo>
                    <a:pt x="123508" y="2311"/>
                  </a:lnTo>
                  <a:cubicBezTo>
                    <a:pt x="121979" y="771"/>
                    <a:pt x="119964" y="0"/>
                    <a:pt x="117947" y="0"/>
                  </a:cubicBezTo>
                  <a:cubicBezTo>
                    <a:pt x="115930" y="0"/>
                    <a:pt x="113910" y="771"/>
                    <a:pt x="112369" y="2311"/>
                  </a:cubicBezTo>
                  <a:lnTo>
                    <a:pt x="106663" y="8018"/>
                  </a:lnTo>
                  <a:cubicBezTo>
                    <a:pt x="105122" y="9558"/>
                    <a:pt x="103108" y="10329"/>
                    <a:pt x="101094" y="10329"/>
                  </a:cubicBezTo>
                  <a:cubicBezTo>
                    <a:pt x="99079" y="10329"/>
                    <a:pt x="97065" y="9558"/>
                    <a:pt x="95524" y="8018"/>
                  </a:cubicBezTo>
                  <a:lnTo>
                    <a:pt x="89818" y="2311"/>
                  </a:lnTo>
                  <a:cubicBezTo>
                    <a:pt x="88277" y="771"/>
                    <a:pt x="86263" y="0"/>
                    <a:pt x="84249" y="0"/>
                  </a:cubicBezTo>
                  <a:cubicBezTo>
                    <a:pt x="82234" y="0"/>
                    <a:pt x="80220" y="771"/>
                    <a:pt x="78679" y="2311"/>
                  </a:cubicBezTo>
                  <a:lnTo>
                    <a:pt x="72973" y="8018"/>
                  </a:lnTo>
                  <a:cubicBezTo>
                    <a:pt x="71432" y="9558"/>
                    <a:pt x="69418" y="10329"/>
                    <a:pt x="67403" y="10329"/>
                  </a:cubicBezTo>
                  <a:cubicBezTo>
                    <a:pt x="65389" y="10329"/>
                    <a:pt x="63375" y="9558"/>
                    <a:pt x="61834" y="8018"/>
                  </a:cubicBezTo>
                  <a:lnTo>
                    <a:pt x="56128" y="2311"/>
                  </a:lnTo>
                  <a:cubicBezTo>
                    <a:pt x="54587" y="771"/>
                    <a:pt x="52567" y="0"/>
                    <a:pt x="50550" y="0"/>
                  </a:cubicBezTo>
                  <a:cubicBezTo>
                    <a:pt x="48533" y="0"/>
                    <a:pt x="46518" y="771"/>
                    <a:pt x="44989" y="2311"/>
                  </a:cubicBezTo>
                  <a:lnTo>
                    <a:pt x="39283" y="8018"/>
                  </a:lnTo>
                  <a:cubicBezTo>
                    <a:pt x="37742" y="9558"/>
                    <a:pt x="35722" y="10329"/>
                    <a:pt x="33705" y="10329"/>
                  </a:cubicBezTo>
                  <a:cubicBezTo>
                    <a:pt x="31688" y="10329"/>
                    <a:pt x="29673" y="9558"/>
                    <a:pt x="28144" y="8018"/>
                  </a:cubicBezTo>
                  <a:lnTo>
                    <a:pt x="22415" y="2311"/>
                  </a:lnTo>
                  <a:cubicBezTo>
                    <a:pt x="20886" y="771"/>
                    <a:pt x="18871" y="0"/>
                    <a:pt x="1685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1" name="Google Shape;461;p16"/>
            <p:cNvSpPr/>
            <p:nvPr/>
          </p:nvSpPr>
          <p:spPr>
            <a:xfrm>
              <a:off x="6252888" y="4756525"/>
              <a:ext cx="3370175" cy="963950"/>
            </a:xfrm>
            <a:custGeom>
              <a:avLst/>
              <a:gdLst/>
              <a:ahLst/>
              <a:cxnLst/>
              <a:rect l="l" t="t" r="r" b="b"/>
              <a:pathLst>
                <a:path w="134807" h="38558" extrusionOk="0">
                  <a:moveTo>
                    <a:pt x="16854" y="0"/>
                  </a:moveTo>
                  <a:cubicBezTo>
                    <a:pt x="14837" y="0"/>
                    <a:pt x="12817" y="771"/>
                    <a:pt x="11276" y="2311"/>
                  </a:cubicBezTo>
                  <a:lnTo>
                    <a:pt x="2306" y="11282"/>
                  </a:lnTo>
                  <a:cubicBezTo>
                    <a:pt x="845" y="12765"/>
                    <a:pt x="0" y="14774"/>
                    <a:pt x="0" y="16851"/>
                  </a:cubicBezTo>
                  <a:lnTo>
                    <a:pt x="0" y="30683"/>
                  </a:lnTo>
                  <a:cubicBezTo>
                    <a:pt x="0" y="35043"/>
                    <a:pt x="3538" y="38558"/>
                    <a:pt x="7875" y="38558"/>
                  </a:cubicBezTo>
                  <a:lnTo>
                    <a:pt x="126932" y="38558"/>
                  </a:lnTo>
                  <a:cubicBezTo>
                    <a:pt x="131269" y="38558"/>
                    <a:pt x="134807" y="35043"/>
                    <a:pt x="134807" y="30683"/>
                  </a:cubicBezTo>
                  <a:lnTo>
                    <a:pt x="134807" y="16851"/>
                  </a:lnTo>
                  <a:cubicBezTo>
                    <a:pt x="134807" y="14774"/>
                    <a:pt x="133962" y="12765"/>
                    <a:pt x="132501" y="11282"/>
                  </a:cubicBezTo>
                  <a:lnTo>
                    <a:pt x="123508" y="2311"/>
                  </a:lnTo>
                  <a:cubicBezTo>
                    <a:pt x="121979" y="771"/>
                    <a:pt x="119964" y="0"/>
                    <a:pt x="117947" y="0"/>
                  </a:cubicBezTo>
                  <a:cubicBezTo>
                    <a:pt x="115930" y="0"/>
                    <a:pt x="113910" y="771"/>
                    <a:pt x="112369" y="2311"/>
                  </a:cubicBezTo>
                  <a:lnTo>
                    <a:pt x="106663" y="8018"/>
                  </a:lnTo>
                  <a:cubicBezTo>
                    <a:pt x="105122" y="9558"/>
                    <a:pt x="103108" y="10329"/>
                    <a:pt x="101094" y="10329"/>
                  </a:cubicBezTo>
                  <a:cubicBezTo>
                    <a:pt x="99079" y="10329"/>
                    <a:pt x="97065" y="9558"/>
                    <a:pt x="95524" y="8018"/>
                  </a:cubicBezTo>
                  <a:lnTo>
                    <a:pt x="89818" y="2311"/>
                  </a:lnTo>
                  <a:cubicBezTo>
                    <a:pt x="88277" y="771"/>
                    <a:pt x="86263" y="0"/>
                    <a:pt x="84249" y="0"/>
                  </a:cubicBezTo>
                  <a:cubicBezTo>
                    <a:pt x="82234" y="0"/>
                    <a:pt x="80220" y="771"/>
                    <a:pt x="78679" y="2311"/>
                  </a:cubicBezTo>
                  <a:lnTo>
                    <a:pt x="72973" y="8018"/>
                  </a:lnTo>
                  <a:cubicBezTo>
                    <a:pt x="71432" y="9558"/>
                    <a:pt x="69418" y="10329"/>
                    <a:pt x="67403" y="10329"/>
                  </a:cubicBezTo>
                  <a:cubicBezTo>
                    <a:pt x="65389" y="10329"/>
                    <a:pt x="63375" y="9558"/>
                    <a:pt x="61834" y="8018"/>
                  </a:cubicBezTo>
                  <a:lnTo>
                    <a:pt x="56128" y="2311"/>
                  </a:lnTo>
                  <a:cubicBezTo>
                    <a:pt x="54587" y="771"/>
                    <a:pt x="52567" y="0"/>
                    <a:pt x="50550" y="0"/>
                  </a:cubicBezTo>
                  <a:cubicBezTo>
                    <a:pt x="48533" y="0"/>
                    <a:pt x="46518" y="771"/>
                    <a:pt x="44989" y="2311"/>
                  </a:cubicBezTo>
                  <a:lnTo>
                    <a:pt x="39283" y="8018"/>
                  </a:lnTo>
                  <a:cubicBezTo>
                    <a:pt x="37742" y="9558"/>
                    <a:pt x="35722" y="10329"/>
                    <a:pt x="33705" y="10329"/>
                  </a:cubicBezTo>
                  <a:cubicBezTo>
                    <a:pt x="31688" y="10329"/>
                    <a:pt x="29673" y="9558"/>
                    <a:pt x="28144" y="8018"/>
                  </a:cubicBezTo>
                  <a:lnTo>
                    <a:pt x="22415" y="2311"/>
                  </a:lnTo>
                  <a:cubicBezTo>
                    <a:pt x="20886" y="771"/>
                    <a:pt x="18871" y="0"/>
                    <a:pt x="1685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62" name="Google Shape;462;p16"/>
          <p:cNvSpPr/>
          <p:nvPr/>
        </p:nvSpPr>
        <p:spPr>
          <a:xfrm>
            <a:off x="8497186" y="3650200"/>
            <a:ext cx="564861" cy="282449"/>
          </a:xfrm>
          <a:custGeom>
            <a:avLst/>
            <a:gdLst/>
            <a:ahLst/>
            <a:cxnLst/>
            <a:rect l="l" t="t" r="r" b="b"/>
            <a:pathLst>
              <a:path w="30724" h="15363" extrusionOk="0">
                <a:moveTo>
                  <a:pt x="15362" y="1"/>
                </a:moveTo>
                <a:cubicBezTo>
                  <a:pt x="6871" y="1"/>
                  <a:pt x="1" y="6871"/>
                  <a:pt x="1" y="15362"/>
                </a:cubicBezTo>
                <a:lnTo>
                  <a:pt x="30723" y="15362"/>
                </a:lnTo>
                <a:cubicBezTo>
                  <a:pt x="30723" y="6871"/>
                  <a:pt x="23853" y="1"/>
                  <a:pt x="15362"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3" name="Google Shape;463;p16"/>
          <p:cNvSpPr/>
          <p:nvPr/>
        </p:nvSpPr>
        <p:spPr>
          <a:xfrm>
            <a:off x="8497186" y="3993700"/>
            <a:ext cx="564861" cy="282449"/>
          </a:xfrm>
          <a:custGeom>
            <a:avLst/>
            <a:gdLst/>
            <a:ahLst/>
            <a:cxnLst/>
            <a:rect l="l" t="t" r="r" b="b"/>
            <a:pathLst>
              <a:path w="30724" h="15363" extrusionOk="0">
                <a:moveTo>
                  <a:pt x="15362" y="1"/>
                </a:moveTo>
                <a:cubicBezTo>
                  <a:pt x="6871" y="1"/>
                  <a:pt x="1" y="6894"/>
                  <a:pt x="1" y="15362"/>
                </a:cubicBezTo>
                <a:lnTo>
                  <a:pt x="30723" y="15362"/>
                </a:lnTo>
                <a:cubicBezTo>
                  <a:pt x="30723" y="6894"/>
                  <a:pt x="23853" y="1"/>
                  <a:pt x="1536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4" name="Google Shape;464;p16"/>
          <p:cNvSpPr/>
          <p:nvPr/>
        </p:nvSpPr>
        <p:spPr>
          <a:xfrm rot="10800000" flipH="1">
            <a:off x="8426450" y="-28700"/>
            <a:ext cx="717600" cy="2130900"/>
          </a:xfrm>
          <a:prstGeom prst="round2SameRect">
            <a:avLst>
              <a:gd name="adj1" fmla="val 50000"/>
              <a:gd name="adj2" fmla="val 0"/>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5" name="Google Shape;465;p16"/>
          <p:cNvSpPr/>
          <p:nvPr/>
        </p:nvSpPr>
        <p:spPr>
          <a:xfrm>
            <a:off x="4431588" y="238950"/>
            <a:ext cx="280775" cy="107300"/>
          </a:xfrm>
          <a:custGeom>
            <a:avLst/>
            <a:gdLst/>
            <a:ahLst/>
            <a:cxnLst/>
            <a:rect l="l" t="t" r="r" b="b"/>
            <a:pathLst>
              <a:path w="11231" h="4292" fill="none" extrusionOk="0">
                <a:moveTo>
                  <a:pt x="9085" y="0"/>
                </a:moveTo>
                <a:lnTo>
                  <a:pt x="2146" y="0"/>
                </a:lnTo>
                <a:cubicBezTo>
                  <a:pt x="959" y="0"/>
                  <a:pt x="0" y="959"/>
                  <a:pt x="0" y="2146"/>
                </a:cubicBezTo>
                <a:lnTo>
                  <a:pt x="0" y="2146"/>
                </a:lnTo>
                <a:cubicBezTo>
                  <a:pt x="0" y="3333"/>
                  <a:pt x="959" y="4291"/>
                  <a:pt x="2146" y="4291"/>
                </a:cubicBezTo>
                <a:lnTo>
                  <a:pt x="9085" y="4291"/>
                </a:lnTo>
                <a:cubicBezTo>
                  <a:pt x="10272" y="4291"/>
                  <a:pt x="11230" y="3333"/>
                  <a:pt x="11230" y="2146"/>
                </a:cubicBezTo>
                <a:lnTo>
                  <a:pt x="11230" y="2146"/>
                </a:lnTo>
                <a:cubicBezTo>
                  <a:pt x="11230" y="959"/>
                  <a:pt x="10272" y="0"/>
                  <a:pt x="9085" y="0"/>
                </a:cubicBezTo>
                <a:close/>
              </a:path>
            </a:pathLst>
          </a:custGeom>
          <a:noFill/>
          <a:ln w="9700" cap="flat" cmpd="sng">
            <a:solidFill>
              <a:schemeClr val="dk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6" name="Google Shape;466;p16"/>
          <p:cNvSpPr/>
          <p:nvPr/>
        </p:nvSpPr>
        <p:spPr>
          <a:xfrm>
            <a:off x="6386350" y="5143500"/>
            <a:ext cx="280775" cy="107300"/>
          </a:xfrm>
          <a:custGeom>
            <a:avLst/>
            <a:gdLst/>
            <a:ahLst/>
            <a:cxnLst/>
            <a:rect l="l" t="t" r="r" b="b"/>
            <a:pathLst>
              <a:path w="11231" h="4292" fill="none" extrusionOk="0">
                <a:moveTo>
                  <a:pt x="9085" y="0"/>
                </a:moveTo>
                <a:lnTo>
                  <a:pt x="2146" y="0"/>
                </a:lnTo>
                <a:cubicBezTo>
                  <a:pt x="959" y="0"/>
                  <a:pt x="0" y="959"/>
                  <a:pt x="0" y="2146"/>
                </a:cubicBezTo>
                <a:lnTo>
                  <a:pt x="0" y="2146"/>
                </a:lnTo>
                <a:cubicBezTo>
                  <a:pt x="0" y="3333"/>
                  <a:pt x="959" y="4291"/>
                  <a:pt x="2146" y="4291"/>
                </a:cubicBezTo>
                <a:lnTo>
                  <a:pt x="9085" y="4291"/>
                </a:lnTo>
                <a:cubicBezTo>
                  <a:pt x="10272" y="4291"/>
                  <a:pt x="11230" y="3333"/>
                  <a:pt x="11230" y="2146"/>
                </a:cubicBezTo>
                <a:lnTo>
                  <a:pt x="11230" y="2146"/>
                </a:lnTo>
                <a:cubicBezTo>
                  <a:pt x="11230" y="959"/>
                  <a:pt x="10272" y="0"/>
                  <a:pt x="9085" y="0"/>
                </a:cubicBezTo>
                <a:close/>
              </a:path>
            </a:pathLst>
          </a:custGeom>
          <a:noFill/>
          <a:ln w="9700" cap="flat" cmpd="sng">
            <a:solidFill>
              <a:schemeClr val="dk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and text">
  <p:cSld name="CUSTOM">
    <p:bg>
      <p:bgPr>
        <a:solidFill>
          <a:schemeClr val="dk2"/>
        </a:solidFill>
        <a:effectLst/>
      </p:bgPr>
    </p:bg>
    <p:spTree>
      <p:nvGrpSpPr>
        <p:cNvPr id="1" name="Shape 467"/>
        <p:cNvGrpSpPr/>
        <p:nvPr/>
      </p:nvGrpSpPr>
      <p:grpSpPr>
        <a:xfrm>
          <a:off x="0" y="0"/>
          <a:ext cx="0" cy="0"/>
          <a:chOff x="0" y="0"/>
          <a:chExt cx="0" cy="0"/>
        </a:xfrm>
      </p:grpSpPr>
      <p:sp>
        <p:nvSpPr>
          <p:cNvPr id="468" name="Google Shape;468;p17"/>
          <p:cNvSpPr txBox="1">
            <a:spLocks noGrp="1"/>
          </p:cNvSpPr>
          <p:nvPr>
            <p:ph type="subTitle" idx="1"/>
          </p:nvPr>
        </p:nvSpPr>
        <p:spPr>
          <a:xfrm>
            <a:off x="2079525" y="2785775"/>
            <a:ext cx="4984800" cy="6765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6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469" name="Google Shape;469;p17"/>
          <p:cNvSpPr txBox="1">
            <a:spLocks noGrp="1"/>
          </p:cNvSpPr>
          <p:nvPr>
            <p:ph type="title"/>
          </p:nvPr>
        </p:nvSpPr>
        <p:spPr>
          <a:xfrm>
            <a:off x="2079525" y="1681200"/>
            <a:ext cx="4984800" cy="1104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000"/>
              <a:buNone/>
              <a:defRPr sz="9000"/>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grpSp>
        <p:nvGrpSpPr>
          <p:cNvPr id="470" name="Google Shape;470;p17"/>
          <p:cNvGrpSpPr/>
          <p:nvPr/>
        </p:nvGrpSpPr>
        <p:grpSpPr>
          <a:xfrm>
            <a:off x="-479075" y="4608500"/>
            <a:ext cx="10102125" cy="963950"/>
            <a:chOff x="-479062" y="4756525"/>
            <a:chExt cx="10102125" cy="963950"/>
          </a:xfrm>
        </p:grpSpPr>
        <p:sp>
          <p:nvSpPr>
            <p:cNvPr id="471" name="Google Shape;471;p17"/>
            <p:cNvSpPr/>
            <p:nvPr/>
          </p:nvSpPr>
          <p:spPr>
            <a:xfrm>
              <a:off x="2054588" y="4756525"/>
              <a:ext cx="3370175" cy="963950"/>
            </a:xfrm>
            <a:custGeom>
              <a:avLst/>
              <a:gdLst/>
              <a:ahLst/>
              <a:cxnLst/>
              <a:rect l="l" t="t" r="r" b="b"/>
              <a:pathLst>
                <a:path w="134807" h="38558" extrusionOk="0">
                  <a:moveTo>
                    <a:pt x="16854" y="0"/>
                  </a:moveTo>
                  <a:cubicBezTo>
                    <a:pt x="14837" y="0"/>
                    <a:pt x="12817" y="771"/>
                    <a:pt x="11276" y="2311"/>
                  </a:cubicBezTo>
                  <a:lnTo>
                    <a:pt x="2306" y="11282"/>
                  </a:lnTo>
                  <a:cubicBezTo>
                    <a:pt x="845" y="12765"/>
                    <a:pt x="0" y="14774"/>
                    <a:pt x="0" y="16851"/>
                  </a:cubicBezTo>
                  <a:lnTo>
                    <a:pt x="0" y="30683"/>
                  </a:lnTo>
                  <a:cubicBezTo>
                    <a:pt x="0" y="35043"/>
                    <a:pt x="3538" y="38558"/>
                    <a:pt x="7875" y="38558"/>
                  </a:cubicBezTo>
                  <a:lnTo>
                    <a:pt x="126932" y="38558"/>
                  </a:lnTo>
                  <a:cubicBezTo>
                    <a:pt x="131269" y="38558"/>
                    <a:pt x="134807" y="35043"/>
                    <a:pt x="134807" y="30683"/>
                  </a:cubicBezTo>
                  <a:lnTo>
                    <a:pt x="134807" y="16851"/>
                  </a:lnTo>
                  <a:cubicBezTo>
                    <a:pt x="134807" y="14774"/>
                    <a:pt x="133962" y="12765"/>
                    <a:pt x="132501" y="11282"/>
                  </a:cubicBezTo>
                  <a:lnTo>
                    <a:pt x="123508" y="2311"/>
                  </a:lnTo>
                  <a:cubicBezTo>
                    <a:pt x="121979" y="771"/>
                    <a:pt x="119964" y="0"/>
                    <a:pt x="117947" y="0"/>
                  </a:cubicBezTo>
                  <a:cubicBezTo>
                    <a:pt x="115930" y="0"/>
                    <a:pt x="113910" y="771"/>
                    <a:pt x="112369" y="2311"/>
                  </a:cubicBezTo>
                  <a:lnTo>
                    <a:pt x="106663" y="8018"/>
                  </a:lnTo>
                  <a:cubicBezTo>
                    <a:pt x="105122" y="9558"/>
                    <a:pt x="103108" y="10329"/>
                    <a:pt x="101094" y="10329"/>
                  </a:cubicBezTo>
                  <a:cubicBezTo>
                    <a:pt x="99079" y="10329"/>
                    <a:pt x="97065" y="9558"/>
                    <a:pt x="95524" y="8018"/>
                  </a:cubicBezTo>
                  <a:lnTo>
                    <a:pt x="89818" y="2311"/>
                  </a:lnTo>
                  <a:cubicBezTo>
                    <a:pt x="88277" y="771"/>
                    <a:pt x="86263" y="0"/>
                    <a:pt x="84249" y="0"/>
                  </a:cubicBezTo>
                  <a:cubicBezTo>
                    <a:pt x="82234" y="0"/>
                    <a:pt x="80220" y="771"/>
                    <a:pt x="78679" y="2311"/>
                  </a:cubicBezTo>
                  <a:lnTo>
                    <a:pt x="72973" y="8018"/>
                  </a:lnTo>
                  <a:cubicBezTo>
                    <a:pt x="71432" y="9558"/>
                    <a:pt x="69418" y="10329"/>
                    <a:pt x="67403" y="10329"/>
                  </a:cubicBezTo>
                  <a:cubicBezTo>
                    <a:pt x="65389" y="10329"/>
                    <a:pt x="63375" y="9558"/>
                    <a:pt x="61834" y="8018"/>
                  </a:cubicBezTo>
                  <a:lnTo>
                    <a:pt x="56128" y="2311"/>
                  </a:lnTo>
                  <a:cubicBezTo>
                    <a:pt x="54587" y="771"/>
                    <a:pt x="52567" y="0"/>
                    <a:pt x="50550" y="0"/>
                  </a:cubicBezTo>
                  <a:cubicBezTo>
                    <a:pt x="48533" y="0"/>
                    <a:pt x="46518" y="771"/>
                    <a:pt x="44989" y="2311"/>
                  </a:cubicBezTo>
                  <a:lnTo>
                    <a:pt x="39283" y="8018"/>
                  </a:lnTo>
                  <a:cubicBezTo>
                    <a:pt x="37742" y="9558"/>
                    <a:pt x="35722" y="10329"/>
                    <a:pt x="33705" y="10329"/>
                  </a:cubicBezTo>
                  <a:cubicBezTo>
                    <a:pt x="31688" y="10329"/>
                    <a:pt x="29673" y="9558"/>
                    <a:pt x="28144" y="8018"/>
                  </a:cubicBezTo>
                  <a:lnTo>
                    <a:pt x="22415" y="2311"/>
                  </a:lnTo>
                  <a:cubicBezTo>
                    <a:pt x="20886" y="771"/>
                    <a:pt x="18871" y="0"/>
                    <a:pt x="1685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2" name="Google Shape;472;p17"/>
            <p:cNvSpPr/>
            <p:nvPr/>
          </p:nvSpPr>
          <p:spPr>
            <a:xfrm>
              <a:off x="-479062" y="4756525"/>
              <a:ext cx="3370175" cy="963950"/>
            </a:xfrm>
            <a:custGeom>
              <a:avLst/>
              <a:gdLst/>
              <a:ahLst/>
              <a:cxnLst/>
              <a:rect l="l" t="t" r="r" b="b"/>
              <a:pathLst>
                <a:path w="134807" h="38558" extrusionOk="0">
                  <a:moveTo>
                    <a:pt x="16854" y="0"/>
                  </a:moveTo>
                  <a:cubicBezTo>
                    <a:pt x="14837" y="0"/>
                    <a:pt x="12817" y="771"/>
                    <a:pt x="11276" y="2311"/>
                  </a:cubicBezTo>
                  <a:lnTo>
                    <a:pt x="2306" y="11282"/>
                  </a:lnTo>
                  <a:cubicBezTo>
                    <a:pt x="845" y="12765"/>
                    <a:pt x="0" y="14774"/>
                    <a:pt x="0" y="16851"/>
                  </a:cubicBezTo>
                  <a:lnTo>
                    <a:pt x="0" y="30683"/>
                  </a:lnTo>
                  <a:cubicBezTo>
                    <a:pt x="0" y="35043"/>
                    <a:pt x="3538" y="38558"/>
                    <a:pt x="7875" y="38558"/>
                  </a:cubicBezTo>
                  <a:lnTo>
                    <a:pt x="126932" y="38558"/>
                  </a:lnTo>
                  <a:cubicBezTo>
                    <a:pt x="131269" y="38558"/>
                    <a:pt x="134807" y="35043"/>
                    <a:pt x="134807" y="30683"/>
                  </a:cubicBezTo>
                  <a:lnTo>
                    <a:pt x="134807" y="16851"/>
                  </a:lnTo>
                  <a:cubicBezTo>
                    <a:pt x="134807" y="14774"/>
                    <a:pt x="133962" y="12765"/>
                    <a:pt x="132501" y="11282"/>
                  </a:cubicBezTo>
                  <a:lnTo>
                    <a:pt x="123508" y="2311"/>
                  </a:lnTo>
                  <a:cubicBezTo>
                    <a:pt x="121979" y="771"/>
                    <a:pt x="119964" y="0"/>
                    <a:pt x="117947" y="0"/>
                  </a:cubicBezTo>
                  <a:cubicBezTo>
                    <a:pt x="115930" y="0"/>
                    <a:pt x="113910" y="771"/>
                    <a:pt x="112369" y="2311"/>
                  </a:cubicBezTo>
                  <a:lnTo>
                    <a:pt x="106663" y="8018"/>
                  </a:lnTo>
                  <a:cubicBezTo>
                    <a:pt x="105122" y="9558"/>
                    <a:pt x="103108" y="10329"/>
                    <a:pt x="101094" y="10329"/>
                  </a:cubicBezTo>
                  <a:cubicBezTo>
                    <a:pt x="99079" y="10329"/>
                    <a:pt x="97065" y="9558"/>
                    <a:pt x="95524" y="8018"/>
                  </a:cubicBezTo>
                  <a:lnTo>
                    <a:pt x="89818" y="2311"/>
                  </a:lnTo>
                  <a:cubicBezTo>
                    <a:pt x="88277" y="771"/>
                    <a:pt x="86263" y="0"/>
                    <a:pt x="84249" y="0"/>
                  </a:cubicBezTo>
                  <a:cubicBezTo>
                    <a:pt x="82234" y="0"/>
                    <a:pt x="80220" y="771"/>
                    <a:pt x="78679" y="2311"/>
                  </a:cubicBezTo>
                  <a:lnTo>
                    <a:pt x="72973" y="8018"/>
                  </a:lnTo>
                  <a:cubicBezTo>
                    <a:pt x="71432" y="9558"/>
                    <a:pt x="69418" y="10329"/>
                    <a:pt x="67403" y="10329"/>
                  </a:cubicBezTo>
                  <a:cubicBezTo>
                    <a:pt x="65389" y="10329"/>
                    <a:pt x="63375" y="9558"/>
                    <a:pt x="61834" y="8018"/>
                  </a:cubicBezTo>
                  <a:lnTo>
                    <a:pt x="56128" y="2311"/>
                  </a:lnTo>
                  <a:cubicBezTo>
                    <a:pt x="54587" y="771"/>
                    <a:pt x="52567" y="0"/>
                    <a:pt x="50550" y="0"/>
                  </a:cubicBezTo>
                  <a:cubicBezTo>
                    <a:pt x="48533" y="0"/>
                    <a:pt x="46518" y="771"/>
                    <a:pt x="44989" y="2311"/>
                  </a:cubicBezTo>
                  <a:lnTo>
                    <a:pt x="39283" y="8018"/>
                  </a:lnTo>
                  <a:cubicBezTo>
                    <a:pt x="37742" y="9558"/>
                    <a:pt x="35722" y="10329"/>
                    <a:pt x="33705" y="10329"/>
                  </a:cubicBezTo>
                  <a:cubicBezTo>
                    <a:pt x="31688" y="10329"/>
                    <a:pt x="29673" y="9558"/>
                    <a:pt x="28144" y="8018"/>
                  </a:cubicBezTo>
                  <a:lnTo>
                    <a:pt x="22415" y="2311"/>
                  </a:lnTo>
                  <a:cubicBezTo>
                    <a:pt x="20886" y="771"/>
                    <a:pt x="18871" y="0"/>
                    <a:pt x="1685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3" name="Google Shape;473;p17"/>
            <p:cNvSpPr/>
            <p:nvPr/>
          </p:nvSpPr>
          <p:spPr>
            <a:xfrm>
              <a:off x="4567813" y="4756525"/>
              <a:ext cx="3370175" cy="963950"/>
            </a:xfrm>
            <a:custGeom>
              <a:avLst/>
              <a:gdLst/>
              <a:ahLst/>
              <a:cxnLst/>
              <a:rect l="l" t="t" r="r" b="b"/>
              <a:pathLst>
                <a:path w="134807" h="38558" extrusionOk="0">
                  <a:moveTo>
                    <a:pt x="16854" y="0"/>
                  </a:moveTo>
                  <a:cubicBezTo>
                    <a:pt x="14837" y="0"/>
                    <a:pt x="12817" y="771"/>
                    <a:pt x="11276" y="2311"/>
                  </a:cubicBezTo>
                  <a:lnTo>
                    <a:pt x="2306" y="11282"/>
                  </a:lnTo>
                  <a:cubicBezTo>
                    <a:pt x="845" y="12765"/>
                    <a:pt x="0" y="14774"/>
                    <a:pt x="0" y="16851"/>
                  </a:cubicBezTo>
                  <a:lnTo>
                    <a:pt x="0" y="30683"/>
                  </a:lnTo>
                  <a:cubicBezTo>
                    <a:pt x="0" y="35043"/>
                    <a:pt x="3538" y="38558"/>
                    <a:pt x="7875" y="38558"/>
                  </a:cubicBezTo>
                  <a:lnTo>
                    <a:pt x="126932" y="38558"/>
                  </a:lnTo>
                  <a:cubicBezTo>
                    <a:pt x="131269" y="38558"/>
                    <a:pt x="134807" y="35043"/>
                    <a:pt x="134807" y="30683"/>
                  </a:cubicBezTo>
                  <a:lnTo>
                    <a:pt x="134807" y="16851"/>
                  </a:lnTo>
                  <a:cubicBezTo>
                    <a:pt x="134807" y="14774"/>
                    <a:pt x="133962" y="12765"/>
                    <a:pt x="132501" y="11282"/>
                  </a:cubicBezTo>
                  <a:lnTo>
                    <a:pt x="123508" y="2311"/>
                  </a:lnTo>
                  <a:cubicBezTo>
                    <a:pt x="121979" y="771"/>
                    <a:pt x="119964" y="0"/>
                    <a:pt x="117947" y="0"/>
                  </a:cubicBezTo>
                  <a:cubicBezTo>
                    <a:pt x="115930" y="0"/>
                    <a:pt x="113910" y="771"/>
                    <a:pt x="112369" y="2311"/>
                  </a:cubicBezTo>
                  <a:lnTo>
                    <a:pt x="106663" y="8018"/>
                  </a:lnTo>
                  <a:cubicBezTo>
                    <a:pt x="105122" y="9558"/>
                    <a:pt x="103108" y="10329"/>
                    <a:pt x="101094" y="10329"/>
                  </a:cubicBezTo>
                  <a:cubicBezTo>
                    <a:pt x="99079" y="10329"/>
                    <a:pt x="97065" y="9558"/>
                    <a:pt x="95524" y="8018"/>
                  </a:cubicBezTo>
                  <a:lnTo>
                    <a:pt x="89818" y="2311"/>
                  </a:lnTo>
                  <a:cubicBezTo>
                    <a:pt x="88277" y="771"/>
                    <a:pt x="86263" y="0"/>
                    <a:pt x="84249" y="0"/>
                  </a:cubicBezTo>
                  <a:cubicBezTo>
                    <a:pt x="82234" y="0"/>
                    <a:pt x="80220" y="771"/>
                    <a:pt x="78679" y="2311"/>
                  </a:cubicBezTo>
                  <a:lnTo>
                    <a:pt x="72973" y="8018"/>
                  </a:lnTo>
                  <a:cubicBezTo>
                    <a:pt x="71432" y="9558"/>
                    <a:pt x="69418" y="10329"/>
                    <a:pt x="67403" y="10329"/>
                  </a:cubicBezTo>
                  <a:cubicBezTo>
                    <a:pt x="65389" y="10329"/>
                    <a:pt x="63375" y="9558"/>
                    <a:pt x="61834" y="8018"/>
                  </a:cubicBezTo>
                  <a:lnTo>
                    <a:pt x="56128" y="2311"/>
                  </a:lnTo>
                  <a:cubicBezTo>
                    <a:pt x="54587" y="771"/>
                    <a:pt x="52567" y="0"/>
                    <a:pt x="50550" y="0"/>
                  </a:cubicBezTo>
                  <a:cubicBezTo>
                    <a:pt x="48533" y="0"/>
                    <a:pt x="46518" y="771"/>
                    <a:pt x="44989" y="2311"/>
                  </a:cubicBezTo>
                  <a:lnTo>
                    <a:pt x="39283" y="8018"/>
                  </a:lnTo>
                  <a:cubicBezTo>
                    <a:pt x="37742" y="9558"/>
                    <a:pt x="35722" y="10329"/>
                    <a:pt x="33705" y="10329"/>
                  </a:cubicBezTo>
                  <a:cubicBezTo>
                    <a:pt x="31688" y="10329"/>
                    <a:pt x="29673" y="9558"/>
                    <a:pt x="28144" y="8018"/>
                  </a:cubicBezTo>
                  <a:lnTo>
                    <a:pt x="22415" y="2311"/>
                  </a:lnTo>
                  <a:cubicBezTo>
                    <a:pt x="20886" y="771"/>
                    <a:pt x="18871" y="0"/>
                    <a:pt x="1685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4" name="Google Shape;474;p17"/>
            <p:cNvSpPr/>
            <p:nvPr/>
          </p:nvSpPr>
          <p:spPr>
            <a:xfrm>
              <a:off x="6252888" y="4756525"/>
              <a:ext cx="3370175" cy="963950"/>
            </a:xfrm>
            <a:custGeom>
              <a:avLst/>
              <a:gdLst/>
              <a:ahLst/>
              <a:cxnLst/>
              <a:rect l="l" t="t" r="r" b="b"/>
              <a:pathLst>
                <a:path w="134807" h="38558" extrusionOk="0">
                  <a:moveTo>
                    <a:pt x="16854" y="0"/>
                  </a:moveTo>
                  <a:cubicBezTo>
                    <a:pt x="14837" y="0"/>
                    <a:pt x="12817" y="771"/>
                    <a:pt x="11276" y="2311"/>
                  </a:cubicBezTo>
                  <a:lnTo>
                    <a:pt x="2306" y="11282"/>
                  </a:lnTo>
                  <a:cubicBezTo>
                    <a:pt x="845" y="12765"/>
                    <a:pt x="0" y="14774"/>
                    <a:pt x="0" y="16851"/>
                  </a:cubicBezTo>
                  <a:lnTo>
                    <a:pt x="0" y="30683"/>
                  </a:lnTo>
                  <a:cubicBezTo>
                    <a:pt x="0" y="35043"/>
                    <a:pt x="3538" y="38558"/>
                    <a:pt x="7875" y="38558"/>
                  </a:cubicBezTo>
                  <a:lnTo>
                    <a:pt x="126932" y="38558"/>
                  </a:lnTo>
                  <a:cubicBezTo>
                    <a:pt x="131269" y="38558"/>
                    <a:pt x="134807" y="35043"/>
                    <a:pt x="134807" y="30683"/>
                  </a:cubicBezTo>
                  <a:lnTo>
                    <a:pt x="134807" y="16851"/>
                  </a:lnTo>
                  <a:cubicBezTo>
                    <a:pt x="134807" y="14774"/>
                    <a:pt x="133962" y="12765"/>
                    <a:pt x="132501" y="11282"/>
                  </a:cubicBezTo>
                  <a:lnTo>
                    <a:pt x="123508" y="2311"/>
                  </a:lnTo>
                  <a:cubicBezTo>
                    <a:pt x="121979" y="771"/>
                    <a:pt x="119964" y="0"/>
                    <a:pt x="117947" y="0"/>
                  </a:cubicBezTo>
                  <a:cubicBezTo>
                    <a:pt x="115930" y="0"/>
                    <a:pt x="113910" y="771"/>
                    <a:pt x="112369" y="2311"/>
                  </a:cubicBezTo>
                  <a:lnTo>
                    <a:pt x="106663" y="8018"/>
                  </a:lnTo>
                  <a:cubicBezTo>
                    <a:pt x="105122" y="9558"/>
                    <a:pt x="103108" y="10329"/>
                    <a:pt x="101094" y="10329"/>
                  </a:cubicBezTo>
                  <a:cubicBezTo>
                    <a:pt x="99079" y="10329"/>
                    <a:pt x="97065" y="9558"/>
                    <a:pt x="95524" y="8018"/>
                  </a:cubicBezTo>
                  <a:lnTo>
                    <a:pt x="89818" y="2311"/>
                  </a:lnTo>
                  <a:cubicBezTo>
                    <a:pt x="88277" y="771"/>
                    <a:pt x="86263" y="0"/>
                    <a:pt x="84249" y="0"/>
                  </a:cubicBezTo>
                  <a:cubicBezTo>
                    <a:pt x="82234" y="0"/>
                    <a:pt x="80220" y="771"/>
                    <a:pt x="78679" y="2311"/>
                  </a:cubicBezTo>
                  <a:lnTo>
                    <a:pt x="72973" y="8018"/>
                  </a:lnTo>
                  <a:cubicBezTo>
                    <a:pt x="71432" y="9558"/>
                    <a:pt x="69418" y="10329"/>
                    <a:pt x="67403" y="10329"/>
                  </a:cubicBezTo>
                  <a:cubicBezTo>
                    <a:pt x="65389" y="10329"/>
                    <a:pt x="63375" y="9558"/>
                    <a:pt x="61834" y="8018"/>
                  </a:cubicBezTo>
                  <a:lnTo>
                    <a:pt x="56128" y="2311"/>
                  </a:lnTo>
                  <a:cubicBezTo>
                    <a:pt x="54587" y="771"/>
                    <a:pt x="52567" y="0"/>
                    <a:pt x="50550" y="0"/>
                  </a:cubicBezTo>
                  <a:cubicBezTo>
                    <a:pt x="48533" y="0"/>
                    <a:pt x="46518" y="771"/>
                    <a:pt x="44989" y="2311"/>
                  </a:cubicBezTo>
                  <a:lnTo>
                    <a:pt x="39283" y="8018"/>
                  </a:lnTo>
                  <a:cubicBezTo>
                    <a:pt x="37742" y="9558"/>
                    <a:pt x="35722" y="10329"/>
                    <a:pt x="33705" y="10329"/>
                  </a:cubicBezTo>
                  <a:cubicBezTo>
                    <a:pt x="31688" y="10329"/>
                    <a:pt x="29673" y="9558"/>
                    <a:pt x="28144" y="8018"/>
                  </a:cubicBezTo>
                  <a:lnTo>
                    <a:pt x="22415" y="2311"/>
                  </a:lnTo>
                  <a:cubicBezTo>
                    <a:pt x="20886" y="771"/>
                    <a:pt x="18871" y="0"/>
                    <a:pt x="1685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75" name="Google Shape;475;p17"/>
          <p:cNvSpPr/>
          <p:nvPr/>
        </p:nvSpPr>
        <p:spPr>
          <a:xfrm rot="5400000">
            <a:off x="6923976" y="2922650"/>
            <a:ext cx="2220024" cy="2220024"/>
          </a:xfrm>
          <a:custGeom>
            <a:avLst/>
            <a:gdLst/>
            <a:ahLst/>
            <a:cxnLst/>
            <a:rect l="l" t="t" r="r" b="b"/>
            <a:pathLst>
              <a:path w="125107" h="125107" extrusionOk="0">
                <a:moveTo>
                  <a:pt x="1" y="1"/>
                </a:moveTo>
                <a:lnTo>
                  <a:pt x="1" y="21000"/>
                </a:lnTo>
                <a:cubicBezTo>
                  <a:pt x="1" y="26684"/>
                  <a:pt x="4589" y="31271"/>
                  <a:pt x="10272" y="31271"/>
                </a:cubicBezTo>
                <a:lnTo>
                  <a:pt x="21000" y="31271"/>
                </a:lnTo>
                <a:cubicBezTo>
                  <a:pt x="26683" y="31271"/>
                  <a:pt x="31271" y="35882"/>
                  <a:pt x="31271" y="41566"/>
                </a:cubicBezTo>
                <a:lnTo>
                  <a:pt x="31271" y="52271"/>
                </a:lnTo>
                <a:cubicBezTo>
                  <a:pt x="31271" y="57954"/>
                  <a:pt x="35882" y="62565"/>
                  <a:pt x="41543" y="62565"/>
                </a:cubicBezTo>
                <a:lnTo>
                  <a:pt x="52271" y="62565"/>
                </a:lnTo>
                <a:cubicBezTo>
                  <a:pt x="57954" y="62565"/>
                  <a:pt x="62542" y="67153"/>
                  <a:pt x="62542" y="72836"/>
                </a:cubicBezTo>
                <a:lnTo>
                  <a:pt x="62542" y="83564"/>
                </a:lnTo>
                <a:cubicBezTo>
                  <a:pt x="62542" y="89225"/>
                  <a:pt x="67153" y="93835"/>
                  <a:pt x="72836" y="93835"/>
                </a:cubicBezTo>
                <a:lnTo>
                  <a:pt x="83541" y="93835"/>
                </a:lnTo>
                <a:cubicBezTo>
                  <a:pt x="89225" y="93835"/>
                  <a:pt x="93836" y="98423"/>
                  <a:pt x="93836" y="104107"/>
                </a:cubicBezTo>
                <a:lnTo>
                  <a:pt x="93836" y="114835"/>
                </a:lnTo>
                <a:cubicBezTo>
                  <a:pt x="93836" y="120518"/>
                  <a:pt x="98423" y="125106"/>
                  <a:pt x="104107" y="125106"/>
                </a:cubicBezTo>
                <a:lnTo>
                  <a:pt x="114835" y="125106"/>
                </a:lnTo>
                <a:cubicBezTo>
                  <a:pt x="120495" y="125106"/>
                  <a:pt x="125106" y="120518"/>
                  <a:pt x="125106" y="114835"/>
                </a:cubicBezTo>
                <a:lnTo>
                  <a:pt x="125106"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76" name="Google Shape;476;p17"/>
          <p:cNvGrpSpPr/>
          <p:nvPr/>
        </p:nvGrpSpPr>
        <p:grpSpPr>
          <a:xfrm>
            <a:off x="3370698" y="-1452949"/>
            <a:ext cx="2379318" cy="2219997"/>
            <a:chOff x="3154238" y="-1361450"/>
            <a:chExt cx="2812100" cy="2623800"/>
          </a:xfrm>
        </p:grpSpPr>
        <p:sp>
          <p:nvSpPr>
            <p:cNvPr id="477" name="Google Shape;477;p17"/>
            <p:cNvSpPr/>
            <p:nvPr/>
          </p:nvSpPr>
          <p:spPr>
            <a:xfrm>
              <a:off x="3154238" y="-1361450"/>
              <a:ext cx="2812100" cy="2623800"/>
            </a:xfrm>
            <a:custGeom>
              <a:avLst/>
              <a:gdLst/>
              <a:ahLst/>
              <a:cxnLst/>
              <a:rect l="l" t="t" r="r" b="b"/>
              <a:pathLst>
                <a:path w="112484" h="104952" fill="none" extrusionOk="0">
                  <a:moveTo>
                    <a:pt x="112483" y="0"/>
                  </a:moveTo>
                  <a:lnTo>
                    <a:pt x="112483" y="48710"/>
                  </a:lnTo>
                  <a:cubicBezTo>
                    <a:pt x="112483" y="79775"/>
                    <a:pt x="87307" y="104951"/>
                    <a:pt x="56242" y="104951"/>
                  </a:cubicBezTo>
                  <a:lnTo>
                    <a:pt x="56242" y="104951"/>
                  </a:lnTo>
                  <a:cubicBezTo>
                    <a:pt x="25177" y="104951"/>
                    <a:pt x="0" y="79775"/>
                    <a:pt x="0" y="48710"/>
                  </a:cubicBezTo>
                  <a:lnTo>
                    <a:pt x="0" y="0"/>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8" name="Google Shape;478;p17"/>
            <p:cNvSpPr/>
            <p:nvPr/>
          </p:nvSpPr>
          <p:spPr>
            <a:xfrm>
              <a:off x="3356238" y="-1361450"/>
              <a:ext cx="2408100" cy="2421775"/>
            </a:xfrm>
            <a:custGeom>
              <a:avLst/>
              <a:gdLst/>
              <a:ahLst/>
              <a:cxnLst/>
              <a:rect l="l" t="t" r="r" b="b"/>
              <a:pathLst>
                <a:path w="96324" h="96871" fill="none" extrusionOk="0">
                  <a:moveTo>
                    <a:pt x="1" y="0"/>
                  </a:moveTo>
                  <a:lnTo>
                    <a:pt x="1" y="48710"/>
                  </a:lnTo>
                  <a:cubicBezTo>
                    <a:pt x="1" y="75301"/>
                    <a:pt x="21570" y="96871"/>
                    <a:pt x="48162" y="96871"/>
                  </a:cubicBezTo>
                  <a:lnTo>
                    <a:pt x="48162" y="96871"/>
                  </a:lnTo>
                  <a:cubicBezTo>
                    <a:pt x="74753" y="96871"/>
                    <a:pt x="96323" y="75301"/>
                    <a:pt x="96323" y="48710"/>
                  </a:cubicBezTo>
                  <a:lnTo>
                    <a:pt x="96323" y="0"/>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9" name="Google Shape;479;p17"/>
            <p:cNvSpPr/>
            <p:nvPr/>
          </p:nvSpPr>
          <p:spPr>
            <a:xfrm>
              <a:off x="3255238" y="-1361450"/>
              <a:ext cx="2610100" cy="2522775"/>
            </a:xfrm>
            <a:custGeom>
              <a:avLst/>
              <a:gdLst/>
              <a:ahLst/>
              <a:cxnLst/>
              <a:rect l="l" t="t" r="r" b="b"/>
              <a:pathLst>
                <a:path w="104404" h="100911" fill="none" extrusionOk="0">
                  <a:moveTo>
                    <a:pt x="0" y="0"/>
                  </a:moveTo>
                  <a:lnTo>
                    <a:pt x="0" y="48755"/>
                  </a:lnTo>
                  <a:cubicBezTo>
                    <a:pt x="0" y="77561"/>
                    <a:pt x="23351" y="100911"/>
                    <a:pt x="52156" y="100911"/>
                  </a:cubicBezTo>
                  <a:lnTo>
                    <a:pt x="52156" y="100911"/>
                  </a:lnTo>
                  <a:cubicBezTo>
                    <a:pt x="81007" y="100911"/>
                    <a:pt x="104403" y="77515"/>
                    <a:pt x="104403" y="48664"/>
                  </a:cubicBezTo>
                  <a:lnTo>
                    <a:pt x="104403" y="0"/>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and text 1">
  <p:cSld name="CUSTOM_1">
    <p:bg>
      <p:bgPr>
        <a:solidFill>
          <a:schemeClr val="dk2"/>
        </a:solidFill>
        <a:effectLst/>
      </p:bgPr>
    </p:bg>
    <p:spTree>
      <p:nvGrpSpPr>
        <p:cNvPr id="1" name="Shape 480"/>
        <p:cNvGrpSpPr/>
        <p:nvPr/>
      </p:nvGrpSpPr>
      <p:grpSpPr>
        <a:xfrm>
          <a:off x="0" y="0"/>
          <a:ext cx="0" cy="0"/>
          <a:chOff x="0" y="0"/>
          <a:chExt cx="0" cy="0"/>
        </a:xfrm>
      </p:grpSpPr>
      <p:sp>
        <p:nvSpPr>
          <p:cNvPr id="481" name="Google Shape;481;p18"/>
          <p:cNvSpPr/>
          <p:nvPr/>
        </p:nvSpPr>
        <p:spPr>
          <a:xfrm rot="-5400000">
            <a:off x="7872650" y="3584625"/>
            <a:ext cx="717600" cy="1847700"/>
          </a:xfrm>
          <a:prstGeom prst="round2SameRect">
            <a:avLst>
              <a:gd name="adj1" fmla="val 50000"/>
              <a:gd name="adj2" fmla="val 0"/>
            </a:avLst>
          </a:pr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2" name="Google Shape;482;p18"/>
          <p:cNvSpPr txBox="1">
            <a:spLocks noGrp="1"/>
          </p:cNvSpPr>
          <p:nvPr>
            <p:ph type="subTitle" idx="1"/>
          </p:nvPr>
        </p:nvSpPr>
        <p:spPr>
          <a:xfrm>
            <a:off x="715100" y="2938175"/>
            <a:ext cx="3446700" cy="9759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483" name="Google Shape;483;p18"/>
          <p:cNvSpPr txBox="1">
            <a:spLocks noGrp="1"/>
          </p:cNvSpPr>
          <p:nvPr>
            <p:ph type="title"/>
          </p:nvPr>
        </p:nvSpPr>
        <p:spPr>
          <a:xfrm>
            <a:off x="715124" y="965200"/>
            <a:ext cx="3446700" cy="19824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3000"/>
              <a:buNone/>
              <a:defRPr>
                <a:solidFill>
                  <a:schemeClr val="accent5"/>
                </a:solidFill>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484" name="Google Shape;484;p18"/>
          <p:cNvSpPr>
            <a:spLocks noGrp="1"/>
          </p:cNvSpPr>
          <p:nvPr>
            <p:ph type="pic" idx="2"/>
          </p:nvPr>
        </p:nvSpPr>
        <p:spPr>
          <a:xfrm>
            <a:off x="4648900" y="681750"/>
            <a:ext cx="3780000" cy="3780000"/>
          </a:xfrm>
          <a:prstGeom prst="ellipse">
            <a:avLst/>
          </a:prstGeom>
          <a:noFill/>
          <a:ln>
            <a:noFill/>
          </a:ln>
        </p:spPr>
      </p:sp>
      <p:grpSp>
        <p:nvGrpSpPr>
          <p:cNvPr id="485" name="Google Shape;485;p18"/>
          <p:cNvGrpSpPr/>
          <p:nvPr/>
        </p:nvGrpSpPr>
        <p:grpSpPr>
          <a:xfrm>
            <a:off x="8428350" y="1995576"/>
            <a:ext cx="964775" cy="2169138"/>
            <a:chOff x="8428350" y="1614576"/>
            <a:chExt cx="964775" cy="2169138"/>
          </a:xfrm>
        </p:grpSpPr>
        <p:sp>
          <p:nvSpPr>
            <p:cNvPr id="486" name="Google Shape;486;p18"/>
            <p:cNvSpPr/>
            <p:nvPr/>
          </p:nvSpPr>
          <p:spPr>
            <a:xfrm>
              <a:off x="8428350" y="1614576"/>
              <a:ext cx="31" cy="2169138"/>
            </a:xfrm>
            <a:custGeom>
              <a:avLst/>
              <a:gdLst/>
              <a:ahLst/>
              <a:cxnLst/>
              <a:rect l="l" t="t" r="r" b="b"/>
              <a:pathLst>
                <a:path w="1" h="85458" fill="none" extrusionOk="0">
                  <a:moveTo>
                    <a:pt x="0" y="0"/>
                  </a:moveTo>
                  <a:lnTo>
                    <a:pt x="0" y="85458"/>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7" name="Google Shape;487;p18"/>
            <p:cNvSpPr/>
            <p:nvPr/>
          </p:nvSpPr>
          <p:spPr>
            <a:xfrm>
              <a:off x="8429046" y="1615245"/>
              <a:ext cx="950090" cy="31"/>
            </a:xfrm>
            <a:custGeom>
              <a:avLst/>
              <a:gdLst/>
              <a:ahLst/>
              <a:cxnLst/>
              <a:rect l="l" t="t" r="r" b="b"/>
              <a:pathLst>
                <a:path w="85459" h="1" fill="none" extrusionOk="0">
                  <a:moveTo>
                    <a:pt x="0" y="1"/>
                  </a:moveTo>
                  <a:lnTo>
                    <a:pt x="85458" y="1"/>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88" name="Google Shape;488;p18"/>
            <p:cNvGrpSpPr/>
            <p:nvPr/>
          </p:nvGrpSpPr>
          <p:grpSpPr>
            <a:xfrm>
              <a:off x="8429046" y="1614576"/>
              <a:ext cx="964079" cy="2169138"/>
              <a:chOff x="8429046" y="1614576"/>
              <a:chExt cx="964079" cy="2169138"/>
            </a:xfrm>
          </p:grpSpPr>
          <p:sp>
            <p:nvSpPr>
              <p:cNvPr id="489" name="Google Shape;489;p18"/>
              <p:cNvSpPr/>
              <p:nvPr/>
            </p:nvSpPr>
            <p:spPr>
              <a:xfrm>
                <a:off x="8429046" y="3297831"/>
                <a:ext cx="950090" cy="31"/>
              </a:xfrm>
              <a:custGeom>
                <a:avLst/>
                <a:gdLst/>
                <a:ahLst/>
                <a:cxnLst/>
                <a:rect l="l" t="t" r="r" b="b"/>
                <a:pathLst>
                  <a:path w="85459" h="1" fill="none" extrusionOk="0">
                    <a:moveTo>
                      <a:pt x="0" y="1"/>
                    </a:moveTo>
                    <a:lnTo>
                      <a:pt x="85458" y="1"/>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0" name="Google Shape;490;p18"/>
              <p:cNvSpPr/>
              <p:nvPr/>
            </p:nvSpPr>
            <p:spPr>
              <a:xfrm>
                <a:off x="8429046" y="3056970"/>
                <a:ext cx="950090" cy="31"/>
              </a:xfrm>
              <a:custGeom>
                <a:avLst/>
                <a:gdLst/>
                <a:ahLst/>
                <a:cxnLst/>
                <a:rect l="l" t="t" r="r" b="b"/>
                <a:pathLst>
                  <a:path w="85459" h="1" fill="none" extrusionOk="0">
                    <a:moveTo>
                      <a:pt x="0" y="0"/>
                    </a:moveTo>
                    <a:lnTo>
                      <a:pt x="85458" y="0"/>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1" name="Google Shape;491;p18"/>
              <p:cNvSpPr/>
              <p:nvPr/>
            </p:nvSpPr>
            <p:spPr>
              <a:xfrm>
                <a:off x="8429046" y="2816791"/>
                <a:ext cx="950090" cy="31"/>
              </a:xfrm>
              <a:custGeom>
                <a:avLst/>
                <a:gdLst/>
                <a:ahLst/>
                <a:cxnLst/>
                <a:rect l="l" t="t" r="r" b="b"/>
                <a:pathLst>
                  <a:path w="85459" h="1" fill="none" extrusionOk="0">
                    <a:moveTo>
                      <a:pt x="0" y="1"/>
                    </a:moveTo>
                    <a:lnTo>
                      <a:pt x="85458" y="1"/>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2" name="Google Shape;492;p18"/>
              <p:cNvSpPr/>
              <p:nvPr/>
            </p:nvSpPr>
            <p:spPr>
              <a:xfrm>
                <a:off x="8429046" y="2576643"/>
                <a:ext cx="950090" cy="31"/>
              </a:xfrm>
              <a:custGeom>
                <a:avLst/>
                <a:gdLst/>
                <a:ahLst/>
                <a:cxnLst/>
                <a:rect l="l" t="t" r="r" b="b"/>
                <a:pathLst>
                  <a:path w="85459" h="1" fill="none" extrusionOk="0">
                    <a:moveTo>
                      <a:pt x="0" y="0"/>
                    </a:moveTo>
                    <a:lnTo>
                      <a:pt x="85458" y="0"/>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3" name="Google Shape;493;p18"/>
              <p:cNvSpPr/>
              <p:nvPr/>
            </p:nvSpPr>
            <p:spPr>
              <a:xfrm>
                <a:off x="8429046" y="2335752"/>
                <a:ext cx="950090" cy="31"/>
              </a:xfrm>
              <a:custGeom>
                <a:avLst/>
                <a:gdLst/>
                <a:ahLst/>
                <a:cxnLst/>
                <a:rect l="l" t="t" r="r" b="b"/>
                <a:pathLst>
                  <a:path w="85459" h="1" fill="none" extrusionOk="0">
                    <a:moveTo>
                      <a:pt x="0" y="1"/>
                    </a:moveTo>
                    <a:lnTo>
                      <a:pt x="85458" y="1"/>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4" name="Google Shape;494;p18"/>
              <p:cNvSpPr/>
              <p:nvPr/>
            </p:nvSpPr>
            <p:spPr>
              <a:xfrm>
                <a:off x="8429046" y="2095603"/>
                <a:ext cx="950090" cy="31"/>
              </a:xfrm>
              <a:custGeom>
                <a:avLst/>
                <a:gdLst/>
                <a:ahLst/>
                <a:cxnLst/>
                <a:rect l="l" t="t" r="r" b="b"/>
                <a:pathLst>
                  <a:path w="85459" h="1" fill="none" extrusionOk="0">
                    <a:moveTo>
                      <a:pt x="0" y="0"/>
                    </a:moveTo>
                    <a:lnTo>
                      <a:pt x="85458" y="0"/>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5" name="Google Shape;495;p18"/>
              <p:cNvSpPr/>
              <p:nvPr/>
            </p:nvSpPr>
            <p:spPr>
              <a:xfrm>
                <a:off x="8429046" y="1855424"/>
                <a:ext cx="950090" cy="31"/>
              </a:xfrm>
              <a:custGeom>
                <a:avLst/>
                <a:gdLst/>
                <a:ahLst/>
                <a:cxnLst/>
                <a:rect l="l" t="t" r="r" b="b"/>
                <a:pathLst>
                  <a:path w="85459" h="1" fill="none" extrusionOk="0">
                    <a:moveTo>
                      <a:pt x="0" y="1"/>
                    </a:moveTo>
                    <a:lnTo>
                      <a:pt x="85458" y="1"/>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6" name="Google Shape;496;p18"/>
              <p:cNvSpPr/>
              <p:nvPr/>
            </p:nvSpPr>
            <p:spPr>
              <a:xfrm>
                <a:off x="9152235" y="1614576"/>
                <a:ext cx="31" cy="2169138"/>
              </a:xfrm>
              <a:custGeom>
                <a:avLst/>
                <a:gdLst/>
                <a:ahLst/>
                <a:cxnLst/>
                <a:rect l="l" t="t" r="r" b="b"/>
                <a:pathLst>
                  <a:path w="1" h="85458" fill="none" extrusionOk="0">
                    <a:moveTo>
                      <a:pt x="0" y="0"/>
                    </a:moveTo>
                    <a:lnTo>
                      <a:pt x="0" y="85458"/>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7" name="Google Shape;497;p18"/>
              <p:cNvSpPr/>
              <p:nvPr/>
            </p:nvSpPr>
            <p:spPr>
              <a:xfrm>
                <a:off x="8911395" y="1614576"/>
                <a:ext cx="31" cy="2169138"/>
              </a:xfrm>
              <a:custGeom>
                <a:avLst/>
                <a:gdLst/>
                <a:ahLst/>
                <a:cxnLst/>
                <a:rect l="l" t="t" r="r" b="b"/>
                <a:pathLst>
                  <a:path w="1" h="85458" fill="none" extrusionOk="0">
                    <a:moveTo>
                      <a:pt x="0" y="0"/>
                    </a:moveTo>
                    <a:lnTo>
                      <a:pt x="0" y="85458"/>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8" name="Google Shape;498;p18"/>
              <p:cNvSpPr/>
              <p:nvPr/>
            </p:nvSpPr>
            <p:spPr>
              <a:xfrm>
                <a:off x="8669873" y="1614576"/>
                <a:ext cx="31" cy="2169138"/>
              </a:xfrm>
              <a:custGeom>
                <a:avLst/>
                <a:gdLst/>
                <a:ahLst/>
                <a:cxnLst/>
                <a:rect l="l" t="t" r="r" b="b"/>
                <a:pathLst>
                  <a:path w="1" h="85458" fill="none" extrusionOk="0">
                    <a:moveTo>
                      <a:pt x="0" y="0"/>
                    </a:moveTo>
                    <a:lnTo>
                      <a:pt x="0" y="85458"/>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9" name="Google Shape;499;p18"/>
              <p:cNvSpPr/>
              <p:nvPr/>
            </p:nvSpPr>
            <p:spPr>
              <a:xfrm>
                <a:off x="8429046" y="3778220"/>
                <a:ext cx="950090" cy="31"/>
              </a:xfrm>
              <a:custGeom>
                <a:avLst/>
                <a:gdLst/>
                <a:ahLst/>
                <a:cxnLst/>
                <a:rect l="l" t="t" r="r" b="b"/>
                <a:pathLst>
                  <a:path w="85459" h="1" fill="none" extrusionOk="0">
                    <a:moveTo>
                      <a:pt x="0" y="0"/>
                    </a:moveTo>
                    <a:lnTo>
                      <a:pt x="85458" y="0"/>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0" name="Google Shape;500;p18"/>
              <p:cNvSpPr/>
              <p:nvPr/>
            </p:nvSpPr>
            <p:spPr>
              <a:xfrm>
                <a:off x="8429046" y="3538041"/>
                <a:ext cx="950090" cy="31"/>
              </a:xfrm>
              <a:custGeom>
                <a:avLst/>
                <a:gdLst/>
                <a:ahLst/>
                <a:cxnLst/>
                <a:rect l="l" t="t" r="r" b="b"/>
                <a:pathLst>
                  <a:path w="85459" h="1" fill="none" extrusionOk="0">
                    <a:moveTo>
                      <a:pt x="0" y="1"/>
                    </a:moveTo>
                    <a:lnTo>
                      <a:pt x="85458" y="1"/>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1" name="Google Shape;501;p18"/>
              <p:cNvSpPr/>
              <p:nvPr/>
            </p:nvSpPr>
            <p:spPr>
              <a:xfrm>
                <a:off x="9393094" y="1614576"/>
                <a:ext cx="31" cy="2169138"/>
              </a:xfrm>
              <a:custGeom>
                <a:avLst/>
                <a:gdLst/>
                <a:ahLst/>
                <a:cxnLst/>
                <a:rect l="l" t="t" r="r" b="b"/>
                <a:pathLst>
                  <a:path w="1" h="85458" fill="none" extrusionOk="0">
                    <a:moveTo>
                      <a:pt x="0" y="0"/>
                    </a:moveTo>
                    <a:lnTo>
                      <a:pt x="0" y="85458"/>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502" name="Google Shape;502;p18"/>
          <p:cNvGrpSpPr/>
          <p:nvPr/>
        </p:nvGrpSpPr>
        <p:grpSpPr>
          <a:xfrm flipH="1">
            <a:off x="-479075" y="4608500"/>
            <a:ext cx="10102125" cy="963950"/>
            <a:chOff x="-479062" y="4756525"/>
            <a:chExt cx="10102125" cy="963950"/>
          </a:xfrm>
        </p:grpSpPr>
        <p:sp>
          <p:nvSpPr>
            <p:cNvPr id="503" name="Google Shape;503;p18"/>
            <p:cNvSpPr/>
            <p:nvPr/>
          </p:nvSpPr>
          <p:spPr>
            <a:xfrm>
              <a:off x="2054588" y="4756525"/>
              <a:ext cx="3370175" cy="963950"/>
            </a:xfrm>
            <a:custGeom>
              <a:avLst/>
              <a:gdLst/>
              <a:ahLst/>
              <a:cxnLst/>
              <a:rect l="l" t="t" r="r" b="b"/>
              <a:pathLst>
                <a:path w="134807" h="38558" extrusionOk="0">
                  <a:moveTo>
                    <a:pt x="16854" y="0"/>
                  </a:moveTo>
                  <a:cubicBezTo>
                    <a:pt x="14837" y="0"/>
                    <a:pt x="12817" y="771"/>
                    <a:pt x="11276" y="2311"/>
                  </a:cubicBezTo>
                  <a:lnTo>
                    <a:pt x="2306" y="11282"/>
                  </a:lnTo>
                  <a:cubicBezTo>
                    <a:pt x="845" y="12765"/>
                    <a:pt x="0" y="14774"/>
                    <a:pt x="0" y="16851"/>
                  </a:cubicBezTo>
                  <a:lnTo>
                    <a:pt x="0" y="30683"/>
                  </a:lnTo>
                  <a:cubicBezTo>
                    <a:pt x="0" y="35043"/>
                    <a:pt x="3538" y="38558"/>
                    <a:pt x="7875" y="38558"/>
                  </a:cubicBezTo>
                  <a:lnTo>
                    <a:pt x="126932" y="38558"/>
                  </a:lnTo>
                  <a:cubicBezTo>
                    <a:pt x="131269" y="38558"/>
                    <a:pt x="134807" y="35043"/>
                    <a:pt x="134807" y="30683"/>
                  </a:cubicBezTo>
                  <a:lnTo>
                    <a:pt x="134807" y="16851"/>
                  </a:lnTo>
                  <a:cubicBezTo>
                    <a:pt x="134807" y="14774"/>
                    <a:pt x="133962" y="12765"/>
                    <a:pt x="132501" y="11282"/>
                  </a:cubicBezTo>
                  <a:lnTo>
                    <a:pt x="123508" y="2311"/>
                  </a:lnTo>
                  <a:cubicBezTo>
                    <a:pt x="121979" y="771"/>
                    <a:pt x="119964" y="0"/>
                    <a:pt x="117947" y="0"/>
                  </a:cubicBezTo>
                  <a:cubicBezTo>
                    <a:pt x="115930" y="0"/>
                    <a:pt x="113910" y="771"/>
                    <a:pt x="112369" y="2311"/>
                  </a:cubicBezTo>
                  <a:lnTo>
                    <a:pt x="106663" y="8018"/>
                  </a:lnTo>
                  <a:cubicBezTo>
                    <a:pt x="105122" y="9558"/>
                    <a:pt x="103108" y="10329"/>
                    <a:pt x="101094" y="10329"/>
                  </a:cubicBezTo>
                  <a:cubicBezTo>
                    <a:pt x="99079" y="10329"/>
                    <a:pt x="97065" y="9558"/>
                    <a:pt x="95524" y="8018"/>
                  </a:cubicBezTo>
                  <a:lnTo>
                    <a:pt x="89818" y="2311"/>
                  </a:lnTo>
                  <a:cubicBezTo>
                    <a:pt x="88277" y="771"/>
                    <a:pt x="86263" y="0"/>
                    <a:pt x="84249" y="0"/>
                  </a:cubicBezTo>
                  <a:cubicBezTo>
                    <a:pt x="82234" y="0"/>
                    <a:pt x="80220" y="771"/>
                    <a:pt x="78679" y="2311"/>
                  </a:cubicBezTo>
                  <a:lnTo>
                    <a:pt x="72973" y="8018"/>
                  </a:lnTo>
                  <a:cubicBezTo>
                    <a:pt x="71432" y="9558"/>
                    <a:pt x="69418" y="10329"/>
                    <a:pt x="67403" y="10329"/>
                  </a:cubicBezTo>
                  <a:cubicBezTo>
                    <a:pt x="65389" y="10329"/>
                    <a:pt x="63375" y="9558"/>
                    <a:pt x="61834" y="8018"/>
                  </a:cubicBezTo>
                  <a:lnTo>
                    <a:pt x="56128" y="2311"/>
                  </a:lnTo>
                  <a:cubicBezTo>
                    <a:pt x="54587" y="771"/>
                    <a:pt x="52567" y="0"/>
                    <a:pt x="50550" y="0"/>
                  </a:cubicBezTo>
                  <a:cubicBezTo>
                    <a:pt x="48533" y="0"/>
                    <a:pt x="46518" y="771"/>
                    <a:pt x="44989" y="2311"/>
                  </a:cubicBezTo>
                  <a:lnTo>
                    <a:pt x="39283" y="8018"/>
                  </a:lnTo>
                  <a:cubicBezTo>
                    <a:pt x="37742" y="9558"/>
                    <a:pt x="35722" y="10329"/>
                    <a:pt x="33705" y="10329"/>
                  </a:cubicBezTo>
                  <a:cubicBezTo>
                    <a:pt x="31688" y="10329"/>
                    <a:pt x="29673" y="9558"/>
                    <a:pt x="28144" y="8018"/>
                  </a:cubicBezTo>
                  <a:lnTo>
                    <a:pt x="22415" y="2311"/>
                  </a:lnTo>
                  <a:cubicBezTo>
                    <a:pt x="20886" y="771"/>
                    <a:pt x="18871" y="0"/>
                    <a:pt x="1685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4" name="Google Shape;504;p18"/>
            <p:cNvSpPr/>
            <p:nvPr/>
          </p:nvSpPr>
          <p:spPr>
            <a:xfrm>
              <a:off x="-479062" y="4756525"/>
              <a:ext cx="3370175" cy="963950"/>
            </a:xfrm>
            <a:custGeom>
              <a:avLst/>
              <a:gdLst/>
              <a:ahLst/>
              <a:cxnLst/>
              <a:rect l="l" t="t" r="r" b="b"/>
              <a:pathLst>
                <a:path w="134807" h="38558" extrusionOk="0">
                  <a:moveTo>
                    <a:pt x="16854" y="0"/>
                  </a:moveTo>
                  <a:cubicBezTo>
                    <a:pt x="14837" y="0"/>
                    <a:pt x="12817" y="771"/>
                    <a:pt x="11276" y="2311"/>
                  </a:cubicBezTo>
                  <a:lnTo>
                    <a:pt x="2306" y="11282"/>
                  </a:lnTo>
                  <a:cubicBezTo>
                    <a:pt x="845" y="12765"/>
                    <a:pt x="0" y="14774"/>
                    <a:pt x="0" y="16851"/>
                  </a:cubicBezTo>
                  <a:lnTo>
                    <a:pt x="0" y="30683"/>
                  </a:lnTo>
                  <a:cubicBezTo>
                    <a:pt x="0" y="35043"/>
                    <a:pt x="3538" y="38558"/>
                    <a:pt x="7875" y="38558"/>
                  </a:cubicBezTo>
                  <a:lnTo>
                    <a:pt x="126932" y="38558"/>
                  </a:lnTo>
                  <a:cubicBezTo>
                    <a:pt x="131269" y="38558"/>
                    <a:pt x="134807" y="35043"/>
                    <a:pt x="134807" y="30683"/>
                  </a:cubicBezTo>
                  <a:lnTo>
                    <a:pt x="134807" y="16851"/>
                  </a:lnTo>
                  <a:cubicBezTo>
                    <a:pt x="134807" y="14774"/>
                    <a:pt x="133962" y="12765"/>
                    <a:pt x="132501" y="11282"/>
                  </a:cubicBezTo>
                  <a:lnTo>
                    <a:pt x="123508" y="2311"/>
                  </a:lnTo>
                  <a:cubicBezTo>
                    <a:pt x="121979" y="771"/>
                    <a:pt x="119964" y="0"/>
                    <a:pt x="117947" y="0"/>
                  </a:cubicBezTo>
                  <a:cubicBezTo>
                    <a:pt x="115930" y="0"/>
                    <a:pt x="113910" y="771"/>
                    <a:pt x="112369" y="2311"/>
                  </a:cubicBezTo>
                  <a:lnTo>
                    <a:pt x="106663" y="8018"/>
                  </a:lnTo>
                  <a:cubicBezTo>
                    <a:pt x="105122" y="9558"/>
                    <a:pt x="103108" y="10329"/>
                    <a:pt x="101094" y="10329"/>
                  </a:cubicBezTo>
                  <a:cubicBezTo>
                    <a:pt x="99079" y="10329"/>
                    <a:pt x="97065" y="9558"/>
                    <a:pt x="95524" y="8018"/>
                  </a:cubicBezTo>
                  <a:lnTo>
                    <a:pt x="89818" y="2311"/>
                  </a:lnTo>
                  <a:cubicBezTo>
                    <a:pt x="88277" y="771"/>
                    <a:pt x="86263" y="0"/>
                    <a:pt x="84249" y="0"/>
                  </a:cubicBezTo>
                  <a:cubicBezTo>
                    <a:pt x="82234" y="0"/>
                    <a:pt x="80220" y="771"/>
                    <a:pt x="78679" y="2311"/>
                  </a:cubicBezTo>
                  <a:lnTo>
                    <a:pt x="72973" y="8018"/>
                  </a:lnTo>
                  <a:cubicBezTo>
                    <a:pt x="71432" y="9558"/>
                    <a:pt x="69418" y="10329"/>
                    <a:pt x="67403" y="10329"/>
                  </a:cubicBezTo>
                  <a:cubicBezTo>
                    <a:pt x="65389" y="10329"/>
                    <a:pt x="63375" y="9558"/>
                    <a:pt x="61834" y="8018"/>
                  </a:cubicBezTo>
                  <a:lnTo>
                    <a:pt x="56128" y="2311"/>
                  </a:lnTo>
                  <a:cubicBezTo>
                    <a:pt x="54587" y="771"/>
                    <a:pt x="52567" y="0"/>
                    <a:pt x="50550" y="0"/>
                  </a:cubicBezTo>
                  <a:cubicBezTo>
                    <a:pt x="48533" y="0"/>
                    <a:pt x="46518" y="771"/>
                    <a:pt x="44989" y="2311"/>
                  </a:cubicBezTo>
                  <a:lnTo>
                    <a:pt x="39283" y="8018"/>
                  </a:lnTo>
                  <a:cubicBezTo>
                    <a:pt x="37742" y="9558"/>
                    <a:pt x="35722" y="10329"/>
                    <a:pt x="33705" y="10329"/>
                  </a:cubicBezTo>
                  <a:cubicBezTo>
                    <a:pt x="31688" y="10329"/>
                    <a:pt x="29673" y="9558"/>
                    <a:pt x="28144" y="8018"/>
                  </a:cubicBezTo>
                  <a:lnTo>
                    <a:pt x="22415" y="2311"/>
                  </a:lnTo>
                  <a:cubicBezTo>
                    <a:pt x="20886" y="771"/>
                    <a:pt x="18871" y="0"/>
                    <a:pt x="1685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5" name="Google Shape;505;p18"/>
            <p:cNvSpPr/>
            <p:nvPr/>
          </p:nvSpPr>
          <p:spPr>
            <a:xfrm>
              <a:off x="4567813" y="4756525"/>
              <a:ext cx="3370175" cy="963950"/>
            </a:xfrm>
            <a:custGeom>
              <a:avLst/>
              <a:gdLst/>
              <a:ahLst/>
              <a:cxnLst/>
              <a:rect l="l" t="t" r="r" b="b"/>
              <a:pathLst>
                <a:path w="134807" h="38558" extrusionOk="0">
                  <a:moveTo>
                    <a:pt x="16854" y="0"/>
                  </a:moveTo>
                  <a:cubicBezTo>
                    <a:pt x="14837" y="0"/>
                    <a:pt x="12817" y="771"/>
                    <a:pt x="11276" y="2311"/>
                  </a:cubicBezTo>
                  <a:lnTo>
                    <a:pt x="2306" y="11282"/>
                  </a:lnTo>
                  <a:cubicBezTo>
                    <a:pt x="845" y="12765"/>
                    <a:pt x="0" y="14774"/>
                    <a:pt x="0" y="16851"/>
                  </a:cubicBezTo>
                  <a:lnTo>
                    <a:pt x="0" y="30683"/>
                  </a:lnTo>
                  <a:cubicBezTo>
                    <a:pt x="0" y="35043"/>
                    <a:pt x="3538" y="38558"/>
                    <a:pt x="7875" y="38558"/>
                  </a:cubicBezTo>
                  <a:lnTo>
                    <a:pt x="126932" y="38558"/>
                  </a:lnTo>
                  <a:cubicBezTo>
                    <a:pt x="131269" y="38558"/>
                    <a:pt x="134807" y="35043"/>
                    <a:pt x="134807" y="30683"/>
                  </a:cubicBezTo>
                  <a:lnTo>
                    <a:pt x="134807" y="16851"/>
                  </a:lnTo>
                  <a:cubicBezTo>
                    <a:pt x="134807" y="14774"/>
                    <a:pt x="133962" y="12765"/>
                    <a:pt x="132501" y="11282"/>
                  </a:cubicBezTo>
                  <a:lnTo>
                    <a:pt x="123508" y="2311"/>
                  </a:lnTo>
                  <a:cubicBezTo>
                    <a:pt x="121979" y="771"/>
                    <a:pt x="119964" y="0"/>
                    <a:pt x="117947" y="0"/>
                  </a:cubicBezTo>
                  <a:cubicBezTo>
                    <a:pt x="115930" y="0"/>
                    <a:pt x="113910" y="771"/>
                    <a:pt x="112369" y="2311"/>
                  </a:cubicBezTo>
                  <a:lnTo>
                    <a:pt x="106663" y="8018"/>
                  </a:lnTo>
                  <a:cubicBezTo>
                    <a:pt x="105122" y="9558"/>
                    <a:pt x="103108" y="10329"/>
                    <a:pt x="101094" y="10329"/>
                  </a:cubicBezTo>
                  <a:cubicBezTo>
                    <a:pt x="99079" y="10329"/>
                    <a:pt x="97065" y="9558"/>
                    <a:pt x="95524" y="8018"/>
                  </a:cubicBezTo>
                  <a:lnTo>
                    <a:pt x="89818" y="2311"/>
                  </a:lnTo>
                  <a:cubicBezTo>
                    <a:pt x="88277" y="771"/>
                    <a:pt x="86263" y="0"/>
                    <a:pt x="84249" y="0"/>
                  </a:cubicBezTo>
                  <a:cubicBezTo>
                    <a:pt x="82234" y="0"/>
                    <a:pt x="80220" y="771"/>
                    <a:pt x="78679" y="2311"/>
                  </a:cubicBezTo>
                  <a:lnTo>
                    <a:pt x="72973" y="8018"/>
                  </a:lnTo>
                  <a:cubicBezTo>
                    <a:pt x="71432" y="9558"/>
                    <a:pt x="69418" y="10329"/>
                    <a:pt x="67403" y="10329"/>
                  </a:cubicBezTo>
                  <a:cubicBezTo>
                    <a:pt x="65389" y="10329"/>
                    <a:pt x="63375" y="9558"/>
                    <a:pt x="61834" y="8018"/>
                  </a:cubicBezTo>
                  <a:lnTo>
                    <a:pt x="56128" y="2311"/>
                  </a:lnTo>
                  <a:cubicBezTo>
                    <a:pt x="54587" y="771"/>
                    <a:pt x="52567" y="0"/>
                    <a:pt x="50550" y="0"/>
                  </a:cubicBezTo>
                  <a:cubicBezTo>
                    <a:pt x="48533" y="0"/>
                    <a:pt x="46518" y="771"/>
                    <a:pt x="44989" y="2311"/>
                  </a:cubicBezTo>
                  <a:lnTo>
                    <a:pt x="39283" y="8018"/>
                  </a:lnTo>
                  <a:cubicBezTo>
                    <a:pt x="37742" y="9558"/>
                    <a:pt x="35722" y="10329"/>
                    <a:pt x="33705" y="10329"/>
                  </a:cubicBezTo>
                  <a:cubicBezTo>
                    <a:pt x="31688" y="10329"/>
                    <a:pt x="29673" y="9558"/>
                    <a:pt x="28144" y="8018"/>
                  </a:cubicBezTo>
                  <a:lnTo>
                    <a:pt x="22415" y="2311"/>
                  </a:lnTo>
                  <a:cubicBezTo>
                    <a:pt x="20886" y="771"/>
                    <a:pt x="18871" y="0"/>
                    <a:pt x="1685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6" name="Google Shape;506;p18"/>
            <p:cNvSpPr/>
            <p:nvPr/>
          </p:nvSpPr>
          <p:spPr>
            <a:xfrm>
              <a:off x="6252888" y="4756525"/>
              <a:ext cx="3370175" cy="963950"/>
            </a:xfrm>
            <a:custGeom>
              <a:avLst/>
              <a:gdLst/>
              <a:ahLst/>
              <a:cxnLst/>
              <a:rect l="l" t="t" r="r" b="b"/>
              <a:pathLst>
                <a:path w="134807" h="38558" extrusionOk="0">
                  <a:moveTo>
                    <a:pt x="16854" y="0"/>
                  </a:moveTo>
                  <a:cubicBezTo>
                    <a:pt x="14837" y="0"/>
                    <a:pt x="12817" y="771"/>
                    <a:pt x="11276" y="2311"/>
                  </a:cubicBezTo>
                  <a:lnTo>
                    <a:pt x="2306" y="11282"/>
                  </a:lnTo>
                  <a:cubicBezTo>
                    <a:pt x="845" y="12765"/>
                    <a:pt x="0" y="14774"/>
                    <a:pt x="0" y="16851"/>
                  </a:cubicBezTo>
                  <a:lnTo>
                    <a:pt x="0" y="30683"/>
                  </a:lnTo>
                  <a:cubicBezTo>
                    <a:pt x="0" y="35043"/>
                    <a:pt x="3538" y="38558"/>
                    <a:pt x="7875" y="38558"/>
                  </a:cubicBezTo>
                  <a:lnTo>
                    <a:pt x="126932" y="38558"/>
                  </a:lnTo>
                  <a:cubicBezTo>
                    <a:pt x="131269" y="38558"/>
                    <a:pt x="134807" y="35043"/>
                    <a:pt x="134807" y="30683"/>
                  </a:cubicBezTo>
                  <a:lnTo>
                    <a:pt x="134807" y="16851"/>
                  </a:lnTo>
                  <a:cubicBezTo>
                    <a:pt x="134807" y="14774"/>
                    <a:pt x="133962" y="12765"/>
                    <a:pt x="132501" y="11282"/>
                  </a:cubicBezTo>
                  <a:lnTo>
                    <a:pt x="123508" y="2311"/>
                  </a:lnTo>
                  <a:cubicBezTo>
                    <a:pt x="121979" y="771"/>
                    <a:pt x="119964" y="0"/>
                    <a:pt x="117947" y="0"/>
                  </a:cubicBezTo>
                  <a:cubicBezTo>
                    <a:pt x="115930" y="0"/>
                    <a:pt x="113910" y="771"/>
                    <a:pt x="112369" y="2311"/>
                  </a:cubicBezTo>
                  <a:lnTo>
                    <a:pt x="106663" y="8018"/>
                  </a:lnTo>
                  <a:cubicBezTo>
                    <a:pt x="105122" y="9558"/>
                    <a:pt x="103108" y="10329"/>
                    <a:pt x="101094" y="10329"/>
                  </a:cubicBezTo>
                  <a:cubicBezTo>
                    <a:pt x="99079" y="10329"/>
                    <a:pt x="97065" y="9558"/>
                    <a:pt x="95524" y="8018"/>
                  </a:cubicBezTo>
                  <a:lnTo>
                    <a:pt x="89818" y="2311"/>
                  </a:lnTo>
                  <a:cubicBezTo>
                    <a:pt x="88277" y="771"/>
                    <a:pt x="86263" y="0"/>
                    <a:pt x="84249" y="0"/>
                  </a:cubicBezTo>
                  <a:cubicBezTo>
                    <a:pt x="82234" y="0"/>
                    <a:pt x="80220" y="771"/>
                    <a:pt x="78679" y="2311"/>
                  </a:cubicBezTo>
                  <a:lnTo>
                    <a:pt x="72973" y="8018"/>
                  </a:lnTo>
                  <a:cubicBezTo>
                    <a:pt x="71432" y="9558"/>
                    <a:pt x="69418" y="10329"/>
                    <a:pt x="67403" y="10329"/>
                  </a:cubicBezTo>
                  <a:cubicBezTo>
                    <a:pt x="65389" y="10329"/>
                    <a:pt x="63375" y="9558"/>
                    <a:pt x="61834" y="8018"/>
                  </a:cubicBezTo>
                  <a:lnTo>
                    <a:pt x="56128" y="2311"/>
                  </a:lnTo>
                  <a:cubicBezTo>
                    <a:pt x="54587" y="771"/>
                    <a:pt x="52567" y="0"/>
                    <a:pt x="50550" y="0"/>
                  </a:cubicBezTo>
                  <a:cubicBezTo>
                    <a:pt x="48533" y="0"/>
                    <a:pt x="46518" y="771"/>
                    <a:pt x="44989" y="2311"/>
                  </a:cubicBezTo>
                  <a:lnTo>
                    <a:pt x="39283" y="8018"/>
                  </a:lnTo>
                  <a:cubicBezTo>
                    <a:pt x="37742" y="9558"/>
                    <a:pt x="35722" y="10329"/>
                    <a:pt x="33705" y="10329"/>
                  </a:cubicBezTo>
                  <a:cubicBezTo>
                    <a:pt x="31688" y="10329"/>
                    <a:pt x="29673" y="9558"/>
                    <a:pt x="28144" y="8018"/>
                  </a:cubicBezTo>
                  <a:lnTo>
                    <a:pt x="22415" y="2311"/>
                  </a:lnTo>
                  <a:cubicBezTo>
                    <a:pt x="20886" y="771"/>
                    <a:pt x="18871" y="0"/>
                    <a:pt x="1685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507" name="Google Shape;507;p18"/>
          <p:cNvSpPr/>
          <p:nvPr/>
        </p:nvSpPr>
        <p:spPr>
          <a:xfrm>
            <a:off x="305125" y="1381275"/>
            <a:ext cx="107300" cy="281350"/>
          </a:xfrm>
          <a:custGeom>
            <a:avLst/>
            <a:gdLst/>
            <a:ahLst/>
            <a:cxnLst/>
            <a:rect l="l" t="t" r="r" b="b"/>
            <a:pathLst>
              <a:path w="4292" h="11254" fill="none" extrusionOk="0">
                <a:moveTo>
                  <a:pt x="4291" y="9108"/>
                </a:moveTo>
                <a:lnTo>
                  <a:pt x="4291" y="2146"/>
                </a:lnTo>
                <a:cubicBezTo>
                  <a:pt x="4291" y="960"/>
                  <a:pt x="3333" y="1"/>
                  <a:pt x="2146" y="1"/>
                </a:cubicBezTo>
                <a:lnTo>
                  <a:pt x="2146" y="1"/>
                </a:lnTo>
                <a:cubicBezTo>
                  <a:pt x="982" y="1"/>
                  <a:pt x="0" y="960"/>
                  <a:pt x="0" y="2146"/>
                </a:cubicBezTo>
                <a:lnTo>
                  <a:pt x="0" y="9108"/>
                </a:lnTo>
                <a:cubicBezTo>
                  <a:pt x="0" y="10272"/>
                  <a:pt x="982" y="11254"/>
                  <a:pt x="2146" y="11254"/>
                </a:cubicBezTo>
                <a:lnTo>
                  <a:pt x="2146" y="11254"/>
                </a:lnTo>
                <a:cubicBezTo>
                  <a:pt x="3333" y="11254"/>
                  <a:pt x="4291" y="10272"/>
                  <a:pt x="4291" y="9108"/>
                </a:cubicBezTo>
                <a:close/>
              </a:path>
            </a:pathLst>
          </a:custGeom>
          <a:noFill/>
          <a:ln w="9700" cap="flat" cmpd="sng">
            <a:solidFill>
              <a:schemeClr val="dk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8" name="Google Shape;508;p18"/>
          <p:cNvSpPr/>
          <p:nvPr/>
        </p:nvSpPr>
        <p:spPr>
          <a:xfrm>
            <a:off x="128800" y="2977795"/>
            <a:ext cx="459938" cy="229984"/>
          </a:xfrm>
          <a:custGeom>
            <a:avLst/>
            <a:gdLst/>
            <a:ahLst/>
            <a:cxnLst/>
            <a:rect l="l" t="t" r="r" b="b"/>
            <a:pathLst>
              <a:path w="30724" h="15363" extrusionOk="0">
                <a:moveTo>
                  <a:pt x="15362" y="1"/>
                </a:moveTo>
                <a:cubicBezTo>
                  <a:pt x="6871" y="1"/>
                  <a:pt x="1" y="6871"/>
                  <a:pt x="1" y="15362"/>
                </a:cubicBezTo>
                <a:lnTo>
                  <a:pt x="30723" y="15362"/>
                </a:lnTo>
                <a:cubicBezTo>
                  <a:pt x="30723" y="6871"/>
                  <a:pt x="23853" y="1"/>
                  <a:pt x="15362"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9" name="Google Shape;509;p18"/>
          <p:cNvSpPr/>
          <p:nvPr/>
        </p:nvSpPr>
        <p:spPr>
          <a:xfrm>
            <a:off x="128800" y="3255256"/>
            <a:ext cx="459938" cy="229984"/>
          </a:xfrm>
          <a:custGeom>
            <a:avLst/>
            <a:gdLst/>
            <a:ahLst/>
            <a:cxnLst/>
            <a:rect l="l" t="t" r="r" b="b"/>
            <a:pathLst>
              <a:path w="30724" h="15363" extrusionOk="0">
                <a:moveTo>
                  <a:pt x="15362" y="1"/>
                </a:moveTo>
                <a:cubicBezTo>
                  <a:pt x="6871" y="1"/>
                  <a:pt x="1" y="6894"/>
                  <a:pt x="1" y="15362"/>
                </a:cubicBezTo>
                <a:lnTo>
                  <a:pt x="30723" y="15362"/>
                </a:lnTo>
                <a:cubicBezTo>
                  <a:pt x="30723" y="6894"/>
                  <a:pt x="23853" y="1"/>
                  <a:pt x="1536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0" name="Google Shape;510;p18"/>
          <p:cNvSpPr/>
          <p:nvPr/>
        </p:nvSpPr>
        <p:spPr>
          <a:xfrm>
            <a:off x="128800" y="3532717"/>
            <a:ext cx="459938" cy="229984"/>
          </a:xfrm>
          <a:custGeom>
            <a:avLst/>
            <a:gdLst/>
            <a:ahLst/>
            <a:cxnLst/>
            <a:rect l="l" t="t" r="r" b="b"/>
            <a:pathLst>
              <a:path w="30724" h="15363" extrusionOk="0">
                <a:moveTo>
                  <a:pt x="15362" y="1"/>
                </a:moveTo>
                <a:cubicBezTo>
                  <a:pt x="6871" y="1"/>
                  <a:pt x="1" y="6894"/>
                  <a:pt x="1" y="15362"/>
                </a:cubicBezTo>
                <a:lnTo>
                  <a:pt x="30723" y="15362"/>
                </a:lnTo>
                <a:cubicBezTo>
                  <a:pt x="30723" y="6894"/>
                  <a:pt x="23853" y="1"/>
                  <a:pt x="1536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511" name="Google Shape;511;p18"/>
          <p:cNvGrpSpPr/>
          <p:nvPr/>
        </p:nvGrpSpPr>
        <p:grpSpPr>
          <a:xfrm rot="5400000">
            <a:off x="261135" y="257188"/>
            <a:ext cx="453975" cy="948400"/>
            <a:chOff x="7520035" y="2360625"/>
            <a:chExt cx="453975" cy="948400"/>
          </a:xfrm>
        </p:grpSpPr>
        <p:grpSp>
          <p:nvGrpSpPr>
            <p:cNvPr id="512" name="Google Shape;512;p18"/>
            <p:cNvGrpSpPr/>
            <p:nvPr/>
          </p:nvGrpSpPr>
          <p:grpSpPr>
            <a:xfrm flipH="1">
              <a:off x="7520885" y="2813700"/>
              <a:ext cx="453125" cy="495325"/>
              <a:chOff x="4291875" y="1071125"/>
              <a:chExt cx="453125" cy="495325"/>
            </a:xfrm>
          </p:grpSpPr>
          <p:sp>
            <p:nvSpPr>
              <p:cNvPr id="513" name="Google Shape;513;p18"/>
              <p:cNvSpPr/>
              <p:nvPr/>
            </p:nvSpPr>
            <p:spPr>
              <a:xfrm>
                <a:off x="4702750" y="1071125"/>
                <a:ext cx="42250" cy="42250"/>
              </a:xfrm>
              <a:custGeom>
                <a:avLst/>
                <a:gdLst/>
                <a:ahLst/>
                <a:cxnLst/>
                <a:rect l="l" t="t" r="r" b="b"/>
                <a:pathLst>
                  <a:path w="1690" h="1690" extrusionOk="0">
                    <a:moveTo>
                      <a:pt x="845" y="1"/>
                    </a:moveTo>
                    <a:cubicBezTo>
                      <a:pt x="365" y="1"/>
                      <a:pt x="0" y="366"/>
                      <a:pt x="0" y="845"/>
                    </a:cubicBezTo>
                    <a:cubicBezTo>
                      <a:pt x="0" y="1302"/>
                      <a:pt x="365" y="1690"/>
                      <a:pt x="845" y="1690"/>
                    </a:cubicBezTo>
                    <a:cubicBezTo>
                      <a:pt x="1301" y="1690"/>
                      <a:pt x="1689" y="1302"/>
                      <a:pt x="1689" y="845"/>
                    </a:cubicBezTo>
                    <a:cubicBezTo>
                      <a:pt x="1689" y="366"/>
                      <a:pt x="1301" y="1"/>
                      <a:pt x="84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4" name="Google Shape;514;p18"/>
              <p:cNvSpPr/>
              <p:nvPr/>
            </p:nvSpPr>
            <p:spPr>
              <a:xfrm>
                <a:off x="4702750" y="1297675"/>
                <a:ext cx="42250" cy="42250"/>
              </a:xfrm>
              <a:custGeom>
                <a:avLst/>
                <a:gdLst/>
                <a:ahLst/>
                <a:cxnLst/>
                <a:rect l="l" t="t" r="r" b="b"/>
                <a:pathLst>
                  <a:path w="1690" h="1690" extrusionOk="0">
                    <a:moveTo>
                      <a:pt x="845" y="0"/>
                    </a:moveTo>
                    <a:cubicBezTo>
                      <a:pt x="365" y="0"/>
                      <a:pt x="0" y="365"/>
                      <a:pt x="0" y="845"/>
                    </a:cubicBezTo>
                    <a:cubicBezTo>
                      <a:pt x="0" y="1301"/>
                      <a:pt x="365" y="1689"/>
                      <a:pt x="845" y="1689"/>
                    </a:cubicBezTo>
                    <a:cubicBezTo>
                      <a:pt x="1301" y="1689"/>
                      <a:pt x="1689" y="1301"/>
                      <a:pt x="1689" y="845"/>
                    </a:cubicBezTo>
                    <a:cubicBezTo>
                      <a:pt x="1689" y="365"/>
                      <a:pt x="1301" y="0"/>
                      <a:pt x="84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5" name="Google Shape;515;p18"/>
              <p:cNvSpPr/>
              <p:nvPr/>
            </p:nvSpPr>
            <p:spPr>
              <a:xfrm>
                <a:off x="4702750" y="1524200"/>
                <a:ext cx="42250" cy="42250"/>
              </a:xfrm>
              <a:custGeom>
                <a:avLst/>
                <a:gdLst/>
                <a:ahLst/>
                <a:cxnLst/>
                <a:rect l="l" t="t" r="r" b="b"/>
                <a:pathLst>
                  <a:path w="1690" h="1690" extrusionOk="0">
                    <a:moveTo>
                      <a:pt x="845" y="1"/>
                    </a:moveTo>
                    <a:cubicBezTo>
                      <a:pt x="365" y="1"/>
                      <a:pt x="0" y="366"/>
                      <a:pt x="0" y="845"/>
                    </a:cubicBezTo>
                    <a:cubicBezTo>
                      <a:pt x="0" y="1302"/>
                      <a:pt x="365" y="1690"/>
                      <a:pt x="845" y="1690"/>
                    </a:cubicBezTo>
                    <a:cubicBezTo>
                      <a:pt x="1301" y="1690"/>
                      <a:pt x="1689" y="1302"/>
                      <a:pt x="1689" y="845"/>
                    </a:cubicBezTo>
                    <a:cubicBezTo>
                      <a:pt x="1689" y="366"/>
                      <a:pt x="1301" y="1"/>
                      <a:pt x="84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6" name="Google Shape;516;p18"/>
              <p:cNvSpPr/>
              <p:nvPr/>
            </p:nvSpPr>
            <p:spPr>
              <a:xfrm>
                <a:off x="4497325" y="1071125"/>
                <a:ext cx="42250" cy="42250"/>
              </a:xfrm>
              <a:custGeom>
                <a:avLst/>
                <a:gdLst/>
                <a:ahLst/>
                <a:cxnLst/>
                <a:rect l="l" t="t" r="r" b="b"/>
                <a:pathLst>
                  <a:path w="1690" h="1690" extrusionOk="0">
                    <a:moveTo>
                      <a:pt x="845" y="1"/>
                    </a:moveTo>
                    <a:cubicBezTo>
                      <a:pt x="365" y="1"/>
                      <a:pt x="0" y="366"/>
                      <a:pt x="0" y="845"/>
                    </a:cubicBezTo>
                    <a:cubicBezTo>
                      <a:pt x="0" y="1302"/>
                      <a:pt x="365" y="1690"/>
                      <a:pt x="845" y="1690"/>
                    </a:cubicBezTo>
                    <a:cubicBezTo>
                      <a:pt x="1301" y="1690"/>
                      <a:pt x="1689" y="1302"/>
                      <a:pt x="1689" y="845"/>
                    </a:cubicBezTo>
                    <a:cubicBezTo>
                      <a:pt x="1689" y="366"/>
                      <a:pt x="1301" y="1"/>
                      <a:pt x="84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7" name="Google Shape;517;p18"/>
              <p:cNvSpPr/>
              <p:nvPr/>
            </p:nvSpPr>
            <p:spPr>
              <a:xfrm>
                <a:off x="4497325" y="1297675"/>
                <a:ext cx="42250" cy="42250"/>
              </a:xfrm>
              <a:custGeom>
                <a:avLst/>
                <a:gdLst/>
                <a:ahLst/>
                <a:cxnLst/>
                <a:rect l="l" t="t" r="r" b="b"/>
                <a:pathLst>
                  <a:path w="1690" h="1690" extrusionOk="0">
                    <a:moveTo>
                      <a:pt x="845" y="0"/>
                    </a:moveTo>
                    <a:cubicBezTo>
                      <a:pt x="365" y="0"/>
                      <a:pt x="0" y="365"/>
                      <a:pt x="0" y="845"/>
                    </a:cubicBezTo>
                    <a:cubicBezTo>
                      <a:pt x="0" y="1301"/>
                      <a:pt x="365" y="1689"/>
                      <a:pt x="845" y="1689"/>
                    </a:cubicBezTo>
                    <a:cubicBezTo>
                      <a:pt x="1301" y="1689"/>
                      <a:pt x="1689" y="1301"/>
                      <a:pt x="1689" y="845"/>
                    </a:cubicBezTo>
                    <a:cubicBezTo>
                      <a:pt x="1689" y="365"/>
                      <a:pt x="1301" y="0"/>
                      <a:pt x="84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8" name="Google Shape;518;p18"/>
              <p:cNvSpPr/>
              <p:nvPr/>
            </p:nvSpPr>
            <p:spPr>
              <a:xfrm>
                <a:off x="4497325" y="1524200"/>
                <a:ext cx="42250" cy="42250"/>
              </a:xfrm>
              <a:custGeom>
                <a:avLst/>
                <a:gdLst/>
                <a:ahLst/>
                <a:cxnLst/>
                <a:rect l="l" t="t" r="r" b="b"/>
                <a:pathLst>
                  <a:path w="1690" h="1690" extrusionOk="0">
                    <a:moveTo>
                      <a:pt x="845" y="1"/>
                    </a:moveTo>
                    <a:cubicBezTo>
                      <a:pt x="365" y="1"/>
                      <a:pt x="0" y="366"/>
                      <a:pt x="0" y="845"/>
                    </a:cubicBezTo>
                    <a:cubicBezTo>
                      <a:pt x="0" y="1302"/>
                      <a:pt x="365" y="1690"/>
                      <a:pt x="845" y="1690"/>
                    </a:cubicBezTo>
                    <a:cubicBezTo>
                      <a:pt x="1301" y="1690"/>
                      <a:pt x="1689" y="1302"/>
                      <a:pt x="1689" y="845"/>
                    </a:cubicBezTo>
                    <a:cubicBezTo>
                      <a:pt x="1689" y="366"/>
                      <a:pt x="1301" y="1"/>
                      <a:pt x="84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9" name="Google Shape;519;p18"/>
              <p:cNvSpPr/>
              <p:nvPr/>
            </p:nvSpPr>
            <p:spPr>
              <a:xfrm>
                <a:off x="4291875" y="1297675"/>
                <a:ext cx="42275" cy="42250"/>
              </a:xfrm>
              <a:custGeom>
                <a:avLst/>
                <a:gdLst/>
                <a:ahLst/>
                <a:cxnLst/>
                <a:rect l="l" t="t" r="r" b="b"/>
                <a:pathLst>
                  <a:path w="1691" h="1690" extrusionOk="0">
                    <a:moveTo>
                      <a:pt x="846" y="0"/>
                    </a:moveTo>
                    <a:cubicBezTo>
                      <a:pt x="366" y="0"/>
                      <a:pt x="1" y="365"/>
                      <a:pt x="1" y="845"/>
                    </a:cubicBezTo>
                    <a:cubicBezTo>
                      <a:pt x="1" y="1301"/>
                      <a:pt x="366" y="1689"/>
                      <a:pt x="846" y="1689"/>
                    </a:cubicBezTo>
                    <a:cubicBezTo>
                      <a:pt x="1302" y="1689"/>
                      <a:pt x="1690" y="1301"/>
                      <a:pt x="1690" y="845"/>
                    </a:cubicBezTo>
                    <a:cubicBezTo>
                      <a:pt x="1690" y="365"/>
                      <a:pt x="1302" y="0"/>
                      <a:pt x="84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0" name="Google Shape;520;p18"/>
              <p:cNvSpPr/>
              <p:nvPr/>
            </p:nvSpPr>
            <p:spPr>
              <a:xfrm>
                <a:off x="4291875" y="1524200"/>
                <a:ext cx="42275" cy="42250"/>
              </a:xfrm>
              <a:custGeom>
                <a:avLst/>
                <a:gdLst/>
                <a:ahLst/>
                <a:cxnLst/>
                <a:rect l="l" t="t" r="r" b="b"/>
                <a:pathLst>
                  <a:path w="1691" h="1690" extrusionOk="0">
                    <a:moveTo>
                      <a:pt x="846" y="1"/>
                    </a:moveTo>
                    <a:cubicBezTo>
                      <a:pt x="366" y="1"/>
                      <a:pt x="1" y="366"/>
                      <a:pt x="1" y="845"/>
                    </a:cubicBezTo>
                    <a:cubicBezTo>
                      <a:pt x="1" y="1302"/>
                      <a:pt x="366" y="1690"/>
                      <a:pt x="846" y="1690"/>
                    </a:cubicBezTo>
                    <a:cubicBezTo>
                      <a:pt x="1302" y="1690"/>
                      <a:pt x="1690" y="1302"/>
                      <a:pt x="1690" y="845"/>
                    </a:cubicBezTo>
                    <a:cubicBezTo>
                      <a:pt x="1690" y="366"/>
                      <a:pt x="1302" y="1"/>
                      <a:pt x="84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21" name="Google Shape;521;p18"/>
            <p:cNvGrpSpPr/>
            <p:nvPr/>
          </p:nvGrpSpPr>
          <p:grpSpPr>
            <a:xfrm flipH="1">
              <a:off x="7520035" y="2360625"/>
              <a:ext cx="453975" cy="495325"/>
              <a:chOff x="4291875" y="618050"/>
              <a:chExt cx="453975" cy="495325"/>
            </a:xfrm>
          </p:grpSpPr>
          <p:sp>
            <p:nvSpPr>
              <p:cNvPr id="522" name="Google Shape;522;p18"/>
              <p:cNvSpPr/>
              <p:nvPr/>
            </p:nvSpPr>
            <p:spPr>
              <a:xfrm>
                <a:off x="4497325" y="618050"/>
                <a:ext cx="42250" cy="42250"/>
              </a:xfrm>
              <a:custGeom>
                <a:avLst/>
                <a:gdLst/>
                <a:ahLst/>
                <a:cxnLst/>
                <a:rect l="l" t="t" r="r" b="b"/>
                <a:pathLst>
                  <a:path w="1690" h="1690" extrusionOk="0">
                    <a:moveTo>
                      <a:pt x="845" y="0"/>
                    </a:moveTo>
                    <a:cubicBezTo>
                      <a:pt x="365" y="0"/>
                      <a:pt x="0" y="365"/>
                      <a:pt x="0" y="845"/>
                    </a:cubicBezTo>
                    <a:cubicBezTo>
                      <a:pt x="0" y="1301"/>
                      <a:pt x="365" y="1689"/>
                      <a:pt x="845" y="1689"/>
                    </a:cubicBezTo>
                    <a:cubicBezTo>
                      <a:pt x="1301" y="1689"/>
                      <a:pt x="1689" y="1301"/>
                      <a:pt x="1689" y="845"/>
                    </a:cubicBezTo>
                    <a:cubicBezTo>
                      <a:pt x="1689" y="365"/>
                      <a:pt x="1301" y="0"/>
                      <a:pt x="84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3" name="Google Shape;523;p18"/>
              <p:cNvSpPr/>
              <p:nvPr/>
            </p:nvSpPr>
            <p:spPr>
              <a:xfrm>
                <a:off x="4497325" y="844575"/>
                <a:ext cx="42250" cy="42250"/>
              </a:xfrm>
              <a:custGeom>
                <a:avLst/>
                <a:gdLst/>
                <a:ahLst/>
                <a:cxnLst/>
                <a:rect l="l" t="t" r="r" b="b"/>
                <a:pathLst>
                  <a:path w="1690" h="1690" extrusionOk="0">
                    <a:moveTo>
                      <a:pt x="845" y="1"/>
                    </a:moveTo>
                    <a:cubicBezTo>
                      <a:pt x="365" y="1"/>
                      <a:pt x="0" y="366"/>
                      <a:pt x="0" y="845"/>
                    </a:cubicBezTo>
                    <a:cubicBezTo>
                      <a:pt x="0" y="1302"/>
                      <a:pt x="365" y="1690"/>
                      <a:pt x="845" y="1690"/>
                    </a:cubicBezTo>
                    <a:cubicBezTo>
                      <a:pt x="1301" y="1690"/>
                      <a:pt x="1689" y="1302"/>
                      <a:pt x="1689" y="845"/>
                    </a:cubicBezTo>
                    <a:cubicBezTo>
                      <a:pt x="1689" y="366"/>
                      <a:pt x="1301" y="1"/>
                      <a:pt x="84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4" name="Google Shape;524;p18"/>
              <p:cNvSpPr/>
              <p:nvPr/>
            </p:nvSpPr>
            <p:spPr>
              <a:xfrm>
                <a:off x="4291875" y="618050"/>
                <a:ext cx="42275" cy="42250"/>
              </a:xfrm>
              <a:custGeom>
                <a:avLst/>
                <a:gdLst/>
                <a:ahLst/>
                <a:cxnLst/>
                <a:rect l="l" t="t" r="r" b="b"/>
                <a:pathLst>
                  <a:path w="1691" h="1690" extrusionOk="0">
                    <a:moveTo>
                      <a:pt x="846" y="0"/>
                    </a:moveTo>
                    <a:cubicBezTo>
                      <a:pt x="366" y="0"/>
                      <a:pt x="1" y="365"/>
                      <a:pt x="1" y="845"/>
                    </a:cubicBezTo>
                    <a:cubicBezTo>
                      <a:pt x="1" y="1301"/>
                      <a:pt x="366" y="1689"/>
                      <a:pt x="846" y="1689"/>
                    </a:cubicBezTo>
                    <a:cubicBezTo>
                      <a:pt x="1302" y="1689"/>
                      <a:pt x="1690" y="1301"/>
                      <a:pt x="1690" y="845"/>
                    </a:cubicBezTo>
                    <a:cubicBezTo>
                      <a:pt x="1690" y="365"/>
                      <a:pt x="1302" y="0"/>
                      <a:pt x="84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5" name="Google Shape;525;p18"/>
              <p:cNvSpPr/>
              <p:nvPr/>
            </p:nvSpPr>
            <p:spPr>
              <a:xfrm>
                <a:off x="4291875" y="844575"/>
                <a:ext cx="42275" cy="42250"/>
              </a:xfrm>
              <a:custGeom>
                <a:avLst/>
                <a:gdLst/>
                <a:ahLst/>
                <a:cxnLst/>
                <a:rect l="l" t="t" r="r" b="b"/>
                <a:pathLst>
                  <a:path w="1691" h="1690" extrusionOk="0">
                    <a:moveTo>
                      <a:pt x="846" y="1"/>
                    </a:moveTo>
                    <a:cubicBezTo>
                      <a:pt x="366" y="1"/>
                      <a:pt x="1" y="366"/>
                      <a:pt x="1" y="845"/>
                    </a:cubicBezTo>
                    <a:cubicBezTo>
                      <a:pt x="1" y="1302"/>
                      <a:pt x="366" y="1690"/>
                      <a:pt x="846" y="1690"/>
                    </a:cubicBezTo>
                    <a:cubicBezTo>
                      <a:pt x="1302" y="1690"/>
                      <a:pt x="1690" y="1302"/>
                      <a:pt x="1690" y="845"/>
                    </a:cubicBezTo>
                    <a:cubicBezTo>
                      <a:pt x="1690" y="366"/>
                      <a:pt x="1302" y="1"/>
                      <a:pt x="84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6" name="Google Shape;526;p18"/>
              <p:cNvSpPr/>
              <p:nvPr/>
            </p:nvSpPr>
            <p:spPr>
              <a:xfrm>
                <a:off x="4291875" y="1071125"/>
                <a:ext cx="42275" cy="42250"/>
              </a:xfrm>
              <a:custGeom>
                <a:avLst/>
                <a:gdLst/>
                <a:ahLst/>
                <a:cxnLst/>
                <a:rect l="l" t="t" r="r" b="b"/>
                <a:pathLst>
                  <a:path w="1691" h="1690" extrusionOk="0">
                    <a:moveTo>
                      <a:pt x="846" y="1"/>
                    </a:moveTo>
                    <a:cubicBezTo>
                      <a:pt x="366" y="1"/>
                      <a:pt x="1" y="366"/>
                      <a:pt x="1" y="845"/>
                    </a:cubicBezTo>
                    <a:cubicBezTo>
                      <a:pt x="1" y="1302"/>
                      <a:pt x="366" y="1690"/>
                      <a:pt x="846" y="1690"/>
                    </a:cubicBezTo>
                    <a:cubicBezTo>
                      <a:pt x="1302" y="1690"/>
                      <a:pt x="1690" y="1302"/>
                      <a:pt x="1690" y="845"/>
                    </a:cubicBezTo>
                    <a:cubicBezTo>
                      <a:pt x="1690" y="366"/>
                      <a:pt x="1302" y="1"/>
                      <a:pt x="84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7" name="Google Shape;527;p18"/>
              <p:cNvSpPr/>
              <p:nvPr/>
            </p:nvSpPr>
            <p:spPr>
              <a:xfrm>
                <a:off x="4703600" y="618050"/>
                <a:ext cx="42250" cy="42250"/>
              </a:xfrm>
              <a:custGeom>
                <a:avLst/>
                <a:gdLst/>
                <a:ahLst/>
                <a:cxnLst/>
                <a:rect l="l" t="t" r="r" b="b"/>
                <a:pathLst>
                  <a:path w="1690" h="1690" extrusionOk="0">
                    <a:moveTo>
                      <a:pt x="845" y="0"/>
                    </a:moveTo>
                    <a:cubicBezTo>
                      <a:pt x="365" y="0"/>
                      <a:pt x="0" y="365"/>
                      <a:pt x="0" y="845"/>
                    </a:cubicBezTo>
                    <a:cubicBezTo>
                      <a:pt x="0" y="1301"/>
                      <a:pt x="365" y="1689"/>
                      <a:pt x="845" y="1689"/>
                    </a:cubicBezTo>
                    <a:cubicBezTo>
                      <a:pt x="1301" y="1689"/>
                      <a:pt x="1689" y="1301"/>
                      <a:pt x="1689" y="845"/>
                    </a:cubicBezTo>
                    <a:cubicBezTo>
                      <a:pt x="1689" y="365"/>
                      <a:pt x="1301" y="0"/>
                      <a:pt x="84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8" name="Google Shape;528;p18"/>
              <p:cNvSpPr/>
              <p:nvPr/>
            </p:nvSpPr>
            <p:spPr>
              <a:xfrm>
                <a:off x="4703600" y="844575"/>
                <a:ext cx="42250" cy="42250"/>
              </a:xfrm>
              <a:custGeom>
                <a:avLst/>
                <a:gdLst/>
                <a:ahLst/>
                <a:cxnLst/>
                <a:rect l="l" t="t" r="r" b="b"/>
                <a:pathLst>
                  <a:path w="1690" h="1690" extrusionOk="0">
                    <a:moveTo>
                      <a:pt x="845" y="1"/>
                    </a:moveTo>
                    <a:cubicBezTo>
                      <a:pt x="365" y="1"/>
                      <a:pt x="0" y="366"/>
                      <a:pt x="0" y="845"/>
                    </a:cubicBezTo>
                    <a:cubicBezTo>
                      <a:pt x="0" y="1302"/>
                      <a:pt x="365" y="1690"/>
                      <a:pt x="845" y="1690"/>
                    </a:cubicBezTo>
                    <a:cubicBezTo>
                      <a:pt x="1301" y="1690"/>
                      <a:pt x="1689" y="1302"/>
                      <a:pt x="1689" y="845"/>
                    </a:cubicBezTo>
                    <a:cubicBezTo>
                      <a:pt x="1689" y="366"/>
                      <a:pt x="1301" y="1"/>
                      <a:pt x="84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and text 2">
  <p:cSld name="CUSTOM_1_1">
    <p:bg>
      <p:bgPr>
        <a:solidFill>
          <a:schemeClr val="dk2"/>
        </a:solidFill>
        <a:effectLst/>
      </p:bgPr>
    </p:bg>
    <p:spTree>
      <p:nvGrpSpPr>
        <p:cNvPr id="1" name="Shape 529"/>
        <p:cNvGrpSpPr/>
        <p:nvPr/>
      </p:nvGrpSpPr>
      <p:grpSpPr>
        <a:xfrm>
          <a:off x="0" y="0"/>
          <a:ext cx="0" cy="0"/>
          <a:chOff x="0" y="0"/>
          <a:chExt cx="0" cy="0"/>
        </a:xfrm>
      </p:grpSpPr>
      <p:sp>
        <p:nvSpPr>
          <p:cNvPr id="530" name="Google Shape;530;p19"/>
          <p:cNvSpPr txBox="1">
            <a:spLocks noGrp="1"/>
          </p:cNvSpPr>
          <p:nvPr>
            <p:ph type="subTitle" idx="1"/>
          </p:nvPr>
        </p:nvSpPr>
        <p:spPr>
          <a:xfrm>
            <a:off x="715100" y="2490800"/>
            <a:ext cx="2747100" cy="9837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531" name="Google Shape;531;p19"/>
          <p:cNvSpPr txBox="1">
            <a:spLocks noGrp="1"/>
          </p:cNvSpPr>
          <p:nvPr>
            <p:ph type="title"/>
          </p:nvPr>
        </p:nvSpPr>
        <p:spPr>
          <a:xfrm>
            <a:off x="715133" y="1669000"/>
            <a:ext cx="2747100" cy="9837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30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grpSp>
        <p:nvGrpSpPr>
          <p:cNvPr id="532" name="Google Shape;532;p19"/>
          <p:cNvGrpSpPr/>
          <p:nvPr/>
        </p:nvGrpSpPr>
        <p:grpSpPr>
          <a:xfrm>
            <a:off x="-479075" y="4608500"/>
            <a:ext cx="10102125" cy="963950"/>
            <a:chOff x="-479062" y="4756525"/>
            <a:chExt cx="10102125" cy="963950"/>
          </a:xfrm>
        </p:grpSpPr>
        <p:sp>
          <p:nvSpPr>
            <p:cNvPr id="533" name="Google Shape;533;p19"/>
            <p:cNvSpPr/>
            <p:nvPr/>
          </p:nvSpPr>
          <p:spPr>
            <a:xfrm>
              <a:off x="2054588" y="4756525"/>
              <a:ext cx="3370175" cy="963950"/>
            </a:xfrm>
            <a:custGeom>
              <a:avLst/>
              <a:gdLst/>
              <a:ahLst/>
              <a:cxnLst/>
              <a:rect l="l" t="t" r="r" b="b"/>
              <a:pathLst>
                <a:path w="134807" h="38558" extrusionOk="0">
                  <a:moveTo>
                    <a:pt x="16854" y="0"/>
                  </a:moveTo>
                  <a:cubicBezTo>
                    <a:pt x="14837" y="0"/>
                    <a:pt x="12817" y="771"/>
                    <a:pt x="11276" y="2311"/>
                  </a:cubicBezTo>
                  <a:lnTo>
                    <a:pt x="2306" y="11282"/>
                  </a:lnTo>
                  <a:cubicBezTo>
                    <a:pt x="845" y="12765"/>
                    <a:pt x="0" y="14774"/>
                    <a:pt x="0" y="16851"/>
                  </a:cubicBezTo>
                  <a:lnTo>
                    <a:pt x="0" y="30683"/>
                  </a:lnTo>
                  <a:cubicBezTo>
                    <a:pt x="0" y="35043"/>
                    <a:pt x="3538" y="38558"/>
                    <a:pt x="7875" y="38558"/>
                  </a:cubicBezTo>
                  <a:lnTo>
                    <a:pt x="126932" y="38558"/>
                  </a:lnTo>
                  <a:cubicBezTo>
                    <a:pt x="131269" y="38558"/>
                    <a:pt x="134807" y="35043"/>
                    <a:pt x="134807" y="30683"/>
                  </a:cubicBezTo>
                  <a:lnTo>
                    <a:pt x="134807" y="16851"/>
                  </a:lnTo>
                  <a:cubicBezTo>
                    <a:pt x="134807" y="14774"/>
                    <a:pt x="133962" y="12765"/>
                    <a:pt x="132501" y="11282"/>
                  </a:cubicBezTo>
                  <a:lnTo>
                    <a:pt x="123508" y="2311"/>
                  </a:lnTo>
                  <a:cubicBezTo>
                    <a:pt x="121979" y="771"/>
                    <a:pt x="119964" y="0"/>
                    <a:pt x="117947" y="0"/>
                  </a:cubicBezTo>
                  <a:cubicBezTo>
                    <a:pt x="115930" y="0"/>
                    <a:pt x="113910" y="771"/>
                    <a:pt x="112369" y="2311"/>
                  </a:cubicBezTo>
                  <a:lnTo>
                    <a:pt x="106663" y="8018"/>
                  </a:lnTo>
                  <a:cubicBezTo>
                    <a:pt x="105122" y="9558"/>
                    <a:pt x="103108" y="10329"/>
                    <a:pt x="101094" y="10329"/>
                  </a:cubicBezTo>
                  <a:cubicBezTo>
                    <a:pt x="99079" y="10329"/>
                    <a:pt x="97065" y="9558"/>
                    <a:pt x="95524" y="8018"/>
                  </a:cubicBezTo>
                  <a:lnTo>
                    <a:pt x="89818" y="2311"/>
                  </a:lnTo>
                  <a:cubicBezTo>
                    <a:pt x="88277" y="771"/>
                    <a:pt x="86263" y="0"/>
                    <a:pt x="84249" y="0"/>
                  </a:cubicBezTo>
                  <a:cubicBezTo>
                    <a:pt x="82234" y="0"/>
                    <a:pt x="80220" y="771"/>
                    <a:pt x="78679" y="2311"/>
                  </a:cubicBezTo>
                  <a:lnTo>
                    <a:pt x="72973" y="8018"/>
                  </a:lnTo>
                  <a:cubicBezTo>
                    <a:pt x="71432" y="9558"/>
                    <a:pt x="69418" y="10329"/>
                    <a:pt x="67403" y="10329"/>
                  </a:cubicBezTo>
                  <a:cubicBezTo>
                    <a:pt x="65389" y="10329"/>
                    <a:pt x="63375" y="9558"/>
                    <a:pt x="61834" y="8018"/>
                  </a:cubicBezTo>
                  <a:lnTo>
                    <a:pt x="56128" y="2311"/>
                  </a:lnTo>
                  <a:cubicBezTo>
                    <a:pt x="54587" y="771"/>
                    <a:pt x="52567" y="0"/>
                    <a:pt x="50550" y="0"/>
                  </a:cubicBezTo>
                  <a:cubicBezTo>
                    <a:pt x="48533" y="0"/>
                    <a:pt x="46518" y="771"/>
                    <a:pt x="44989" y="2311"/>
                  </a:cubicBezTo>
                  <a:lnTo>
                    <a:pt x="39283" y="8018"/>
                  </a:lnTo>
                  <a:cubicBezTo>
                    <a:pt x="37742" y="9558"/>
                    <a:pt x="35722" y="10329"/>
                    <a:pt x="33705" y="10329"/>
                  </a:cubicBezTo>
                  <a:cubicBezTo>
                    <a:pt x="31688" y="10329"/>
                    <a:pt x="29673" y="9558"/>
                    <a:pt x="28144" y="8018"/>
                  </a:cubicBezTo>
                  <a:lnTo>
                    <a:pt x="22415" y="2311"/>
                  </a:lnTo>
                  <a:cubicBezTo>
                    <a:pt x="20886" y="771"/>
                    <a:pt x="18871" y="0"/>
                    <a:pt x="1685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4" name="Google Shape;534;p19"/>
            <p:cNvSpPr/>
            <p:nvPr/>
          </p:nvSpPr>
          <p:spPr>
            <a:xfrm>
              <a:off x="-479062" y="4756525"/>
              <a:ext cx="3370175" cy="963950"/>
            </a:xfrm>
            <a:custGeom>
              <a:avLst/>
              <a:gdLst/>
              <a:ahLst/>
              <a:cxnLst/>
              <a:rect l="l" t="t" r="r" b="b"/>
              <a:pathLst>
                <a:path w="134807" h="38558" extrusionOk="0">
                  <a:moveTo>
                    <a:pt x="16854" y="0"/>
                  </a:moveTo>
                  <a:cubicBezTo>
                    <a:pt x="14837" y="0"/>
                    <a:pt x="12817" y="771"/>
                    <a:pt x="11276" y="2311"/>
                  </a:cubicBezTo>
                  <a:lnTo>
                    <a:pt x="2306" y="11282"/>
                  </a:lnTo>
                  <a:cubicBezTo>
                    <a:pt x="845" y="12765"/>
                    <a:pt x="0" y="14774"/>
                    <a:pt x="0" y="16851"/>
                  </a:cubicBezTo>
                  <a:lnTo>
                    <a:pt x="0" y="30683"/>
                  </a:lnTo>
                  <a:cubicBezTo>
                    <a:pt x="0" y="35043"/>
                    <a:pt x="3538" y="38558"/>
                    <a:pt x="7875" y="38558"/>
                  </a:cubicBezTo>
                  <a:lnTo>
                    <a:pt x="126932" y="38558"/>
                  </a:lnTo>
                  <a:cubicBezTo>
                    <a:pt x="131269" y="38558"/>
                    <a:pt x="134807" y="35043"/>
                    <a:pt x="134807" y="30683"/>
                  </a:cubicBezTo>
                  <a:lnTo>
                    <a:pt x="134807" y="16851"/>
                  </a:lnTo>
                  <a:cubicBezTo>
                    <a:pt x="134807" y="14774"/>
                    <a:pt x="133962" y="12765"/>
                    <a:pt x="132501" y="11282"/>
                  </a:cubicBezTo>
                  <a:lnTo>
                    <a:pt x="123508" y="2311"/>
                  </a:lnTo>
                  <a:cubicBezTo>
                    <a:pt x="121979" y="771"/>
                    <a:pt x="119964" y="0"/>
                    <a:pt x="117947" y="0"/>
                  </a:cubicBezTo>
                  <a:cubicBezTo>
                    <a:pt x="115930" y="0"/>
                    <a:pt x="113910" y="771"/>
                    <a:pt x="112369" y="2311"/>
                  </a:cubicBezTo>
                  <a:lnTo>
                    <a:pt x="106663" y="8018"/>
                  </a:lnTo>
                  <a:cubicBezTo>
                    <a:pt x="105122" y="9558"/>
                    <a:pt x="103108" y="10329"/>
                    <a:pt x="101094" y="10329"/>
                  </a:cubicBezTo>
                  <a:cubicBezTo>
                    <a:pt x="99079" y="10329"/>
                    <a:pt x="97065" y="9558"/>
                    <a:pt x="95524" y="8018"/>
                  </a:cubicBezTo>
                  <a:lnTo>
                    <a:pt x="89818" y="2311"/>
                  </a:lnTo>
                  <a:cubicBezTo>
                    <a:pt x="88277" y="771"/>
                    <a:pt x="86263" y="0"/>
                    <a:pt x="84249" y="0"/>
                  </a:cubicBezTo>
                  <a:cubicBezTo>
                    <a:pt x="82234" y="0"/>
                    <a:pt x="80220" y="771"/>
                    <a:pt x="78679" y="2311"/>
                  </a:cubicBezTo>
                  <a:lnTo>
                    <a:pt x="72973" y="8018"/>
                  </a:lnTo>
                  <a:cubicBezTo>
                    <a:pt x="71432" y="9558"/>
                    <a:pt x="69418" y="10329"/>
                    <a:pt x="67403" y="10329"/>
                  </a:cubicBezTo>
                  <a:cubicBezTo>
                    <a:pt x="65389" y="10329"/>
                    <a:pt x="63375" y="9558"/>
                    <a:pt x="61834" y="8018"/>
                  </a:cubicBezTo>
                  <a:lnTo>
                    <a:pt x="56128" y="2311"/>
                  </a:lnTo>
                  <a:cubicBezTo>
                    <a:pt x="54587" y="771"/>
                    <a:pt x="52567" y="0"/>
                    <a:pt x="50550" y="0"/>
                  </a:cubicBezTo>
                  <a:cubicBezTo>
                    <a:pt x="48533" y="0"/>
                    <a:pt x="46518" y="771"/>
                    <a:pt x="44989" y="2311"/>
                  </a:cubicBezTo>
                  <a:lnTo>
                    <a:pt x="39283" y="8018"/>
                  </a:lnTo>
                  <a:cubicBezTo>
                    <a:pt x="37742" y="9558"/>
                    <a:pt x="35722" y="10329"/>
                    <a:pt x="33705" y="10329"/>
                  </a:cubicBezTo>
                  <a:cubicBezTo>
                    <a:pt x="31688" y="10329"/>
                    <a:pt x="29673" y="9558"/>
                    <a:pt x="28144" y="8018"/>
                  </a:cubicBezTo>
                  <a:lnTo>
                    <a:pt x="22415" y="2311"/>
                  </a:lnTo>
                  <a:cubicBezTo>
                    <a:pt x="20886" y="771"/>
                    <a:pt x="18871" y="0"/>
                    <a:pt x="1685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5" name="Google Shape;535;p19"/>
            <p:cNvSpPr/>
            <p:nvPr/>
          </p:nvSpPr>
          <p:spPr>
            <a:xfrm>
              <a:off x="4567813" y="4756525"/>
              <a:ext cx="3370175" cy="963950"/>
            </a:xfrm>
            <a:custGeom>
              <a:avLst/>
              <a:gdLst/>
              <a:ahLst/>
              <a:cxnLst/>
              <a:rect l="l" t="t" r="r" b="b"/>
              <a:pathLst>
                <a:path w="134807" h="38558" extrusionOk="0">
                  <a:moveTo>
                    <a:pt x="16854" y="0"/>
                  </a:moveTo>
                  <a:cubicBezTo>
                    <a:pt x="14837" y="0"/>
                    <a:pt x="12817" y="771"/>
                    <a:pt x="11276" y="2311"/>
                  </a:cubicBezTo>
                  <a:lnTo>
                    <a:pt x="2306" y="11282"/>
                  </a:lnTo>
                  <a:cubicBezTo>
                    <a:pt x="845" y="12765"/>
                    <a:pt x="0" y="14774"/>
                    <a:pt x="0" y="16851"/>
                  </a:cubicBezTo>
                  <a:lnTo>
                    <a:pt x="0" y="30683"/>
                  </a:lnTo>
                  <a:cubicBezTo>
                    <a:pt x="0" y="35043"/>
                    <a:pt x="3538" y="38558"/>
                    <a:pt x="7875" y="38558"/>
                  </a:cubicBezTo>
                  <a:lnTo>
                    <a:pt x="126932" y="38558"/>
                  </a:lnTo>
                  <a:cubicBezTo>
                    <a:pt x="131269" y="38558"/>
                    <a:pt x="134807" y="35043"/>
                    <a:pt x="134807" y="30683"/>
                  </a:cubicBezTo>
                  <a:lnTo>
                    <a:pt x="134807" y="16851"/>
                  </a:lnTo>
                  <a:cubicBezTo>
                    <a:pt x="134807" y="14774"/>
                    <a:pt x="133962" y="12765"/>
                    <a:pt x="132501" y="11282"/>
                  </a:cubicBezTo>
                  <a:lnTo>
                    <a:pt x="123508" y="2311"/>
                  </a:lnTo>
                  <a:cubicBezTo>
                    <a:pt x="121979" y="771"/>
                    <a:pt x="119964" y="0"/>
                    <a:pt x="117947" y="0"/>
                  </a:cubicBezTo>
                  <a:cubicBezTo>
                    <a:pt x="115930" y="0"/>
                    <a:pt x="113910" y="771"/>
                    <a:pt x="112369" y="2311"/>
                  </a:cubicBezTo>
                  <a:lnTo>
                    <a:pt x="106663" y="8018"/>
                  </a:lnTo>
                  <a:cubicBezTo>
                    <a:pt x="105122" y="9558"/>
                    <a:pt x="103108" y="10329"/>
                    <a:pt x="101094" y="10329"/>
                  </a:cubicBezTo>
                  <a:cubicBezTo>
                    <a:pt x="99079" y="10329"/>
                    <a:pt x="97065" y="9558"/>
                    <a:pt x="95524" y="8018"/>
                  </a:cubicBezTo>
                  <a:lnTo>
                    <a:pt x="89818" y="2311"/>
                  </a:lnTo>
                  <a:cubicBezTo>
                    <a:pt x="88277" y="771"/>
                    <a:pt x="86263" y="0"/>
                    <a:pt x="84249" y="0"/>
                  </a:cubicBezTo>
                  <a:cubicBezTo>
                    <a:pt x="82234" y="0"/>
                    <a:pt x="80220" y="771"/>
                    <a:pt x="78679" y="2311"/>
                  </a:cubicBezTo>
                  <a:lnTo>
                    <a:pt x="72973" y="8018"/>
                  </a:lnTo>
                  <a:cubicBezTo>
                    <a:pt x="71432" y="9558"/>
                    <a:pt x="69418" y="10329"/>
                    <a:pt x="67403" y="10329"/>
                  </a:cubicBezTo>
                  <a:cubicBezTo>
                    <a:pt x="65389" y="10329"/>
                    <a:pt x="63375" y="9558"/>
                    <a:pt x="61834" y="8018"/>
                  </a:cubicBezTo>
                  <a:lnTo>
                    <a:pt x="56128" y="2311"/>
                  </a:lnTo>
                  <a:cubicBezTo>
                    <a:pt x="54587" y="771"/>
                    <a:pt x="52567" y="0"/>
                    <a:pt x="50550" y="0"/>
                  </a:cubicBezTo>
                  <a:cubicBezTo>
                    <a:pt x="48533" y="0"/>
                    <a:pt x="46518" y="771"/>
                    <a:pt x="44989" y="2311"/>
                  </a:cubicBezTo>
                  <a:lnTo>
                    <a:pt x="39283" y="8018"/>
                  </a:lnTo>
                  <a:cubicBezTo>
                    <a:pt x="37742" y="9558"/>
                    <a:pt x="35722" y="10329"/>
                    <a:pt x="33705" y="10329"/>
                  </a:cubicBezTo>
                  <a:cubicBezTo>
                    <a:pt x="31688" y="10329"/>
                    <a:pt x="29673" y="9558"/>
                    <a:pt x="28144" y="8018"/>
                  </a:cubicBezTo>
                  <a:lnTo>
                    <a:pt x="22415" y="2311"/>
                  </a:lnTo>
                  <a:cubicBezTo>
                    <a:pt x="20886" y="771"/>
                    <a:pt x="18871" y="0"/>
                    <a:pt x="1685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6" name="Google Shape;536;p19"/>
            <p:cNvSpPr/>
            <p:nvPr/>
          </p:nvSpPr>
          <p:spPr>
            <a:xfrm>
              <a:off x="6252888" y="4756525"/>
              <a:ext cx="3370175" cy="963950"/>
            </a:xfrm>
            <a:custGeom>
              <a:avLst/>
              <a:gdLst/>
              <a:ahLst/>
              <a:cxnLst/>
              <a:rect l="l" t="t" r="r" b="b"/>
              <a:pathLst>
                <a:path w="134807" h="38558" extrusionOk="0">
                  <a:moveTo>
                    <a:pt x="16854" y="0"/>
                  </a:moveTo>
                  <a:cubicBezTo>
                    <a:pt x="14837" y="0"/>
                    <a:pt x="12817" y="771"/>
                    <a:pt x="11276" y="2311"/>
                  </a:cubicBezTo>
                  <a:lnTo>
                    <a:pt x="2306" y="11282"/>
                  </a:lnTo>
                  <a:cubicBezTo>
                    <a:pt x="845" y="12765"/>
                    <a:pt x="0" y="14774"/>
                    <a:pt x="0" y="16851"/>
                  </a:cubicBezTo>
                  <a:lnTo>
                    <a:pt x="0" y="30683"/>
                  </a:lnTo>
                  <a:cubicBezTo>
                    <a:pt x="0" y="35043"/>
                    <a:pt x="3538" y="38558"/>
                    <a:pt x="7875" y="38558"/>
                  </a:cubicBezTo>
                  <a:lnTo>
                    <a:pt x="126932" y="38558"/>
                  </a:lnTo>
                  <a:cubicBezTo>
                    <a:pt x="131269" y="38558"/>
                    <a:pt x="134807" y="35043"/>
                    <a:pt x="134807" y="30683"/>
                  </a:cubicBezTo>
                  <a:lnTo>
                    <a:pt x="134807" y="16851"/>
                  </a:lnTo>
                  <a:cubicBezTo>
                    <a:pt x="134807" y="14774"/>
                    <a:pt x="133962" y="12765"/>
                    <a:pt x="132501" y="11282"/>
                  </a:cubicBezTo>
                  <a:lnTo>
                    <a:pt x="123508" y="2311"/>
                  </a:lnTo>
                  <a:cubicBezTo>
                    <a:pt x="121979" y="771"/>
                    <a:pt x="119964" y="0"/>
                    <a:pt x="117947" y="0"/>
                  </a:cubicBezTo>
                  <a:cubicBezTo>
                    <a:pt x="115930" y="0"/>
                    <a:pt x="113910" y="771"/>
                    <a:pt x="112369" y="2311"/>
                  </a:cubicBezTo>
                  <a:lnTo>
                    <a:pt x="106663" y="8018"/>
                  </a:lnTo>
                  <a:cubicBezTo>
                    <a:pt x="105122" y="9558"/>
                    <a:pt x="103108" y="10329"/>
                    <a:pt x="101094" y="10329"/>
                  </a:cubicBezTo>
                  <a:cubicBezTo>
                    <a:pt x="99079" y="10329"/>
                    <a:pt x="97065" y="9558"/>
                    <a:pt x="95524" y="8018"/>
                  </a:cubicBezTo>
                  <a:lnTo>
                    <a:pt x="89818" y="2311"/>
                  </a:lnTo>
                  <a:cubicBezTo>
                    <a:pt x="88277" y="771"/>
                    <a:pt x="86263" y="0"/>
                    <a:pt x="84249" y="0"/>
                  </a:cubicBezTo>
                  <a:cubicBezTo>
                    <a:pt x="82234" y="0"/>
                    <a:pt x="80220" y="771"/>
                    <a:pt x="78679" y="2311"/>
                  </a:cubicBezTo>
                  <a:lnTo>
                    <a:pt x="72973" y="8018"/>
                  </a:lnTo>
                  <a:cubicBezTo>
                    <a:pt x="71432" y="9558"/>
                    <a:pt x="69418" y="10329"/>
                    <a:pt x="67403" y="10329"/>
                  </a:cubicBezTo>
                  <a:cubicBezTo>
                    <a:pt x="65389" y="10329"/>
                    <a:pt x="63375" y="9558"/>
                    <a:pt x="61834" y="8018"/>
                  </a:cubicBezTo>
                  <a:lnTo>
                    <a:pt x="56128" y="2311"/>
                  </a:lnTo>
                  <a:cubicBezTo>
                    <a:pt x="54587" y="771"/>
                    <a:pt x="52567" y="0"/>
                    <a:pt x="50550" y="0"/>
                  </a:cubicBezTo>
                  <a:cubicBezTo>
                    <a:pt x="48533" y="0"/>
                    <a:pt x="46518" y="771"/>
                    <a:pt x="44989" y="2311"/>
                  </a:cubicBezTo>
                  <a:lnTo>
                    <a:pt x="39283" y="8018"/>
                  </a:lnTo>
                  <a:cubicBezTo>
                    <a:pt x="37742" y="9558"/>
                    <a:pt x="35722" y="10329"/>
                    <a:pt x="33705" y="10329"/>
                  </a:cubicBezTo>
                  <a:cubicBezTo>
                    <a:pt x="31688" y="10329"/>
                    <a:pt x="29673" y="9558"/>
                    <a:pt x="28144" y="8018"/>
                  </a:cubicBezTo>
                  <a:lnTo>
                    <a:pt x="22415" y="2311"/>
                  </a:lnTo>
                  <a:cubicBezTo>
                    <a:pt x="20886" y="771"/>
                    <a:pt x="18871" y="0"/>
                    <a:pt x="1685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537" name="Google Shape;537;p19"/>
          <p:cNvSpPr/>
          <p:nvPr/>
        </p:nvSpPr>
        <p:spPr>
          <a:xfrm rot="10800000" flipH="1">
            <a:off x="0" y="-6275"/>
            <a:ext cx="717600" cy="1452600"/>
          </a:xfrm>
          <a:prstGeom prst="round2SameRect">
            <a:avLst>
              <a:gd name="adj1" fmla="val 50000"/>
              <a:gd name="adj2" fmla="val 0"/>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8" name="Google Shape;538;p19"/>
          <p:cNvSpPr/>
          <p:nvPr/>
        </p:nvSpPr>
        <p:spPr>
          <a:xfrm>
            <a:off x="76373" y="2820025"/>
            <a:ext cx="564861" cy="282449"/>
          </a:xfrm>
          <a:custGeom>
            <a:avLst/>
            <a:gdLst/>
            <a:ahLst/>
            <a:cxnLst/>
            <a:rect l="l" t="t" r="r" b="b"/>
            <a:pathLst>
              <a:path w="30724" h="15363" extrusionOk="0">
                <a:moveTo>
                  <a:pt x="15362" y="1"/>
                </a:moveTo>
                <a:cubicBezTo>
                  <a:pt x="6871" y="1"/>
                  <a:pt x="1" y="6871"/>
                  <a:pt x="1" y="15362"/>
                </a:cubicBezTo>
                <a:lnTo>
                  <a:pt x="30723" y="15362"/>
                </a:lnTo>
                <a:cubicBezTo>
                  <a:pt x="30723" y="6871"/>
                  <a:pt x="23853" y="1"/>
                  <a:pt x="15362"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9" name="Google Shape;539;p19"/>
          <p:cNvSpPr/>
          <p:nvPr/>
        </p:nvSpPr>
        <p:spPr>
          <a:xfrm>
            <a:off x="76373" y="3160775"/>
            <a:ext cx="564861" cy="282449"/>
          </a:xfrm>
          <a:custGeom>
            <a:avLst/>
            <a:gdLst/>
            <a:ahLst/>
            <a:cxnLst/>
            <a:rect l="l" t="t" r="r" b="b"/>
            <a:pathLst>
              <a:path w="30724" h="15363" extrusionOk="0">
                <a:moveTo>
                  <a:pt x="15362" y="1"/>
                </a:moveTo>
                <a:cubicBezTo>
                  <a:pt x="6871" y="1"/>
                  <a:pt x="1" y="6894"/>
                  <a:pt x="1" y="15362"/>
                </a:cubicBezTo>
                <a:lnTo>
                  <a:pt x="30723" y="15362"/>
                </a:lnTo>
                <a:cubicBezTo>
                  <a:pt x="30723" y="6894"/>
                  <a:pt x="23853" y="1"/>
                  <a:pt x="1536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0" name="Google Shape;540;p19"/>
          <p:cNvSpPr/>
          <p:nvPr/>
        </p:nvSpPr>
        <p:spPr>
          <a:xfrm>
            <a:off x="76373" y="3501524"/>
            <a:ext cx="564861" cy="282449"/>
          </a:xfrm>
          <a:custGeom>
            <a:avLst/>
            <a:gdLst/>
            <a:ahLst/>
            <a:cxnLst/>
            <a:rect l="l" t="t" r="r" b="b"/>
            <a:pathLst>
              <a:path w="30724" h="15363" extrusionOk="0">
                <a:moveTo>
                  <a:pt x="15362" y="1"/>
                </a:moveTo>
                <a:cubicBezTo>
                  <a:pt x="6871" y="1"/>
                  <a:pt x="1" y="6894"/>
                  <a:pt x="1" y="15362"/>
                </a:cubicBezTo>
                <a:lnTo>
                  <a:pt x="30723" y="15362"/>
                </a:lnTo>
                <a:cubicBezTo>
                  <a:pt x="30723" y="6894"/>
                  <a:pt x="23853" y="1"/>
                  <a:pt x="1536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541" name="Google Shape;541;p19"/>
          <p:cNvGrpSpPr/>
          <p:nvPr/>
        </p:nvGrpSpPr>
        <p:grpSpPr>
          <a:xfrm>
            <a:off x="8428350" y="1271828"/>
            <a:ext cx="964775" cy="2649625"/>
            <a:chOff x="8428350" y="1134178"/>
            <a:chExt cx="964775" cy="2649625"/>
          </a:xfrm>
        </p:grpSpPr>
        <p:sp>
          <p:nvSpPr>
            <p:cNvPr id="542" name="Google Shape;542;p19"/>
            <p:cNvSpPr/>
            <p:nvPr/>
          </p:nvSpPr>
          <p:spPr>
            <a:xfrm>
              <a:off x="8428350" y="1134178"/>
              <a:ext cx="31" cy="2649625"/>
            </a:xfrm>
            <a:custGeom>
              <a:avLst/>
              <a:gdLst/>
              <a:ahLst/>
              <a:cxnLst/>
              <a:rect l="l" t="t" r="r" b="b"/>
              <a:pathLst>
                <a:path w="1" h="85458" fill="none" extrusionOk="0">
                  <a:moveTo>
                    <a:pt x="0" y="0"/>
                  </a:moveTo>
                  <a:lnTo>
                    <a:pt x="0" y="85458"/>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3" name="Google Shape;543;p19"/>
            <p:cNvSpPr/>
            <p:nvPr/>
          </p:nvSpPr>
          <p:spPr>
            <a:xfrm>
              <a:off x="8429046" y="1615245"/>
              <a:ext cx="950090" cy="31"/>
            </a:xfrm>
            <a:custGeom>
              <a:avLst/>
              <a:gdLst/>
              <a:ahLst/>
              <a:cxnLst/>
              <a:rect l="l" t="t" r="r" b="b"/>
              <a:pathLst>
                <a:path w="85459" h="1" fill="none" extrusionOk="0">
                  <a:moveTo>
                    <a:pt x="0" y="1"/>
                  </a:moveTo>
                  <a:lnTo>
                    <a:pt x="85458" y="1"/>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544" name="Google Shape;544;p19"/>
            <p:cNvGrpSpPr/>
            <p:nvPr/>
          </p:nvGrpSpPr>
          <p:grpSpPr>
            <a:xfrm>
              <a:off x="8429046" y="1134178"/>
              <a:ext cx="964079" cy="2649625"/>
              <a:chOff x="8429046" y="1134178"/>
              <a:chExt cx="964079" cy="2649625"/>
            </a:xfrm>
          </p:grpSpPr>
          <p:sp>
            <p:nvSpPr>
              <p:cNvPr id="545" name="Google Shape;545;p19"/>
              <p:cNvSpPr/>
              <p:nvPr/>
            </p:nvSpPr>
            <p:spPr>
              <a:xfrm>
                <a:off x="8429046" y="3297831"/>
                <a:ext cx="950090" cy="31"/>
              </a:xfrm>
              <a:custGeom>
                <a:avLst/>
                <a:gdLst/>
                <a:ahLst/>
                <a:cxnLst/>
                <a:rect l="l" t="t" r="r" b="b"/>
                <a:pathLst>
                  <a:path w="85459" h="1" fill="none" extrusionOk="0">
                    <a:moveTo>
                      <a:pt x="0" y="1"/>
                    </a:moveTo>
                    <a:lnTo>
                      <a:pt x="85458" y="1"/>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6" name="Google Shape;546;p19"/>
              <p:cNvSpPr/>
              <p:nvPr/>
            </p:nvSpPr>
            <p:spPr>
              <a:xfrm>
                <a:off x="8429046" y="3056970"/>
                <a:ext cx="950090" cy="31"/>
              </a:xfrm>
              <a:custGeom>
                <a:avLst/>
                <a:gdLst/>
                <a:ahLst/>
                <a:cxnLst/>
                <a:rect l="l" t="t" r="r" b="b"/>
                <a:pathLst>
                  <a:path w="85459" h="1" fill="none" extrusionOk="0">
                    <a:moveTo>
                      <a:pt x="0" y="0"/>
                    </a:moveTo>
                    <a:lnTo>
                      <a:pt x="85458" y="0"/>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7" name="Google Shape;547;p19"/>
              <p:cNvSpPr/>
              <p:nvPr/>
            </p:nvSpPr>
            <p:spPr>
              <a:xfrm>
                <a:off x="8429046" y="2816791"/>
                <a:ext cx="950090" cy="31"/>
              </a:xfrm>
              <a:custGeom>
                <a:avLst/>
                <a:gdLst/>
                <a:ahLst/>
                <a:cxnLst/>
                <a:rect l="l" t="t" r="r" b="b"/>
                <a:pathLst>
                  <a:path w="85459" h="1" fill="none" extrusionOk="0">
                    <a:moveTo>
                      <a:pt x="0" y="1"/>
                    </a:moveTo>
                    <a:lnTo>
                      <a:pt x="85458" y="1"/>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8" name="Google Shape;548;p19"/>
              <p:cNvSpPr/>
              <p:nvPr/>
            </p:nvSpPr>
            <p:spPr>
              <a:xfrm>
                <a:off x="8429046" y="2576643"/>
                <a:ext cx="950090" cy="31"/>
              </a:xfrm>
              <a:custGeom>
                <a:avLst/>
                <a:gdLst/>
                <a:ahLst/>
                <a:cxnLst/>
                <a:rect l="l" t="t" r="r" b="b"/>
                <a:pathLst>
                  <a:path w="85459" h="1" fill="none" extrusionOk="0">
                    <a:moveTo>
                      <a:pt x="0" y="0"/>
                    </a:moveTo>
                    <a:lnTo>
                      <a:pt x="85458" y="0"/>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9" name="Google Shape;549;p19"/>
              <p:cNvSpPr/>
              <p:nvPr/>
            </p:nvSpPr>
            <p:spPr>
              <a:xfrm>
                <a:off x="8429046" y="2335752"/>
                <a:ext cx="950090" cy="31"/>
              </a:xfrm>
              <a:custGeom>
                <a:avLst/>
                <a:gdLst/>
                <a:ahLst/>
                <a:cxnLst/>
                <a:rect l="l" t="t" r="r" b="b"/>
                <a:pathLst>
                  <a:path w="85459" h="1" fill="none" extrusionOk="0">
                    <a:moveTo>
                      <a:pt x="0" y="1"/>
                    </a:moveTo>
                    <a:lnTo>
                      <a:pt x="85458" y="1"/>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0" name="Google Shape;550;p19"/>
              <p:cNvSpPr/>
              <p:nvPr/>
            </p:nvSpPr>
            <p:spPr>
              <a:xfrm>
                <a:off x="8429046" y="2095603"/>
                <a:ext cx="950090" cy="31"/>
              </a:xfrm>
              <a:custGeom>
                <a:avLst/>
                <a:gdLst/>
                <a:ahLst/>
                <a:cxnLst/>
                <a:rect l="l" t="t" r="r" b="b"/>
                <a:pathLst>
                  <a:path w="85459" h="1" fill="none" extrusionOk="0">
                    <a:moveTo>
                      <a:pt x="0" y="0"/>
                    </a:moveTo>
                    <a:lnTo>
                      <a:pt x="85458" y="0"/>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1" name="Google Shape;551;p19"/>
              <p:cNvSpPr/>
              <p:nvPr/>
            </p:nvSpPr>
            <p:spPr>
              <a:xfrm>
                <a:off x="8429046" y="1855424"/>
                <a:ext cx="950090" cy="31"/>
              </a:xfrm>
              <a:custGeom>
                <a:avLst/>
                <a:gdLst/>
                <a:ahLst/>
                <a:cxnLst/>
                <a:rect l="l" t="t" r="r" b="b"/>
                <a:pathLst>
                  <a:path w="85459" h="1" fill="none" extrusionOk="0">
                    <a:moveTo>
                      <a:pt x="0" y="1"/>
                    </a:moveTo>
                    <a:lnTo>
                      <a:pt x="85458" y="1"/>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2" name="Google Shape;552;p19"/>
              <p:cNvSpPr/>
              <p:nvPr/>
            </p:nvSpPr>
            <p:spPr>
              <a:xfrm>
                <a:off x="9152244" y="1134178"/>
                <a:ext cx="31" cy="2649625"/>
              </a:xfrm>
              <a:custGeom>
                <a:avLst/>
                <a:gdLst/>
                <a:ahLst/>
                <a:cxnLst/>
                <a:rect l="l" t="t" r="r" b="b"/>
                <a:pathLst>
                  <a:path w="1" h="85458" fill="none" extrusionOk="0">
                    <a:moveTo>
                      <a:pt x="0" y="0"/>
                    </a:moveTo>
                    <a:lnTo>
                      <a:pt x="0" y="85458"/>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3" name="Google Shape;553;p19"/>
              <p:cNvSpPr/>
              <p:nvPr/>
            </p:nvSpPr>
            <p:spPr>
              <a:xfrm>
                <a:off x="8911401" y="1134178"/>
                <a:ext cx="31" cy="2649625"/>
              </a:xfrm>
              <a:custGeom>
                <a:avLst/>
                <a:gdLst/>
                <a:ahLst/>
                <a:cxnLst/>
                <a:rect l="l" t="t" r="r" b="b"/>
                <a:pathLst>
                  <a:path w="1" h="85458" fill="none" extrusionOk="0">
                    <a:moveTo>
                      <a:pt x="0" y="0"/>
                    </a:moveTo>
                    <a:lnTo>
                      <a:pt x="0" y="85458"/>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4" name="Google Shape;554;p19"/>
              <p:cNvSpPr/>
              <p:nvPr/>
            </p:nvSpPr>
            <p:spPr>
              <a:xfrm>
                <a:off x="8669876" y="1134178"/>
                <a:ext cx="31" cy="2649625"/>
              </a:xfrm>
              <a:custGeom>
                <a:avLst/>
                <a:gdLst/>
                <a:ahLst/>
                <a:cxnLst/>
                <a:rect l="l" t="t" r="r" b="b"/>
                <a:pathLst>
                  <a:path w="1" h="85458" fill="none" extrusionOk="0">
                    <a:moveTo>
                      <a:pt x="0" y="0"/>
                    </a:moveTo>
                    <a:lnTo>
                      <a:pt x="0" y="85458"/>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5" name="Google Shape;555;p19"/>
              <p:cNvSpPr/>
              <p:nvPr/>
            </p:nvSpPr>
            <p:spPr>
              <a:xfrm>
                <a:off x="8429046" y="3778220"/>
                <a:ext cx="950090" cy="31"/>
              </a:xfrm>
              <a:custGeom>
                <a:avLst/>
                <a:gdLst/>
                <a:ahLst/>
                <a:cxnLst/>
                <a:rect l="l" t="t" r="r" b="b"/>
                <a:pathLst>
                  <a:path w="85459" h="1" fill="none" extrusionOk="0">
                    <a:moveTo>
                      <a:pt x="0" y="0"/>
                    </a:moveTo>
                    <a:lnTo>
                      <a:pt x="85458" y="0"/>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6" name="Google Shape;556;p19"/>
              <p:cNvSpPr/>
              <p:nvPr/>
            </p:nvSpPr>
            <p:spPr>
              <a:xfrm>
                <a:off x="8429046" y="3538041"/>
                <a:ext cx="950090" cy="31"/>
              </a:xfrm>
              <a:custGeom>
                <a:avLst/>
                <a:gdLst/>
                <a:ahLst/>
                <a:cxnLst/>
                <a:rect l="l" t="t" r="r" b="b"/>
                <a:pathLst>
                  <a:path w="85459" h="1" fill="none" extrusionOk="0">
                    <a:moveTo>
                      <a:pt x="0" y="1"/>
                    </a:moveTo>
                    <a:lnTo>
                      <a:pt x="85458" y="1"/>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7" name="Google Shape;557;p19"/>
              <p:cNvSpPr/>
              <p:nvPr/>
            </p:nvSpPr>
            <p:spPr>
              <a:xfrm>
                <a:off x="9393094" y="1614576"/>
                <a:ext cx="31" cy="2169138"/>
              </a:xfrm>
              <a:custGeom>
                <a:avLst/>
                <a:gdLst/>
                <a:ahLst/>
                <a:cxnLst/>
                <a:rect l="l" t="t" r="r" b="b"/>
                <a:pathLst>
                  <a:path w="1" h="85458" fill="none" extrusionOk="0">
                    <a:moveTo>
                      <a:pt x="0" y="0"/>
                    </a:moveTo>
                    <a:lnTo>
                      <a:pt x="0" y="85458"/>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558" name="Google Shape;558;p19"/>
          <p:cNvSpPr/>
          <p:nvPr/>
        </p:nvSpPr>
        <p:spPr>
          <a:xfrm>
            <a:off x="8428346" y="1512020"/>
            <a:ext cx="950090" cy="31"/>
          </a:xfrm>
          <a:custGeom>
            <a:avLst/>
            <a:gdLst/>
            <a:ahLst/>
            <a:cxnLst/>
            <a:rect l="l" t="t" r="r" b="b"/>
            <a:pathLst>
              <a:path w="85459" h="1" fill="none" extrusionOk="0">
                <a:moveTo>
                  <a:pt x="0" y="1"/>
                </a:moveTo>
                <a:lnTo>
                  <a:pt x="85458" y="1"/>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9" name="Google Shape;559;p19"/>
          <p:cNvSpPr/>
          <p:nvPr/>
        </p:nvSpPr>
        <p:spPr>
          <a:xfrm>
            <a:off x="8428346" y="1271820"/>
            <a:ext cx="950090" cy="31"/>
          </a:xfrm>
          <a:custGeom>
            <a:avLst/>
            <a:gdLst/>
            <a:ahLst/>
            <a:cxnLst/>
            <a:rect l="l" t="t" r="r" b="b"/>
            <a:pathLst>
              <a:path w="85459" h="1" fill="none" extrusionOk="0">
                <a:moveTo>
                  <a:pt x="0" y="1"/>
                </a:moveTo>
                <a:lnTo>
                  <a:pt x="85458" y="1"/>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Title and text 3">
  <p:cSld name="CUSTOM_1_1_1">
    <p:bg>
      <p:bgPr>
        <a:solidFill>
          <a:schemeClr val="dk2"/>
        </a:solidFill>
        <a:effectLst/>
      </p:bgPr>
    </p:bg>
    <p:spTree>
      <p:nvGrpSpPr>
        <p:cNvPr id="1" name="Shape 560"/>
        <p:cNvGrpSpPr/>
        <p:nvPr/>
      </p:nvGrpSpPr>
      <p:grpSpPr>
        <a:xfrm>
          <a:off x="0" y="0"/>
          <a:ext cx="0" cy="0"/>
          <a:chOff x="0" y="0"/>
          <a:chExt cx="0" cy="0"/>
        </a:xfrm>
      </p:grpSpPr>
      <p:sp>
        <p:nvSpPr>
          <p:cNvPr id="561" name="Google Shape;561;p20"/>
          <p:cNvSpPr txBox="1">
            <a:spLocks noGrp="1"/>
          </p:cNvSpPr>
          <p:nvPr>
            <p:ph type="subTitle" idx="1"/>
          </p:nvPr>
        </p:nvSpPr>
        <p:spPr>
          <a:xfrm>
            <a:off x="5681775" y="2490800"/>
            <a:ext cx="2747100" cy="9837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562" name="Google Shape;562;p20"/>
          <p:cNvSpPr txBox="1">
            <a:spLocks noGrp="1"/>
          </p:cNvSpPr>
          <p:nvPr>
            <p:ph type="title"/>
          </p:nvPr>
        </p:nvSpPr>
        <p:spPr>
          <a:xfrm>
            <a:off x="5855700" y="1669000"/>
            <a:ext cx="2399400" cy="9837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30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grpSp>
        <p:nvGrpSpPr>
          <p:cNvPr id="563" name="Google Shape;563;p20"/>
          <p:cNvGrpSpPr/>
          <p:nvPr/>
        </p:nvGrpSpPr>
        <p:grpSpPr>
          <a:xfrm flipH="1">
            <a:off x="-479075" y="4608500"/>
            <a:ext cx="10102125" cy="963950"/>
            <a:chOff x="-479062" y="4756525"/>
            <a:chExt cx="10102125" cy="963950"/>
          </a:xfrm>
        </p:grpSpPr>
        <p:sp>
          <p:nvSpPr>
            <p:cNvPr id="564" name="Google Shape;564;p20"/>
            <p:cNvSpPr/>
            <p:nvPr/>
          </p:nvSpPr>
          <p:spPr>
            <a:xfrm>
              <a:off x="2054588" y="4756525"/>
              <a:ext cx="3370175" cy="963950"/>
            </a:xfrm>
            <a:custGeom>
              <a:avLst/>
              <a:gdLst/>
              <a:ahLst/>
              <a:cxnLst/>
              <a:rect l="l" t="t" r="r" b="b"/>
              <a:pathLst>
                <a:path w="134807" h="38558" extrusionOk="0">
                  <a:moveTo>
                    <a:pt x="16854" y="0"/>
                  </a:moveTo>
                  <a:cubicBezTo>
                    <a:pt x="14837" y="0"/>
                    <a:pt x="12817" y="771"/>
                    <a:pt x="11276" y="2311"/>
                  </a:cubicBezTo>
                  <a:lnTo>
                    <a:pt x="2306" y="11282"/>
                  </a:lnTo>
                  <a:cubicBezTo>
                    <a:pt x="845" y="12765"/>
                    <a:pt x="0" y="14774"/>
                    <a:pt x="0" y="16851"/>
                  </a:cubicBezTo>
                  <a:lnTo>
                    <a:pt x="0" y="30683"/>
                  </a:lnTo>
                  <a:cubicBezTo>
                    <a:pt x="0" y="35043"/>
                    <a:pt x="3538" y="38558"/>
                    <a:pt x="7875" y="38558"/>
                  </a:cubicBezTo>
                  <a:lnTo>
                    <a:pt x="126932" y="38558"/>
                  </a:lnTo>
                  <a:cubicBezTo>
                    <a:pt x="131269" y="38558"/>
                    <a:pt x="134807" y="35043"/>
                    <a:pt x="134807" y="30683"/>
                  </a:cubicBezTo>
                  <a:lnTo>
                    <a:pt x="134807" y="16851"/>
                  </a:lnTo>
                  <a:cubicBezTo>
                    <a:pt x="134807" y="14774"/>
                    <a:pt x="133962" y="12765"/>
                    <a:pt x="132501" y="11282"/>
                  </a:cubicBezTo>
                  <a:lnTo>
                    <a:pt x="123508" y="2311"/>
                  </a:lnTo>
                  <a:cubicBezTo>
                    <a:pt x="121979" y="771"/>
                    <a:pt x="119964" y="0"/>
                    <a:pt x="117947" y="0"/>
                  </a:cubicBezTo>
                  <a:cubicBezTo>
                    <a:pt x="115930" y="0"/>
                    <a:pt x="113910" y="771"/>
                    <a:pt x="112369" y="2311"/>
                  </a:cubicBezTo>
                  <a:lnTo>
                    <a:pt x="106663" y="8018"/>
                  </a:lnTo>
                  <a:cubicBezTo>
                    <a:pt x="105122" y="9558"/>
                    <a:pt x="103108" y="10329"/>
                    <a:pt x="101094" y="10329"/>
                  </a:cubicBezTo>
                  <a:cubicBezTo>
                    <a:pt x="99079" y="10329"/>
                    <a:pt x="97065" y="9558"/>
                    <a:pt x="95524" y="8018"/>
                  </a:cubicBezTo>
                  <a:lnTo>
                    <a:pt x="89818" y="2311"/>
                  </a:lnTo>
                  <a:cubicBezTo>
                    <a:pt x="88277" y="771"/>
                    <a:pt x="86263" y="0"/>
                    <a:pt x="84249" y="0"/>
                  </a:cubicBezTo>
                  <a:cubicBezTo>
                    <a:pt x="82234" y="0"/>
                    <a:pt x="80220" y="771"/>
                    <a:pt x="78679" y="2311"/>
                  </a:cubicBezTo>
                  <a:lnTo>
                    <a:pt x="72973" y="8018"/>
                  </a:lnTo>
                  <a:cubicBezTo>
                    <a:pt x="71432" y="9558"/>
                    <a:pt x="69418" y="10329"/>
                    <a:pt x="67403" y="10329"/>
                  </a:cubicBezTo>
                  <a:cubicBezTo>
                    <a:pt x="65389" y="10329"/>
                    <a:pt x="63375" y="9558"/>
                    <a:pt x="61834" y="8018"/>
                  </a:cubicBezTo>
                  <a:lnTo>
                    <a:pt x="56128" y="2311"/>
                  </a:lnTo>
                  <a:cubicBezTo>
                    <a:pt x="54587" y="771"/>
                    <a:pt x="52567" y="0"/>
                    <a:pt x="50550" y="0"/>
                  </a:cubicBezTo>
                  <a:cubicBezTo>
                    <a:pt x="48533" y="0"/>
                    <a:pt x="46518" y="771"/>
                    <a:pt x="44989" y="2311"/>
                  </a:cubicBezTo>
                  <a:lnTo>
                    <a:pt x="39283" y="8018"/>
                  </a:lnTo>
                  <a:cubicBezTo>
                    <a:pt x="37742" y="9558"/>
                    <a:pt x="35722" y="10329"/>
                    <a:pt x="33705" y="10329"/>
                  </a:cubicBezTo>
                  <a:cubicBezTo>
                    <a:pt x="31688" y="10329"/>
                    <a:pt x="29673" y="9558"/>
                    <a:pt x="28144" y="8018"/>
                  </a:cubicBezTo>
                  <a:lnTo>
                    <a:pt x="22415" y="2311"/>
                  </a:lnTo>
                  <a:cubicBezTo>
                    <a:pt x="20886" y="771"/>
                    <a:pt x="18871" y="0"/>
                    <a:pt x="1685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5" name="Google Shape;565;p20"/>
            <p:cNvSpPr/>
            <p:nvPr/>
          </p:nvSpPr>
          <p:spPr>
            <a:xfrm>
              <a:off x="-479062" y="4756525"/>
              <a:ext cx="3370175" cy="963950"/>
            </a:xfrm>
            <a:custGeom>
              <a:avLst/>
              <a:gdLst/>
              <a:ahLst/>
              <a:cxnLst/>
              <a:rect l="l" t="t" r="r" b="b"/>
              <a:pathLst>
                <a:path w="134807" h="38558" extrusionOk="0">
                  <a:moveTo>
                    <a:pt x="16854" y="0"/>
                  </a:moveTo>
                  <a:cubicBezTo>
                    <a:pt x="14837" y="0"/>
                    <a:pt x="12817" y="771"/>
                    <a:pt x="11276" y="2311"/>
                  </a:cubicBezTo>
                  <a:lnTo>
                    <a:pt x="2306" y="11282"/>
                  </a:lnTo>
                  <a:cubicBezTo>
                    <a:pt x="845" y="12765"/>
                    <a:pt x="0" y="14774"/>
                    <a:pt x="0" y="16851"/>
                  </a:cubicBezTo>
                  <a:lnTo>
                    <a:pt x="0" y="30683"/>
                  </a:lnTo>
                  <a:cubicBezTo>
                    <a:pt x="0" y="35043"/>
                    <a:pt x="3538" y="38558"/>
                    <a:pt x="7875" y="38558"/>
                  </a:cubicBezTo>
                  <a:lnTo>
                    <a:pt x="126932" y="38558"/>
                  </a:lnTo>
                  <a:cubicBezTo>
                    <a:pt x="131269" y="38558"/>
                    <a:pt x="134807" y="35043"/>
                    <a:pt x="134807" y="30683"/>
                  </a:cubicBezTo>
                  <a:lnTo>
                    <a:pt x="134807" y="16851"/>
                  </a:lnTo>
                  <a:cubicBezTo>
                    <a:pt x="134807" y="14774"/>
                    <a:pt x="133962" y="12765"/>
                    <a:pt x="132501" y="11282"/>
                  </a:cubicBezTo>
                  <a:lnTo>
                    <a:pt x="123508" y="2311"/>
                  </a:lnTo>
                  <a:cubicBezTo>
                    <a:pt x="121979" y="771"/>
                    <a:pt x="119964" y="0"/>
                    <a:pt x="117947" y="0"/>
                  </a:cubicBezTo>
                  <a:cubicBezTo>
                    <a:pt x="115930" y="0"/>
                    <a:pt x="113910" y="771"/>
                    <a:pt x="112369" y="2311"/>
                  </a:cubicBezTo>
                  <a:lnTo>
                    <a:pt x="106663" y="8018"/>
                  </a:lnTo>
                  <a:cubicBezTo>
                    <a:pt x="105122" y="9558"/>
                    <a:pt x="103108" y="10329"/>
                    <a:pt x="101094" y="10329"/>
                  </a:cubicBezTo>
                  <a:cubicBezTo>
                    <a:pt x="99079" y="10329"/>
                    <a:pt x="97065" y="9558"/>
                    <a:pt x="95524" y="8018"/>
                  </a:cubicBezTo>
                  <a:lnTo>
                    <a:pt x="89818" y="2311"/>
                  </a:lnTo>
                  <a:cubicBezTo>
                    <a:pt x="88277" y="771"/>
                    <a:pt x="86263" y="0"/>
                    <a:pt x="84249" y="0"/>
                  </a:cubicBezTo>
                  <a:cubicBezTo>
                    <a:pt x="82234" y="0"/>
                    <a:pt x="80220" y="771"/>
                    <a:pt x="78679" y="2311"/>
                  </a:cubicBezTo>
                  <a:lnTo>
                    <a:pt x="72973" y="8018"/>
                  </a:lnTo>
                  <a:cubicBezTo>
                    <a:pt x="71432" y="9558"/>
                    <a:pt x="69418" y="10329"/>
                    <a:pt x="67403" y="10329"/>
                  </a:cubicBezTo>
                  <a:cubicBezTo>
                    <a:pt x="65389" y="10329"/>
                    <a:pt x="63375" y="9558"/>
                    <a:pt x="61834" y="8018"/>
                  </a:cubicBezTo>
                  <a:lnTo>
                    <a:pt x="56128" y="2311"/>
                  </a:lnTo>
                  <a:cubicBezTo>
                    <a:pt x="54587" y="771"/>
                    <a:pt x="52567" y="0"/>
                    <a:pt x="50550" y="0"/>
                  </a:cubicBezTo>
                  <a:cubicBezTo>
                    <a:pt x="48533" y="0"/>
                    <a:pt x="46518" y="771"/>
                    <a:pt x="44989" y="2311"/>
                  </a:cubicBezTo>
                  <a:lnTo>
                    <a:pt x="39283" y="8018"/>
                  </a:lnTo>
                  <a:cubicBezTo>
                    <a:pt x="37742" y="9558"/>
                    <a:pt x="35722" y="10329"/>
                    <a:pt x="33705" y="10329"/>
                  </a:cubicBezTo>
                  <a:cubicBezTo>
                    <a:pt x="31688" y="10329"/>
                    <a:pt x="29673" y="9558"/>
                    <a:pt x="28144" y="8018"/>
                  </a:cubicBezTo>
                  <a:lnTo>
                    <a:pt x="22415" y="2311"/>
                  </a:lnTo>
                  <a:cubicBezTo>
                    <a:pt x="20886" y="771"/>
                    <a:pt x="18871" y="0"/>
                    <a:pt x="1685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6" name="Google Shape;566;p20"/>
            <p:cNvSpPr/>
            <p:nvPr/>
          </p:nvSpPr>
          <p:spPr>
            <a:xfrm>
              <a:off x="4567813" y="4756525"/>
              <a:ext cx="3370175" cy="963950"/>
            </a:xfrm>
            <a:custGeom>
              <a:avLst/>
              <a:gdLst/>
              <a:ahLst/>
              <a:cxnLst/>
              <a:rect l="l" t="t" r="r" b="b"/>
              <a:pathLst>
                <a:path w="134807" h="38558" extrusionOk="0">
                  <a:moveTo>
                    <a:pt x="16854" y="0"/>
                  </a:moveTo>
                  <a:cubicBezTo>
                    <a:pt x="14837" y="0"/>
                    <a:pt x="12817" y="771"/>
                    <a:pt x="11276" y="2311"/>
                  </a:cubicBezTo>
                  <a:lnTo>
                    <a:pt x="2306" y="11282"/>
                  </a:lnTo>
                  <a:cubicBezTo>
                    <a:pt x="845" y="12765"/>
                    <a:pt x="0" y="14774"/>
                    <a:pt x="0" y="16851"/>
                  </a:cubicBezTo>
                  <a:lnTo>
                    <a:pt x="0" y="30683"/>
                  </a:lnTo>
                  <a:cubicBezTo>
                    <a:pt x="0" y="35043"/>
                    <a:pt x="3538" y="38558"/>
                    <a:pt x="7875" y="38558"/>
                  </a:cubicBezTo>
                  <a:lnTo>
                    <a:pt x="126932" y="38558"/>
                  </a:lnTo>
                  <a:cubicBezTo>
                    <a:pt x="131269" y="38558"/>
                    <a:pt x="134807" y="35043"/>
                    <a:pt x="134807" y="30683"/>
                  </a:cubicBezTo>
                  <a:lnTo>
                    <a:pt x="134807" y="16851"/>
                  </a:lnTo>
                  <a:cubicBezTo>
                    <a:pt x="134807" y="14774"/>
                    <a:pt x="133962" y="12765"/>
                    <a:pt x="132501" y="11282"/>
                  </a:cubicBezTo>
                  <a:lnTo>
                    <a:pt x="123508" y="2311"/>
                  </a:lnTo>
                  <a:cubicBezTo>
                    <a:pt x="121979" y="771"/>
                    <a:pt x="119964" y="0"/>
                    <a:pt x="117947" y="0"/>
                  </a:cubicBezTo>
                  <a:cubicBezTo>
                    <a:pt x="115930" y="0"/>
                    <a:pt x="113910" y="771"/>
                    <a:pt x="112369" y="2311"/>
                  </a:cubicBezTo>
                  <a:lnTo>
                    <a:pt x="106663" y="8018"/>
                  </a:lnTo>
                  <a:cubicBezTo>
                    <a:pt x="105122" y="9558"/>
                    <a:pt x="103108" y="10329"/>
                    <a:pt x="101094" y="10329"/>
                  </a:cubicBezTo>
                  <a:cubicBezTo>
                    <a:pt x="99079" y="10329"/>
                    <a:pt x="97065" y="9558"/>
                    <a:pt x="95524" y="8018"/>
                  </a:cubicBezTo>
                  <a:lnTo>
                    <a:pt x="89818" y="2311"/>
                  </a:lnTo>
                  <a:cubicBezTo>
                    <a:pt x="88277" y="771"/>
                    <a:pt x="86263" y="0"/>
                    <a:pt x="84249" y="0"/>
                  </a:cubicBezTo>
                  <a:cubicBezTo>
                    <a:pt x="82234" y="0"/>
                    <a:pt x="80220" y="771"/>
                    <a:pt x="78679" y="2311"/>
                  </a:cubicBezTo>
                  <a:lnTo>
                    <a:pt x="72973" y="8018"/>
                  </a:lnTo>
                  <a:cubicBezTo>
                    <a:pt x="71432" y="9558"/>
                    <a:pt x="69418" y="10329"/>
                    <a:pt x="67403" y="10329"/>
                  </a:cubicBezTo>
                  <a:cubicBezTo>
                    <a:pt x="65389" y="10329"/>
                    <a:pt x="63375" y="9558"/>
                    <a:pt x="61834" y="8018"/>
                  </a:cubicBezTo>
                  <a:lnTo>
                    <a:pt x="56128" y="2311"/>
                  </a:lnTo>
                  <a:cubicBezTo>
                    <a:pt x="54587" y="771"/>
                    <a:pt x="52567" y="0"/>
                    <a:pt x="50550" y="0"/>
                  </a:cubicBezTo>
                  <a:cubicBezTo>
                    <a:pt x="48533" y="0"/>
                    <a:pt x="46518" y="771"/>
                    <a:pt x="44989" y="2311"/>
                  </a:cubicBezTo>
                  <a:lnTo>
                    <a:pt x="39283" y="8018"/>
                  </a:lnTo>
                  <a:cubicBezTo>
                    <a:pt x="37742" y="9558"/>
                    <a:pt x="35722" y="10329"/>
                    <a:pt x="33705" y="10329"/>
                  </a:cubicBezTo>
                  <a:cubicBezTo>
                    <a:pt x="31688" y="10329"/>
                    <a:pt x="29673" y="9558"/>
                    <a:pt x="28144" y="8018"/>
                  </a:cubicBezTo>
                  <a:lnTo>
                    <a:pt x="22415" y="2311"/>
                  </a:lnTo>
                  <a:cubicBezTo>
                    <a:pt x="20886" y="771"/>
                    <a:pt x="18871" y="0"/>
                    <a:pt x="1685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7" name="Google Shape;567;p20"/>
            <p:cNvSpPr/>
            <p:nvPr/>
          </p:nvSpPr>
          <p:spPr>
            <a:xfrm>
              <a:off x="6252888" y="4756525"/>
              <a:ext cx="3370175" cy="963950"/>
            </a:xfrm>
            <a:custGeom>
              <a:avLst/>
              <a:gdLst/>
              <a:ahLst/>
              <a:cxnLst/>
              <a:rect l="l" t="t" r="r" b="b"/>
              <a:pathLst>
                <a:path w="134807" h="38558" extrusionOk="0">
                  <a:moveTo>
                    <a:pt x="16854" y="0"/>
                  </a:moveTo>
                  <a:cubicBezTo>
                    <a:pt x="14837" y="0"/>
                    <a:pt x="12817" y="771"/>
                    <a:pt x="11276" y="2311"/>
                  </a:cubicBezTo>
                  <a:lnTo>
                    <a:pt x="2306" y="11282"/>
                  </a:lnTo>
                  <a:cubicBezTo>
                    <a:pt x="845" y="12765"/>
                    <a:pt x="0" y="14774"/>
                    <a:pt x="0" y="16851"/>
                  </a:cubicBezTo>
                  <a:lnTo>
                    <a:pt x="0" y="30683"/>
                  </a:lnTo>
                  <a:cubicBezTo>
                    <a:pt x="0" y="35043"/>
                    <a:pt x="3538" y="38558"/>
                    <a:pt x="7875" y="38558"/>
                  </a:cubicBezTo>
                  <a:lnTo>
                    <a:pt x="126932" y="38558"/>
                  </a:lnTo>
                  <a:cubicBezTo>
                    <a:pt x="131269" y="38558"/>
                    <a:pt x="134807" y="35043"/>
                    <a:pt x="134807" y="30683"/>
                  </a:cubicBezTo>
                  <a:lnTo>
                    <a:pt x="134807" y="16851"/>
                  </a:lnTo>
                  <a:cubicBezTo>
                    <a:pt x="134807" y="14774"/>
                    <a:pt x="133962" y="12765"/>
                    <a:pt x="132501" y="11282"/>
                  </a:cubicBezTo>
                  <a:lnTo>
                    <a:pt x="123508" y="2311"/>
                  </a:lnTo>
                  <a:cubicBezTo>
                    <a:pt x="121979" y="771"/>
                    <a:pt x="119964" y="0"/>
                    <a:pt x="117947" y="0"/>
                  </a:cubicBezTo>
                  <a:cubicBezTo>
                    <a:pt x="115930" y="0"/>
                    <a:pt x="113910" y="771"/>
                    <a:pt x="112369" y="2311"/>
                  </a:cubicBezTo>
                  <a:lnTo>
                    <a:pt x="106663" y="8018"/>
                  </a:lnTo>
                  <a:cubicBezTo>
                    <a:pt x="105122" y="9558"/>
                    <a:pt x="103108" y="10329"/>
                    <a:pt x="101094" y="10329"/>
                  </a:cubicBezTo>
                  <a:cubicBezTo>
                    <a:pt x="99079" y="10329"/>
                    <a:pt x="97065" y="9558"/>
                    <a:pt x="95524" y="8018"/>
                  </a:cubicBezTo>
                  <a:lnTo>
                    <a:pt x="89818" y="2311"/>
                  </a:lnTo>
                  <a:cubicBezTo>
                    <a:pt x="88277" y="771"/>
                    <a:pt x="86263" y="0"/>
                    <a:pt x="84249" y="0"/>
                  </a:cubicBezTo>
                  <a:cubicBezTo>
                    <a:pt x="82234" y="0"/>
                    <a:pt x="80220" y="771"/>
                    <a:pt x="78679" y="2311"/>
                  </a:cubicBezTo>
                  <a:lnTo>
                    <a:pt x="72973" y="8018"/>
                  </a:lnTo>
                  <a:cubicBezTo>
                    <a:pt x="71432" y="9558"/>
                    <a:pt x="69418" y="10329"/>
                    <a:pt x="67403" y="10329"/>
                  </a:cubicBezTo>
                  <a:cubicBezTo>
                    <a:pt x="65389" y="10329"/>
                    <a:pt x="63375" y="9558"/>
                    <a:pt x="61834" y="8018"/>
                  </a:cubicBezTo>
                  <a:lnTo>
                    <a:pt x="56128" y="2311"/>
                  </a:lnTo>
                  <a:cubicBezTo>
                    <a:pt x="54587" y="771"/>
                    <a:pt x="52567" y="0"/>
                    <a:pt x="50550" y="0"/>
                  </a:cubicBezTo>
                  <a:cubicBezTo>
                    <a:pt x="48533" y="0"/>
                    <a:pt x="46518" y="771"/>
                    <a:pt x="44989" y="2311"/>
                  </a:cubicBezTo>
                  <a:lnTo>
                    <a:pt x="39283" y="8018"/>
                  </a:lnTo>
                  <a:cubicBezTo>
                    <a:pt x="37742" y="9558"/>
                    <a:pt x="35722" y="10329"/>
                    <a:pt x="33705" y="10329"/>
                  </a:cubicBezTo>
                  <a:cubicBezTo>
                    <a:pt x="31688" y="10329"/>
                    <a:pt x="29673" y="9558"/>
                    <a:pt x="28144" y="8018"/>
                  </a:cubicBezTo>
                  <a:lnTo>
                    <a:pt x="22415" y="2311"/>
                  </a:lnTo>
                  <a:cubicBezTo>
                    <a:pt x="20886" y="771"/>
                    <a:pt x="18871" y="0"/>
                    <a:pt x="1685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568" name="Google Shape;568;p20"/>
          <p:cNvSpPr/>
          <p:nvPr/>
        </p:nvSpPr>
        <p:spPr>
          <a:xfrm flipH="1">
            <a:off x="76291" y="3650200"/>
            <a:ext cx="564861" cy="282449"/>
          </a:xfrm>
          <a:custGeom>
            <a:avLst/>
            <a:gdLst/>
            <a:ahLst/>
            <a:cxnLst/>
            <a:rect l="l" t="t" r="r" b="b"/>
            <a:pathLst>
              <a:path w="30724" h="15363" extrusionOk="0">
                <a:moveTo>
                  <a:pt x="15362" y="1"/>
                </a:moveTo>
                <a:cubicBezTo>
                  <a:pt x="6871" y="1"/>
                  <a:pt x="1" y="6871"/>
                  <a:pt x="1" y="15362"/>
                </a:cubicBezTo>
                <a:lnTo>
                  <a:pt x="30723" y="15362"/>
                </a:lnTo>
                <a:cubicBezTo>
                  <a:pt x="30723" y="6871"/>
                  <a:pt x="23853" y="1"/>
                  <a:pt x="15362"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9" name="Google Shape;569;p20"/>
          <p:cNvSpPr/>
          <p:nvPr/>
        </p:nvSpPr>
        <p:spPr>
          <a:xfrm flipH="1">
            <a:off x="76291" y="3993700"/>
            <a:ext cx="564861" cy="282449"/>
          </a:xfrm>
          <a:custGeom>
            <a:avLst/>
            <a:gdLst/>
            <a:ahLst/>
            <a:cxnLst/>
            <a:rect l="l" t="t" r="r" b="b"/>
            <a:pathLst>
              <a:path w="30724" h="15363" extrusionOk="0">
                <a:moveTo>
                  <a:pt x="15362" y="1"/>
                </a:moveTo>
                <a:cubicBezTo>
                  <a:pt x="6871" y="1"/>
                  <a:pt x="1" y="6894"/>
                  <a:pt x="1" y="15362"/>
                </a:cubicBezTo>
                <a:lnTo>
                  <a:pt x="30723" y="15362"/>
                </a:lnTo>
                <a:cubicBezTo>
                  <a:pt x="30723" y="6894"/>
                  <a:pt x="23853" y="1"/>
                  <a:pt x="1536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0" name="Google Shape;570;p20"/>
          <p:cNvSpPr/>
          <p:nvPr/>
        </p:nvSpPr>
        <p:spPr>
          <a:xfrm flipH="1">
            <a:off x="81929" y="4337199"/>
            <a:ext cx="564861" cy="282449"/>
          </a:xfrm>
          <a:custGeom>
            <a:avLst/>
            <a:gdLst/>
            <a:ahLst/>
            <a:cxnLst/>
            <a:rect l="l" t="t" r="r" b="b"/>
            <a:pathLst>
              <a:path w="30724" h="15363" extrusionOk="0">
                <a:moveTo>
                  <a:pt x="15362" y="1"/>
                </a:moveTo>
                <a:cubicBezTo>
                  <a:pt x="6871" y="1"/>
                  <a:pt x="1" y="6894"/>
                  <a:pt x="1" y="15362"/>
                </a:cubicBezTo>
                <a:lnTo>
                  <a:pt x="30723" y="15362"/>
                </a:lnTo>
                <a:cubicBezTo>
                  <a:pt x="30723" y="6894"/>
                  <a:pt x="23853" y="1"/>
                  <a:pt x="15362"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1" name="Google Shape;571;p20"/>
          <p:cNvSpPr/>
          <p:nvPr/>
        </p:nvSpPr>
        <p:spPr>
          <a:xfrm rot="5400000">
            <a:off x="695150" y="-716175"/>
            <a:ext cx="717600" cy="2130900"/>
          </a:xfrm>
          <a:prstGeom prst="round2SameRect">
            <a:avLst>
              <a:gd name="adj1" fmla="val 50000"/>
              <a:gd name="adj2" fmla="val 0"/>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572" name="Google Shape;572;p20"/>
          <p:cNvGrpSpPr/>
          <p:nvPr/>
        </p:nvGrpSpPr>
        <p:grpSpPr>
          <a:xfrm flipH="1">
            <a:off x="8428875" y="2697426"/>
            <a:ext cx="964079" cy="2169138"/>
            <a:chOff x="-248979" y="1614576"/>
            <a:chExt cx="964079" cy="2169138"/>
          </a:xfrm>
        </p:grpSpPr>
        <p:grpSp>
          <p:nvGrpSpPr>
            <p:cNvPr id="573" name="Google Shape;573;p20"/>
            <p:cNvGrpSpPr/>
            <p:nvPr/>
          </p:nvGrpSpPr>
          <p:grpSpPr>
            <a:xfrm>
              <a:off x="-248979" y="1614576"/>
              <a:ext cx="964079" cy="2169138"/>
              <a:chOff x="8429046" y="1614576"/>
              <a:chExt cx="964079" cy="2169138"/>
            </a:xfrm>
          </p:grpSpPr>
          <p:sp>
            <p:nvSpPr>
              <p:cNvPr id="574" name="Google Shape;574;p20"/>
              <p:cNvSpPr/>
              <p:nvPr/>
            </p:nvSpPr>
            <p:spPr>
              <a:xfrm>
                <a:off x="8429046" y="3297831"/>
                <a:ext cx="950090" cy="31"/>
              </a:xfrm>
              <a:custGeom>
                <a:avLst/>
                <a:gdLst/>
                <a:ahLst/>
                <a:cxnLst/>
                <a:rect l="l" t="t" r="r" b="b"/>
                <a:pathLst>
                  <a:path w="85459" h="1" fill="none" extrusionOk="0">
                    <a:moveTo>
                      <a:pt x="0" y="1"/>
                    </a:moveTo>
                    <a:lnTo>
                      <a:pt x="85458" y="1"/>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5" name="Google Shape;575;p20"/>
              <p:cNvSpPr/>
              <p:nvPr/>
            </p:nvSpPr>
            <p:spPr>
              <a:xfrm>
                <a:off x="8429046" y="3056970"/>
                <a:ext cx="950090" cy="31"/>
              </a:xfrm>
              <a:custGeom>
                <a:avLst/>
                <a:gdLst/>
                <a:ahLst/>
                <a:cxnLst/>
                <a:rect l="l" t="t" r="r" b="b"/>
                <a:pathLst>
                  <a:path w="85459" h="1" fill="none" extrusionOk="0">
                    <a:moveTo>
                      <a:pt x="0" y="0"/>
                    </a:moveTo>
                    <a:lnTo>
                      <a:pt x="85458" y="0"/>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6" name="Google Shape;576;p20"/>
              <p:cNvSpPr/>
              <p:nvPr/>
            </p:nvSpPr>
            <p:spPr>
              <a:xfrm>
                <a:off x="8429046" y="2816791"/>
                <a:ext cx="950090" cy="31"/>
              </a:xfrm>
              <a:custGeom>
                <a:avLst/>
                <a:gdLst/>
                <a:ahLst/>
                <a:cxnLst/>
                <a:rect l="l" t="t" r="r" b="b"/>
                <a:pathLst>
                  <a:path w="85459" h="1" fill="none" extrusionOk="0">
                    <a:moveTo>
                      <a:pt x="0" y="1"/>
                    </a:moveTo>
                    <a:lnTo>
                      <a:pt x="85458" y="1"/>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7" name="Google Shape;577;p20"/>
              <p:cNvSpPr/>
              <p:nvPr/>
            </p:nvSpPr>
            <p:spPr>
              <a:xfrm>
                <a:off x="8429046" y="2576643"/>
                <a:ext cx="950090" cy="31"/>
              </a:xfrm>
              <a:custGeom>
                <a:avLst/>
                <a:gdLst/>
                <a:ahLst/>
                <a:cxnLst/>
                <a:rect l="l" t="t" r="r" b="b"/>
                <a:pathLst>
                  <a:path w="85459" h="1" fill="none" extrusionOk="0">
                    <a:moveTo>
                      <a:pt x="0" y="0"/>
                    </a:moveTo>
                    <a:lnTo>
                      <a:pt x="85458" y="0"/>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8" name="Google Shape;578;p20"/>
              <p:cNvSpPr/>
              <p:nvPr/>
            </p:nvSpPr>
            <p:spPr>
              <a:xfrm>
                <a:off x="8429046" y="2335752"/>
                <a:ext cx="950090" cy="31"/>
              </a:xfrm>
              <a:custGeom>
                <a:avLst/>
                <a:gdLst/>
                <a:ahLst/>
                <a:cxnLst/>
                <a:rect l="l" t="t" r="r" b="b"/>
                <a:pathLst>
                  <a:path w="85459" h="1" fill="none" extrusionOk="0">
                    <a:moveTo>
                      <a:pt x="0" y="1"/>
                    </a:moveTo>
                    <a:lnTo>
                      <a:pt x="85458" y="1"/>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9" name="Google Shape;579;p20"/>
              <p:cNvSpPr/>
              <p:nvPr/>
            </p:nvSpPr>
            <p:spPr>
              <a:xfrm>
                <a:off x="8429046" y="2095603"/>
                <a:ext cx="950090" cy="31"/>
              </a:xfrm>
              <a:custGeom>
                <a:avLst/>
                <a:gdLst/>
                <a:ahLst/>
                <a:cxnLst/>
                <a:rect l="l" t="t" r="r" b="b"/>
                <a:pathLst>
                  <a:path w="85459" h="1" fill="none" extrusionOk="0">
                    <a:moveTo>
                      <a:pt x="0" y="0"/>
                    </a:moveTo>
                    <a:lnTo>
                      <a:pt x="85458" y="0"/>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0" name="Google Shape;580;p20"/>
              <p:cNvSpPr/>
              <p:nvPr/>
            </p:nvSpPr>
            <p:spPr>
              <a:xfrm>
                <a:off x="8429046" y="1855424"/>
                <a:ext cx="950090" cy="31"/>
              </a:xfrm>
              <a:custGeom>
                <a:avLst/>
                <a:gdLst/>
                <a:ahLst/>
                <a:cxnLst/>
                <a:rect l="l" t="t" r="r" b="b"/>
                <a:pathLst>
                  <a:path w="85459" h="1" fill="none" extrusionOk="0">
                    <a:moveTo>
                      <a:pt x="0" y="1"/>
                    </a:moveTo>
                    <a:lnTo>
                      <a:pt x="85458" y="1"/>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1" name="Google Shape;581;p20"/>
              <p:cNvSpPr/>
              <p:nvPr/>
            </p:nvSpPr>
            <p:spPr>
              <a:xfrm>
                <a:off x="9152235" y="1614576"/>
                <a:ext cx="31" cy="2169138"/>
              </a:xfrm>
              <a:custGeom>
                <a:avLst/>
                <a:gdLst/>
                <a:ahLst/>
                <a:cxnLst/>
                <a:rect l="l" t="t" r="r" b="b"/>
                <a:pathLst>
                  <a:path w="1" h="85458" fill="none" extrusionOk="0">
                    <a:moveTo>
                      <a:pt x="0" y="0"/>
                    </a:moveTo>
                    <a:lnTo>
                      <a:pt x="0" y="85458"/>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2" name="Google Shape;582;p20"/>
              <p:cNvSpPr/>
              <p:nvPr/>
            </p:nvSpPr>
            <p:spPr>
              <a:xfrm>
                <a:off x="8911395" y="1614576"/>
                <a:ext cx="31" cy="2169138"/>
              </a:xfrm>
              <a:custGeom>
                <a:avLst/>
                <a:gdLst/>
                <a:ahLst/>
                <a:cxnLst/>
                <a:rect l="l" t="t" r="r" b="b"/>
                <a:pathLst>
                  <a:path w="1" h="85458" fill="none" extrusionOk="0">
                    <a:moveTo>
                      <a:pt x="0" y="0"/>
                    </a:moveTo>
                    <a:lnTo>
                      <a:pt x="0" y="85458"/>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3" name="Google Shape;583;p20"/>
              <p:cNvSpPr/>
              <p:nvPr/>
            </p:nvSpPr>
            <p:spPr>
              <a:xfrm>
                <a:off x="8669873" y="1614576"/>
                <a:ext cx="31" cy="2169138"/>
              </a:xfrm>
              <a:custGeom>
                <a:avLst/>
                <a:gdLst/>
                <a:ahLst/>
                <a:cxnLst/>
                <a:rect l="l" t="t" r="r" b="b"/>
                <a:pathLst>
                  <a:path w="1" h="85458" fill="none" extrusionOk="0">
                    <a:moveTo>
                      <a:pt x="0" y="0"/>
                    </a:moveTo>
                    <a:lnTo>
                      <a:pt x="0" y="85458"/>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4" name="Google Shape;584;p20"/>
              <p:cNvSpPr/>
              <p:nvPr/>
            </p:nvSpPr>
            <p:spPr>
              <a:xfrm>
                <a:off x="8429046" y="3778220"/>
                <a:ext cx="950090" cy="31"/>
              </a:xfrm>
              <a:custGeom>
                <a:avLst/>
                <a:gdLst/>
                <a:ahLst/>
                <a:cxnLst/>
                <a:rect l="l" t="t" r="r" b="b"/>
                <a:pathLst>
                  <a:path w="85459" h="1" fill="none" extrusionOk="0">
                    <a:moveTo>
                      <a:pt x="0" y="0"/>
                    </a:moveTo>
                    <a:lnTo>
                      <a:pt x="85458" y="0"/>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5" name="Google Shape;585;p20"/>
              <p:cNvSpPr/>
              <p:nvPr/>
            </p:nvSpPr>
            <p:spPr>
              <a:xfrm>
                <a:off x="8429046" y="3538041"/>
                <a:ext cx="950090" cy="31"/>
              </a:xfrm>
              <a:custGeom>
                <a:avLst/>
                <a:gdLst/>
                <a:ahLst/>
                <a:cxnLst/>
                <a:rect l="l" t="t" r="r" b="b"/>
                <a:pathLst>
                  <a:path w="85459" h="1" fill="none" extrusionOk="0">
                    <a:moveTo>
                      <a:pt x="0" y="1"/>
                    </a:moveTo>
                    <a:lnTo>
                      <a:pt x="85458" y="1"/>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6" name="Google Shape;586;p20"/>
              <p:cNvSpPr/>
              <p:nvPr/>
            </p:nvSpPr>
            <p:spPr>
              <a:xfrm>
                <a:off x="9393094" y="1614576"/>
                <a:ext cx="31" cy="2169138"/>
              </a:xfrm>
              <a:custGeom>
                <a:avLst/>
                <a:gdLst/>
                <a:ahLst/>
                <a:cxnLst/>
                <a:rect l="l" t="t" r="r" b="b"/>
                <a:pathLst>
                  <a:path w="1" h="85458" fill="none" extrusionOk="0">
                    <a:moveTo>
                      <a:pt x="0" y="0"/>
                    </a:moveTo>
                    <a:lnTo>
                      <a:pt x="0" y="85458"/>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587" name="Google Shape;587;p20"/>
            <p:cNvSpPr/>
            <p:nvPr/>
          </p:nvSpPr>
          <p:spPr>
            <a:xfrm>
              <a:off x="-248979" y="1615249"/>
              <a:ext cx="950090" cy="31"/>
            </a:xfrm>
            <a:custGeom>
              <a:avLst/>
              <a:gdLst/>
              <a:ahLst/>
              <a:cxnLst/>
              <a:rect l="l" t="t" r="r" b="b"/>
              <a:pathLst>
                <a:path w="85459" h="1" fill="none" extrusionOk="0">
                  <a:moveTo>
                    <a:pt x="0" y="1"/>
                  </a:moveTo>
                  <a:lnTo>
                    <a:pt x="85458" y="1"/>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Title and text 4">
  <p:cSld name="CUSTOM_1_1_1_1">
    <p:bg>
      <p:bgPr>
        <a:solidFill>
          <a:schemeClr val="dk2"/>
        </a:solidFill>
        <a:effectLst/>
      </p:bgPr>
    </p:bg>
    <p:spTree>
      <p:nvGrpSpPr>
        <p:cNvPr id="1" name="Shape 588"/>
        <p:cNvGrpSpPr/>
        <p:nvPr/>
      </p:nvGrpSpPr>
      <p:grpSpPr>
        <a:xfrm>
          <a:off x="0" y="0"/>
          <a:ext cx="0" cy="0"/>
          <a:chOff x="0" y="0"/>
          <a:chExt cx="0" cy="0"/>
        </a:xfrm>
      </p:grpSpPr>
      <p:sp>
        <p:nvSpPr>
          <p:cNvPr id="589" name="Google Shape;589;p21"/>
          <p:cNvSpPr txBox="1">
            <a:spLocks noGrp="1"/>
          </p:cNvSpPr>
          <p:nvPr>
            <p:ph type="subTitle" idx="1"/>
          </p:nvPr>
        </p:nvSpPr>
        <p:spPr>
          <a:xfrm>
            <a:off x="715100" y="2490800"/>
            <a:ext cx="2747100" cy="9837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590" name="Google Shape;590;p21"/>
          <p:cNvSpPr txBox="1">
            <a:spLocks noGrp="1"/>
          </p:cNvSpPr>
          <p:nvPr>
            <p:ph type="title"/>
          </p:nvPr>
        </p:nvSpPr>
        <p:spPr>
          <a:xfrm>
            <a:off x="847300" y="1669000"/>
            <a:ext cx="2482800" cy="9837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30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grpSp>
        <p:nvGrpSpPr>
          <p:cNvPr id="591" name="Google Shape;591;p21"/>
          <p:cNvGrpSpPr/>
          <p:nvPr/>
        </p:nvGrpSpPr>
        <p:grpSpPr>
          <a:xfrm>
            <a:off x="8428350" y="1995576"/>
            <a:ext cx="964775" cy="2169138"/>
            <a:chOff x="8428350" y="1614576"/>
            <a:chExt cx="964775" cy="2169138"/>
          </a:xfrm>
        </p:grpSpPr>
        <p:sp>
          <p:nvSpPr>
            <p:cNvPr id="592" name="Google Shape;592;p21"/>
            <p:cNvSpPr/>
            <p:nvPr/>
          </p:nvSpPr>
          <p:spPr>
            <a:xfrm>
              <a:off x="8428350" y="1614576"/>
              <a:ext cx="31" cy="2169138"/>
            </a:xfrm>
            <a:custGeom>
              <a:avLst/>
              <a:gdLst/>
              <a:ahLst/>
              <a:cxnLst/>
              <a:rect l="l" t="t" r="r" b="b"/>
              <a:pathLst>
                <a:path w="1" h="85458" fill="none" extrusionOk="0">
                  <a:moveTo>
                    <a:pt x="0" y="0"/>
                  </a:moveTo>
                  <a:lnTo>
                    <a:pt x="0" y="85458"/>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3" name="Google Shape;593;p21"/>
            <p:cNvSpPr/>
            <p:nvPr/>
          </p:nvSpPr>
          <p:spPr>
            <a:xfrm>
              <a:off x="8429046" y="1615245"/>
              <a:ext cx="950090" cy="31"/>
            </a:xfrm>
            <a:custGeom>
              <a:avLst/>
              <a:gdLst/>
              <a:ahLst/>
              <a:cxnLst/>
              <a:rect l="l" t="t" r="r" b="b"/>
              <a:pathLst>
                <a:path w="85459" h="1" fill="none" extrusionOk="0">
                  <a:moveTo>
                    <a:pt x="0" y="1"/>
                  </a:moveTo>
                  <a:lnTo>
                    <a:pt x="85458" y="1"/>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594" name="Google Shape;594;p21"/>
            <p:cNvGrpSpPr/>
            <p:nvPr/>
          </p:nvGrpSpPr>
          <p:grpSpPr>
            <a:xfrm>
              <a:off x="8429046" y="1614576"/>
              <a:ext cx="964079" cy="2169138"/>
              <a:chOff x="8429046" y="1614576"/>
              <a:chExt cx="964079" cy="2169138"/>
            </a:xfrm>
          </p:grpSpPr>
          <p:sp>
            <p:nvSpPr>
              <p:cNvPr id="595" name="Google Shape;595;p21"/>
              <p:cNvSpPr/>
              <p:nvPr/>
            </p:nvSpPr>
            <p:spPr>
              <a:xfrm>
                <a:off x="8429046" y="3297831"/>
                <a:ext cx="950090" cy="31"/>
              </a:xfrm>
              <a:custGeom>
                <a:avLst/>
                <a:gdLst/>
                <a:ahLst/>
                <a:cxnLst/>
                <a:rect l="l" t="t" r="r" b="b"/>
                <a:pathLst>
                  <a:path w="85459" h="1" fill="none" extrusionOk="0">
                    <a:moveTo>
                      <a:pt x="0" y="1"/>
                    </a:moveTo>
                    <a:lnTo>
                      <a:pt x="85458" y="1"/>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6" name="Google Shape;596;p21"/>
              <p:cNvSpPr/>
              <p:nvPr/>
            </p:nvSpPr>
            <p:spPr>
              <a:xfrm>
                <a:off x="8429046" y="3056970"/>
                <a:ext cx="950090" cy="31"/>
              </a:xfrm>
              <a:custGeom>
                <a:avLst/>
                <a:gdLst/>
                <a:ahLst/>
                <a:cxnLst/>
                <a:rect l="l" t="t" r="r" b="b"/>
                <a:pathLst>
                  <a:path w="85459" h="1" fill="none" extrusionOk="0">
                    <a:moveTo>
                      <a:pt x="0" y="0"/>
                    </a:moveTo>
                    <a:lnTo>
                      <a:pt x="85458" y="0"/>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7" name="Google Shape;597;p21"/>
              <p:cNvSpPr/>
              <p:nvPr/>
            </p:nvSpPr>
            <p:spPr>
              <a:xfrm>
                <a:off x="8429046" y="2816791"/>
                <a:ext cx="950090" cy="31"/>
              </a:xfrm>
              <a:custGeom>
                <a:avLst/>
                <a:gdLst/>
                <a:ahLst/>
                <a:cxnLst/>
                <a:rect l="l" t="t" r="r" b="b"/>
                <a:pathLst>
                  <a:path w="85459" h="1" fill="none" extrusionOk="0">
                    <a:moveTo>
                      <a:pt x="0" y="1"/>
                    </a:moveTo>
                    <a:lnTo>
                      <a:pt x="85458" y="1"/>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8" name="Google Shape;598;p21"/>
              <p:cNvSpPr/>
              <p:nvPr/>
            </p:nvSpPr>
            <p:spPr>
              <a:xfrm>
                <a:off x="8429046" y="2576643"/>
                <a:ext cx="950090" cy="31"/>
              </a:xfrm>
              <a:custGeom>
                <a:avLst/>
                <a:gdLst/>
                <a:ahLst/>
                <a:cxnLst/>
                <a:rect l="l" t="t" r="r" b="b"/>
                <a:pathLst>
                  <a:path w="85459" h="1" fill="none" extrusionOk="0">
                    <a:moveTo>
                      <a:pt x="0" y="0"/>
                    </a:moveTo>
                    <a:lnTo>
                      <a:pt x="85458" y="0"/>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9" name="Google Shape;599;p21"/>
              <p:cNvSpPr/>
              <p:nvPr/>
            </p:nvSpPr>
            <p:spPr>
              <a:xfrm>
                <a:off x="8429046" y="2335752"/>
                <a:ext cx="950090" cy="31"/>
              </a:xfrm>
              <a:custGeom>
                <a:avLst/>
                <a:gdLst/>
                <a:ahLst/>
                <a:cxnLst/>
                <a:rect l="l" t="t" r="r" b="b"/>
                <a:pathLst>
                  <a:path w="85459" h="1" fill="none" extrusionOk="0">
                    <a:moveTo>
                      <a:pt x="0" y="1"/>
                    </a:moveTo>
                    <a:lnTo>
                      <a:pt x="85458" y="1"/>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0" name="Google Shape;600;p21"/>
              <p:cNvSpPr/>
              <p:nvPr/>
            </p:nvSpPr>
            <p:spPr>
              <a:xfrm>
                <a:off x="8429046" y="2095603"/>
                <a:ext cx="950090" cy="31"/>
              </a:xfrm>
              <a:custGeom>
                <a:avLst/>
                <a:gdLst/>
                <a:ahLst/>
                <a:cxnLst/>
                <a:rect l="l" t="t" r="r" b="b"/>
                <a:pathLst>
                  <a:path w="85459" h="1" fill="none" extrusionOk="0">
                    <a:moveTo>
                      <a:pt x="0" y="0"/>
                    </a:moveTo>
                    <a:lnTo>
                      <a:pt x="85458" y="0"/>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1" name="Google Shape;601;p21"/>
              <p:cNvSpPr/>
              <p:nvPr/>
            </p:nvSpPr>
            <p:spPr>
              <a:xfrm>
                <a:off x="8429046" y="1855424"/>
                <a:ext cx="950090" cy="31"/>
              </a:xfrm>
              <a:custGeom>
                <a:avLst/>
                <a:gdLst/>
                <a:ahLst/>
                <a:cxnLst/>
                <a:rect l="l" t="t" r="r" b="b"/>
                <a:pathLst>
                  <a:path w="85459" h="1" fill="none" extrusionOk="0">
                    <a:moveTo>
                      <a:pt x="0" y="1"/>
                    </a:moveTo>
                    <a:lnTo>
                      <a:pt x="85458" y="1"/>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2" name="Google Shape;602;p21"/>
              <p:cNvSpPr/>
              <p:nvPr/>
            </p:nvSpPr>
            <p:spPr>
              <a:xfrm>
                <a:off x="9152235" y="1614576"/>
                <a:ext cx="31" cy="2169138"/>
              </a:xfrm>
              <a:custGeom>
                <a:avLst/>
                <a:gdLst/>
                <a:ahLst/>
                <a:cxnLst/>
                <a:rect l="l" t="t" r="r" b="b"/>
                <a:pathLst>
                  <a:path w="1" h="85458" fill="none" extrusionOk="0">
                    <a:moveTo>
                      <a:pt x="0" y="0"/>
                    </a:moveTo>
                    <a:lnTo>
                      <a:pt x="0" y="85458"/>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3" name="Google Shape;603;p21"/>
              <p:cNvSpPr/>
              <p:nvPr/>
            </p:nvSpPr>
            <p:spPr>
              <a:xfrm>
                <a:off x="8911395" y="1614576"/>
                <a:ext cx="31" cy="2169138"/>
              </a:xfrm>
              <a:custGeom>
                <a:avLst/>
                <a:gdLst/>
                <a:ahLst/>
                <a:cxnLst/>
                <a:rect l="l" t="t" r="r" b="b"/>
                <a:pathLst>
                  <a:path w="1" h="85458" fill="none" extrusionOk="0">
                    <a:moveTo>
                      <a:pt x="0" y="0"/>
                    </a:moveTo>
                    <a:lnTo>
                      <a:pt x="0" y="85458"/>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4" name="Google Shape;604;p21"/>
              <p:cNvSpPr/>
              <p:nvPr/>
            </p:nvSpPr>
            <p:spPr>
              <a:xfrm>
                <a:off x="8669873" y="1614576"/>
                <a:ext cx="31" cy="2169138"/>
              </a:xfrm>
              <a:custGeom>
                <a:avLst/>
                <a:gdLst/>
                <a:ahLst/>
                <a:cxnLst/>
                <a:rect l="l" t="t" r="r" b="b"/>
                <a:pathLst>
                  <a:path w="1" h="85458" fill="none" extrusionOk="0">
                    <a:moveTo>
                      <a:pt x="0" y="0"/>
                    </a:moveTo>
                    <a:lnTo>
                      <a:pt x="0" y="85458"/>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5" name="Google Shape;605;p21"/>
              <p:cNvSpPr/>
              <p:nvPr/>
            </p:nvSpPr>
            <p:spPr>
              <a:xfrm>
                <a:off x="8429046" y="3778220"/>
                <a:ext cx="950090" cy="31"/>
              </a:xfrm>
              <a:custGeom>
                <a:avLst/>
                <a:gdLst/>
                <a:ahLst/>
                <a:cxnLst/>
                <a:rect l="l" t="t" r="r" b="b"/>
                <a:pathLst>
                  <a:path w="85459" h="1" fill="none" extrusionOk="0">
                    <a:moveTo>
                      <a:pt x="0" y="0"/>
                    </a:moveTo>
                    <a:lnTo>
                      <a:pt x="85458" y="0"/>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6" name="Google Shape;606;p21"/>
              <p:cNvSpPr/>
              <p:nvPr/>
            </p:nvSpPr>
            <p:spPr>
              <a:xfrm>
                <a:off x="8429046" y="3538041"/>
                <a:ext cx="950090" cy="31"/>
              </a:xfrm>
              <a:custGeom>
                <a:avLst/>
                <a:gdLst/>
                <a:ahLst/>
                <a:cxnLst/>
                <a:rect l="l" t="t" r="r" b="b"/>
                <a:pathLst>
                  <a:path w="85459" h="1" fill="none" extrusionOk="0">
                    <a:moveTo>
                      <a:pt x="0" y="1"/>
                    </a:moveTo>
                    <a:lnTo>
                      <a:pt x="85458" y="1"/>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7" name="Google Shape;607;p21"/>
              <p:cNvSpPr/>
              <p:nvPr/>
            </p:nvSpPr>
            <p:spPr>
              <a:xfrm>
                <a:off x="9393094" y="1614576"/>
                <a:ext cx="31" cy="2169138"/>
              </a:xfrm>
              <a:custGeom>
                <a:avLst/>
                <a:gdLst/>
                <a:ahLst/>
                <a:cxnLst/>
                <a:rect l="l" t="t" r="r" b="b"/>
                <a:pathLst>
                  <a:path w="1" h="85458" fill="none" extrusionOk="0">
                    <a:moveTo>
                      <a:pt x="0" y="0"/>
                    </a:moveTo>
                    <a:lnTo>
                      <a:pt x="0" y="85458"/>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608" name="Google Shape;608;p21"/>
          <p:cNvSpPr/>
          <p:nvPr/>
        </p:nvSpPr>
        <p:spPr>
          <a:xfrm rot="-5400000">
            <a:off x="7872650" y="3584625"/>
            <a:ext cx="717600" cy="1847700"/>
          </a:xfrm>
          <a:prstGeom prst="round2SameRect">
            <a:avLst>
              <a:gd name="adj1" fmla="val 50000"/>
              <a:gd name="adj2" fmla="val 0"/>
            </a:avLst>
          </a:pr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609" name="Google Shape;609;p21"/>
          <p:cNvGrpSpPr/>
          <p:nvPr/>
        </p:nvGrpSpPr>
        <p:grpSpPr>
          <a:xfrm flipH="1">
            <a:off x="-479075" y="4608500"/>
            <a:ext cx="10102125" cy="963950"/>
            <a:chOff x="-479062" y="4756525"/>
            <a:chExt cx="10102125" cy="963950"/>
          </a:xfrm>
        </p:grpSpPr>
        <p:sp>
          <p:nvSpPr>
            <p:cNvPr id="610" name="Google Shape;610;p21"/>
            <p:cNvSpPr/>
            <p:nvPr/>
          </p:nvSpPr>
          <p:spPr>
            <a:xfrm>
              <a:off x="2054588" y="4756525"/>
              <a:ext cx="3370175" cy="963950"/>
            </a:xfrm>
            <a:custGeom>
              <a:avLst/>
              <a:gdLst/>
              <a:ahLst/>
              <a:cxnLst/>
              <a:rect l="l" t="t" r="r" b="b"/>
              <a:pathLst>
                <a:path w="134807" h="38558" extrusionOk="0">
                  <a:moveTo>
                    <a:pt x="16854" y="0"/>
                  </a:moveTo>
                  <a:cubicBezTo>
                    <a:pt x="14837" y="0"/>
                    <a:pt x="12817" y="771"/>
                    <a:pt x="11276" y="2311"/>
                  </a:cubicBezTo>
                  <a:lnTo>
                    <a:pt x="2306" y="11282"/>
                  </a:lnTo>
                  <a:cubicBezTo>
                    <a:pt x="845" y="12765"/>
                    <a:pt x="0" y="14774"/>
                    <a:pt x="0" y="16851"/>
                  </a:cubicBezTo>
                  <a:lnTo>
                    <a:pt x="0" y="30683"/>
                  </a:lnTo>
                  <a:cubicBezTo>
                    <a:pt x="0" y="35043"/>
                    <a:pt x="3538" y="38558"/>
                    <a:pt x="7875" y="38558"/>
                  </a:cubicBezTo>
                  <a:lnTo>
                    <a:pt x="126932" y="38558"/>
                  </a:lnTo>
                  <a:cubicBezTo>
                    <a:pt x="131269" y="38558"/>
                    <a:pt x="134807" y="35043"/>
                    <a:pt x="134807" y="30683"/>
                  </a:cubicBezTo>
                  <a:lnTo>
                    <a:pt x="134807" y="16851"/>
                  </a:lnTo>
                  <a:cubicBezTo>
                    <a:pt x="134807" y="14774"/>
                    <a:pt x="133962" y="12765"/>
                    <a:pt x="132501" y="11282"/>
                  </a:cubicBezTo>
                  <a:lnTo>
                    <a:pt x="123508" y="2311"/>
                  </a:lnTo>
                  <a:cubicBezTo>
                    <a:pt x="121979" y="771"/>
                    <a:pt x="119964" y="0"/>
                    <a:pt x="117947" y="0"/>
                  </a:cubicBezTo>
                  <a:cubicBezTo>
                    <a:pt x="115930" y="0"/>
                    <a:pt x="113910" y="771"/>
                    <a:pt x="112369" y="2311"/>
                  </a:cubicBezTo>
                  <a:lnTo>
                    <a:pt x="106663" y="8018"/>
                  </a:lnTo>
                  <a:cubicBezTo>
                    <a:pt x="105122" y="9558"/>
                    <a:pt x="103108" y="10329"/>
                    <a:pt x="101094" y="10329"/>
                  </a:cubicBezTo>
                  <a:cubicBezTo>
                    <a:pt x="99079" y="10329"/>
                    <a:pt x="97065" y="9558"/>
                    <a:pt x="95524" y="8018"/>
                  </a:cubicBezTo>
                  <a:lnTo>
                    <a:pt x="89818" y="2311"/>
                  </a:lnTo>
                  <a:cubicBezTo>
                    <a:pt x="88277" y="771"/>
                    <a:pt x="86263" y="0"/>
                    <a:pt x="84249" y="0"/>
                  </a:cubicBezTo>
                  <a:cubicBezTo>
                    <a:pt x="82234" y="0"/>
                    <a:pt x="80220" y="771"/>
                    <a:pt x="78679" y="2311"/>
                  </a:cubicBezTo>
                  <a:lnTo>
                    <a:pt x="72973" y="8018"/>
                  </a:lnTo>
                  <a:cubicBezTo>
                    <a:pt x="71432" y="9558"/>
                    <a:pt x="69418" y="10329"/>
                    <a:pt x="67403" y="10329"/>
                  </a:cubicBezTo>
                  <a:cubicBezTo>
                    <a:pt x="65389" y="10329"/>
                    <a:pt x="63375" y="9558"/>
                    <a:pt x="61834" y="8018"/>
                  </a:cubicBezTo>
                  <a:lnTo>
                    <a:pt x="56128" y="2311"/>
                  </a:lnTo>
                  <a:cubicBezTo>
                    <a:pt x="54587" y="771"/>
                    <a:pt x="52567" y="0"/>
                    <a:pt x="50550" y="0"/>
                  </a:cubicBezTo>
                  <a:cubicBezTo>
                    <a:pt x="48533" y="0"/>
                    <a:pt x="46518" y="771"/>
                    <a:pt x="44989" y="2311"/>
                  </a:cubicBezTo>
                  <a:lnTo>
                    <a:pt x="39283" y="8018"/>
                  </a:lnTo>
                  <a:cubicBezTo>
                    <a:pt x="37742" y="9558"/>
                    <a:pt x="35722" y="10329"/>
                    <a:pt x="33705" y="10329"/>
                  </a:cubicBezTo>
                  <a:cubicBezTo>
                    <a:pt x="31688" y="10329"/>
                    <a:pt x="29673" y="9558"/>
                    <a:pt x="28144" y="8018"/>
                  </a:cubicBezTo>
                  <a:lnTo>
                    <a:pt x="22415" y="2311"/>
                  </a:lnTo>
                  <a:cubicBezTo>
                    <a:pt x="20886" y="771"/>
                    <a:pt x="18871" y="0"/>
                    <a:pt x="1685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1" name="Google Shape;611;p21"/>
            <p:cNvSpPr/>
            <p:nvPr/>
          </p:nvSpPr>
          <p:spPr>
            <a:xfrm>
              <a:off x="-479062" y="4756525"/>
              <a:ext cx="3370175" cy="963950"/>
            </a:xfrm>
            <a:custGeom>
              <a:avLst/>
              <a:gdLst/>
              <a:ahLst/>
              <a:cxnLst/>
              <a:rect l="l" t="t" r="r" b="b"/>
              <a:pathLst>
                <a:path w="134807" h="38558" extrusionOk="0">
                  <a:moveTo>
                    <a:pt x="16854" y="0"/>
                  </a:moveTo>
                  <a:cubicBezTo>
                    <a:pt x="14837" y="0"/>
                    <a:pt x="12817" y="771"/>
                    <a:pt x="11276" y="2311"/>
                  </a:cubicBezTo>
                  <a:lnTo>
                    <a:pt x="2306" y="11282"/>
                  </a:lnTo>
                  <a:cubicBezTo>
                    <a:pt x="845" y="12765"/>
                    <a:pt x="0" y="14774"/>
                    <a:pt x="0" y="16851"/>
                  </a:cubicBezTo>
                  <a:lnTo>
                    <a:pt x="0" y="30683"/>
                  </a:lnTo>
                  <a:cubicBezTo>
                    <a:pt x="0" y="35043"/>
                    <a:pt x="3538" y="38558"/>
                    <a:pt x="7875" y="38558"/>
                  </a:cubicBezTo>
                  <a:lnTo>
                    <a:pt x="126932" y="38558"/>
                  </a:lnTo>
                  <a:cubicBezTo>
                    <a:pt x="131269" y="38558"/>
                    <a:pt x="134807" y="35043"/>
                    <a:pt x="134807" y="30683"/>
                  </a:cubicBezTo>
                  <a:lnTo>
                    <a:pt x="134807" y="16851"/>
                  </a:lnTo>
                  <a:cubicBezTo>
                    <a:pt x="134807" y="14774"/>
                    <a:pt x="133962" y="12765"/>
                    <a:pt x="132501" y="11282"/>
                  </a:cubicBezTo>
                  <a:lnTo>
                    <a:pt x="123508" y="2311"/>
                  </a:lnTo>
                  <a:cubicBezTo>
                    <a:pt x="121979" y="771"/>
                    <a:pt x="119964" y="0"/>
                    <a:pt x="117947" y="0"/>
                  </a:cubicBezTo>
                  <a:cubicBezTo>
                    <a:pt x="115930" y="0"/>
                    <a:pt x="113910" y="771"/>
                    <a:pt x="112369" y="2311"/>
                  </a:cubicBezTo>
                  <a:lnTo>
                    <a:pt x="106663" y="8018"/>
                  </a:lnTo>
                  <a:cubicBezTo>
                    <a:pt x="105122" y="9558"/>
                    <a:pt x="103108" y="10329"/>
                    <a:pt x="101094" y="10329"/>
                  </a:cubicBezTo>
                  <a:cubicBezTo>
                    <a:pt x="99079" y="10329"/>
                    <a:pt x="97065" y="9558"/>
                    <a:pt x="95524" y="8018"/>
                  </a:cubicBezTo>
                  <a:lnTo>
                    <a:pt x="89818" y="2311"/>
                  </a:lnTo>
                  <a:cubicBezTo>
                    <a:pt x="88277" y="771"/>
                    <a:pt x="86263" y="0"/>
                    <a:pt x="84249" y="0"/>
                  </a:cubicBezTo>
                  <a:cubicBezTo>
                    <a:pt x="82234" y="0"/>
                    <a:pt x="80220" y="771"/>
                    <a:pt x="78679" y="2311"/>
                  </a:cubicBezTo>
                  <a:lnTo>
                    <a:pt x="72973" y="8018"/>
                  </a:lnTo>
                  <a:cubicBezTo>
                    <a:pt x="71432" y="9558"/>
                    <a:pt x="69418" y="10329"/>
                    <a:pt x="67403" y="10329"/>
                  </a:cubicBezTo>
                  <a:cubicBezTo>
                    <a:pt x="65389" y="10329"/>
                    <a:pt x="63375" y="9558"/>
                    <a:pt x="61834" y="8018"/>
                  </a:cubicBezTo>
                  <a:lnTo>
                    <a:pt x="56128" y="2311"/>
                  </a:lnTo>
                  <a:cubicBezTo>
                    <a:pt x="54587" y="771"/>
                    <a:pt x="52567" y="0"/>
                    <a:pt x="50550" y="0"/>
                  </a:cubicBezTo>
                  <a:cubicBezTo>
                    <a:pt x="48533" y="0"/>
                    <a:pt x="46518" y="771"/>
                    <a:pt x="44989" y="2311"/>
                  </a:cubicBezTo>
                  <a:lnTo>
                    <a:pt x="39283" y="8018"/>
                  </a:lnTo>
                  <a:cubicBezTo>
                    <a:pt x="37742" y="9558"/>
                    <a:pt x="35722" y="10329"/>
                    <a:pt x="33705" y="10329"/>
                  </a:cubicBezTo>
                  <a:cubicBezTo>
                    <a:pt x="31688" y="10329"/>
                    <a:pt x="29673" y="9558"/>
                    <a:pt x="28144" y="8018"/>
                  </a:cubicBezTo>
                  <a:lnTo>
                    <a:pt x="22415" y="2311"/>
                  </a:lnTo>
                  <a:cubicBezTo>
                    <a:pt x="20886" y="771"/>
                    <a:pt x="18871" y="0"/>
                    <a:pt x="1685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2" name="Google Shape;612;p21"/>
            <p:cNvSpPr/>
            <p:nvPr/>
          </p:nvSpPr>
          <p:spPr>
            <a:xfrm>
              <a:off x="4567813" y="4756525"/>
              <a:ext cx="3370175" cy="963950"/>
            </a:xfrm>
            <a:custGeom>
              <a:avLst/>
              <a:gdLst/>
              <a:ahLst/>
              <a:cxnLst/>
              <a:rect l="l" t="t" r="r" b="b"/>
              <a:pathLst>
                <a:path w="134807" h="38558" extrusionOk="0">
                  <a:moveTo>
                    <a:pt x="16854" y="0"/>
                  </a:moveTo>
                  <a:cubicBezTo>
                    <a:pt x="14837" y="0"/>
                    <a:pt x="12817" y="771"/>
                    <a:pt x="11276" y="2311"/>
                  </a:cubicBezTo>
                  <a:lnTo>
                    <a:pt x="2306" y="11282"/>
                  </a:lnTo>
                  <a:cubicBezTo>
                    <a:pt x="845" y="12765"/>
                    <a:pt x="0" y="14774"/>
                    <a:pt x="0" y="16851"/>
                  </a:cubicBezTo>
                  <a:lnTo>
                    <a:pt x="0" y="30683"/>
                  </a:lnTo>
                  <a:cubicBezTo>
                    <a:pt x="0" y="35043"/>
                    <a:pt x="3538" y="38558"/>
                    <a:pt x="7875" y="38558"/>
                  </a:cubicBezTo>
                  <a:lnTo>
                    <a:pt x="126932" y="38558"/>
                  </a:lnTo>
                  <a:cubicBezTo>
                    <a:pt x="131269" y="38558"/>
                    <a:pt x="134807" y="35043"/>
                    <a:pt x="134807" y="30683"/>
                  </a:cubicBezTo>
                  <a:lnTo>
                    <a:pt x="134807" y="16851"/>
                  </a:lnTo>
                  <a:cubicBezTo>
                    <a:pt x="134807" y="14774"/>
                    <a:pt x="133962" y="12765"/>
                    <a:pt x="132501" y="11282"/>
                  </a:cubicBezTo>
                  <a:lnTo>
                    <a:pt x="123508" y="2311"/>
                  </a:lnTo>
                  <a:cubicBezTo>
                    <a:pt x="121979" y="771"/>
                    <a:pt x="119964" y="0"/>
                    <a:pt x="117947" y="0"/>
                  </a:cubicBezTo>
                  <a:cubicBezTo>
                    <a:pt x="115930" y="0"/>
                    <a:pt x="113910" y="771"/>
                    <a:pt x="112369" y="2311"/>
                  </a:cubicBezTo>
                  <a:lnTo>
                    <a:pt x="106663" y="8018"/>
                  </a:lnTo>
                  <a:cubicBezTo>
                    <a:pt x="105122" y="9558"/>
                    <a:pt x="103108" y="10329"/>
                    <a:pt x="101094" y="10329"/>
                  </a:cubicBezTo>
                  <a:cubicBezTo>
                    <a:pt x="99079" y="10329"/>
                    <a:pt x="97065" y="9558"/>
                    <a:pt x="95524" y="8018"/>
                  </a:cubicBezTo>
                  <a:lnTo>
                    <a:pt x="89818" y="2311"/>
                  </a:lnTo>
                  <a:cubicBezTo>
                    <a:pt x="88277" y="771"/>
                    <a:pt x="86263" y="0"/>
                    <a:pt x="84249" y="0"/>
                  </a:cubicBezTo>
                  <a:cubicBezTo>
                    <a:pt x="82234" y="0"/>
                    <a:pt x="80220" y="771"/>
                    <a:pt x="78679" y="2311"/>
                  </a:cubicBezTo>
                  <a:lnTo>
                    <a:pt x="72973" y="8018"/>
                  </a:lnTo>
                  <a:cubicBezTo>
                    <a:pt x="71432" y="9558"/>
                    <a:pt x="69418" y="10329"/>
                    <a:pt x="67403" y="10329"/>
                  </a:cubicBezTo>
                  <a:cubicBezTo>
                    <a:pt x="65389" y="10329"/>
                    <a:pt x="63375" y="9558"/>
                    <a:pt x="61834" y="8018"/>
                  </a:cubicBezTo>
                  <a:lnTo>
                    <a:pt x="56128" y="2311"/>
                  </a:lnTo>
                  <a:cubicBezTo>
                    <a:pt x="54587" y="771"/>
                    <a:pt x="52567" y="0"/>
                    <a:pt x="50550" y="0"/>
                  </a:cubicBezTo>
                  <a:cubicBezTo>
                    <a:pt x="48533" y="0"/>
                    <a:pt x="46518" y="771"/>
                    <a:pt x="44989" y="2311"/>
                  </a:cubicBezTo>
                  <a:lnTo>
                    <a:pt x="39283" y="8018"/>
                  </a:lnTo>
                  <a:cubicBezTo>
                    <a:pt x="37742" y="9558"/>
                    <a:pt x="35722" y="10329"/>
                    <a:pt x="33705" y="10329"/>
                  </a:cubicBezTo>
                  <a:cubicBezTo>
                    <a:pt x="31688" y="10329"/>
                    <a:pt x="29673" y="9558"/>
                    <a:pt x="28144" y="8018"/>
                  </a:cubicBezTo>
                  <a:lnTo>
                    <a:pt x="22415" y="2311"/>
                  </a:lnTo>
                  <a:cubicBezTo>
                    <a:pt x="20886" y="771"/>
                    <a:pt x="18871" y="0"/>
                    <a:pt x="1685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3" name="Google Shape;613;p21"/>
            <p:cNvSpPr/>
            <p:nvPr/>
          </p:nvSpPr>
          <p:spPr>
            <a:xfrm>
              <a:off x="6252888" y="4756525"/>
              <a:ext cx="3370175" cy="963950"/>
            </a:xfrm>
            <a:custGeom>
              <a:avLst/>
              <a:gdLst/>
              <a:ahLst/>
              <a:cxnLst/>
              <a:rect l="l" t="t" r="r" b="b"/>
              <a:pathLst>
                <a:path w="134807" h="38558" extrusionOk="0">
                  <a:moveTo>
                    <a:pt x="16854" y="0"/>
                  </a:moveTo>
                  <a:cubicBezTo>
                    <a:pt x="14837" y="0"/>
                    <a:pt x="12817" y="771"/>
                    <a:pt x="11276" y="2311"/>
                  </a:cubicBezTo>
                  <a:lnTo>
                    <a:pt x="2306" y="11282"/>
                  </a:lnTo>
                  <a:cubicBezTo>
                    <a:pt x="845" y="12765"/>
                    <a:pt x="0" y="14774"/>
                    <a:pt x="0" y="16851"/>
                  </a:cubicBezTo>
                  <a:lnTo>
                    <a:pt x="0" y="30683"/>
                  </a:lnTo>
                  <a:cubicBezTo>
                    <a:pt x="0" y="35043"/>
                    <a:pt x="3538" y="38558"/>
                    <a:pt x="7875" y="38558"/>
                  </a:cubicBezTo>
                  <a:lnTo>
                    <a:pt x="126932" y="38558"/>
                  </a:lnTo>
                  <a:cubicBezTo>
                    <a:pt x="131269" y="38558"/>
                    <a:pt x="134807" y="35043"/>
                    <a:pt x="134807" y="30683"/>
                  </a:cubicBezTo>
                  <a:lnTo>
                    <a:pt x="134807" y="16851"/>
                  </a:lnTo>
                  <a:cubicBezTo>
                    <a:pt x="134807" y="14774"/>
                    <a:pt x="133962" y="12765"/>
                    <a:pt x="132501" y="11282"/>
                  </a:cubicBezTo>
                  <a:lnTo>
                    <a:pt x="123508" y="2311"/>
                  </a:lnTo>
                  <a:cubicBezTo>
                    <a:pt x="121979" y="771"/>
                    <a:pt x="119964" y="0"/>
                    <a:pt x="117947" y="0"/>
                  </a:cubicBezTo>
                  <a:cubicBezTo>
                    <a:pt x="115930" y="0"/>
                    <a:pt x="113910" y="771"/>
                    <a:pt x="112369" y="2311"/>
                  </a:cubicBezTo>
                  <a:lnTo>
                    <a:pt x="106663" y="8018"/>
                  </a:lnTo>
                  <a:cubicBezTo>
                    <a:pt x="105122" y="9558"/>
                    <a:pt x="103108" y="10329"/>
                    <a:pt x="101094" y="10329"/>
                  </a:cubicBezTo>
                  <a:cubicBezTo>
                    <a:pt x="99079" y="10329"/>
                    <a:pt x="97065" y="9558"/>
                    <a:pt x="95524" y="8018"/>
                  </a:cubicBezTo>
                  <a:lnTo>
                    <a:pt x="89818" y="2311"/>
                  </a:lnTo>
                  <a:cubicBezTo>
                    <a:pt x="88277" y="771"/>
                    <a:pt x="86263" y="0"/>
                    <a:pt x="84249" y="0"/>
                  </a:cubicBezTo>
                  <a:cubicBezTo>
                    <a:pt x="82234" y="0"/>
                    <a:pt x="80220" y="771"/>
                    <a:pt x="78679" y="2311"/>
                  </a:cubicBezTo>
                  <a:lnTo>
                    <a:pt x="72973" y="8018"/>
                  </a:lnTo>
                  <a:cubicBezTo>
                    <a:pt x="71432" y="9558"/>
                    <a:pt x="69418" y="10329"/>
                    <a:pt x="67403" y="10329"/>
                  </a:cubicBezTo>
                  <a:cubicBezTo>
                    <a:pt x="65389" y="10329"/>
                    <a:pt x="63375" y="9558"/>
                    <a:pt x="61834" y="8018"/>
                  </a:cubicBezTo>
                  <a:lnTo>
                    <a:pt x="56128" y="2311"/>
                  </a:lnTo>
                  <a:cubicBezTo>
                    <a:pt x="54587" y="771"/>
                    <a:pt x="52567" y="0"/>
                    <a:pt x="50550" y="0"/>
                  </a:cubicBezTo>
                  <a:cubicBezTo>
                    <a:pt x="48533" y="0"/>
                    <a:pt x="46518" y="771"/>
                    <a:pt x="44989" y="2311"/>
                  </a:cubicBezTo>
                  <a:lnTo>
                    <a:pt x="39283" y="8018"/>
                  </a:lnTo>
                  <a:cubicBezTo>
                    <a:pt x="37742" y="9558"/>
                    <a:pt x="35722" y="10329"/>
                    <a:pt x="33705" y="10329"/>
                  </a:cubicBezTo>
                  <a:cubicBezTo>
                    <a:pt x="31688" y="10329"/>
                    <a:pt x="29673" y="9558"/>
                    <a:pt x="28144" y="8018"/>
                  </a:cubicBezTo>
                  <a:lnTo>
                    <a:pt x="22415" y="2311"/>
                  </a:lnTo>
                  <a:cubicBezTo>
                    <a:pt x="20886" y="771"/>
                    <a:pt x="18871" y="0"/>
                    <a:pt x="1685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614" name="Google Shape;614;p21"/>
          <p:cNvSpPr/>
          <p:nvPr/>
        </p:nvSpPr>
        <p:spPr>
          <a:xfrm>
            <a:off x="128800" y="2977795"/>
            <a:ext cx="459938" cy="229984"/>
          </a:xfrm>
          <a:custGeom>
            <a:avLst/>
            <a:gdLst/>
            <a:ahLst/>
            <a:cxnLst/>
            <a:rect l="l" t="t" r="r" b="b"/>
            <a:pathLst>
              <a:path w="30724" h="15363" extrusionOk="0">
                <a:moveTo>
                  <a:pt x="15362" y="1"/>
                </a:moveTo>
                <a:cubicBezTo>
                  <a:pt x="6871" y="1"/>
                  <a:pt x="1" y="6871"/>
                  <a:pt x="1" y="15362"/>
                </a:cubicBezTo>
                <a:lnTo>
                  <a:pt x="30723" y="15362"/>
                </a:lnTo>
                <a:cubicBezTo>
                  <a:pt x="30723" y="6871"/>
                  <a:pt x="23853" y="1"/>
                  <a:pt x="15362"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5" name="Google Shape;615;p21"/>
          <p:cNvSpPr/>
          <p:nvPr/>
        </p:nvSpPr>
        <p:spPr>
          <a:xfrm>
            <a:off x="128800" y="3255256"/>
            <a:ext cx="459938" cy="229984"/>
          </a:xfrm>
          <a:custGeom>
            <a:avLst/>
            <a:gdLst/>
            <a:ahLst/>
            <a:cxnLst/>
            <a:rect l="l" t="t" r="r" b="b"/>
            <a:pathLst>
              <a:path w="30724" h="15363" extrusionOk="0">
                <a:moveTo>
                  <a:pt x="15362" y="1"/>
                </a:moveTo>
                <a:cubicBezTo>
                  <a:pt x="6871" y="1"/>
                  <a:pt x="1" y="6894"/>
                  <a:pt x="1" y="15362"/>
                </a:cubicBezTo>
                <a:lnTo>
                  <a:pt x="30723" y="15362"/>
                </a:lnTo>
                <a:cubicBezTo>
                  <a:pt x="30723" y="6894"/>
                  <a:pt x="23853" y="1"/>
                  <a:pt x="1536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6" name="Google Shape;616;p21"/>
          <p:cNvSpPr/>
          <p:nvPr/>
        </p:nvSpPr>
        <p:spPr>
          <a:xfrm>
            <a:off x="128800" y="3532717"/>
            <a:ext cx="459938" cy="229984"/>
          </a:xfrm>
          <a:custGeom>
            <a:avLst/>
            <a:gdLst/>
            <a:ahLst/>
            <a:cxnLst/>
            <a:rect l="l" t="t" r="r" b="b"/>
            <a:pathLst>
              <a:path w="30724" h="15363" extrusionOk="0">
                <a:moveTo>
                  <a:pt x="15362" y="1"/>
                </a:moveTo>
                <a:cubicBezTo>
                  <a:pt x="6871" y="1"/>
                  <a:pt x="1" y="6894"/>
                  <a:pt x="1" y="15362"/>
                </a:cubicBezTo>
                <a:lnTo>
                  <a:pt x="30723" y="15362"/>
                </a:lnTo>
                <a:cubicBezTo>
                  <a:pt x="30723" y="6894"/>
                  <a:pt x="23853" y="1"/>
                  <a:pt x="1536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itle and text 5">
  <p:cSld name="CUSTOM_1_1_1_1_1">
    <p:bg>
      <p:bgPr>
        <a:solidFill>
          <a:schemeClr val="dk2"/>
        </a:solidFill>
        <a:effectLst/>
      </p:bgPr>
    </p:bg>
    <p:spTree>
      <p:nvGrpSpPr>
        <p:cNvPr id="1" name="Shape 617"/>
        <p:cNvGrpSpPr/>
        <p:nvPr/>
      </p:nvGrpSpPr>
      <p:grpSpPr>
        <a:xfrm>
          <a:off x="0" y="0"/>
          <a:ext cx="0" cy="0"/>
          <a:chOff x="0" y="0"/>
          <a:chExt cx="0" cy="0"/>
        </a:xfrm>
      </p:grpSpPr>
      <p:sp>
        <p:nvSpPr>
          <p:cNvPr id="618" name="Google Shape;618;p22"/>
          <p:cNvSpPr txBox="1">
            <a:spLocks noGrp="1"/>
          </p:cNvSpPr>
          <p:nvPr>
            <p:ph type="subTitle" idx="1"/>
          </p:nvPr>
        </p:nvSpPr>
        <p:spPr>
          <a:xfrm>
            <a:off x="2021200" y="2396150"/>
            <a:ext cx="5101500" cy="11730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6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619" name="Google Shape;619;p22"/>
          <p:cNvSpPr txBox="1">
            <a:spLocks noGrp="1"/>
          </p:cNvSpPr>
          <p:nvPr>
            <p:ph type="title"/>
          </p:nvPr>
        </p:nvSpPr>
        <p:spPr>
          <a:xfrm>
            <a:off x="2021293" y="1574350"/>
            <a:ext cx="5101500" cy="9837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3000"/>
              <a:buNone/>
              <a:defRPr sz="4500"/>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grpSp>
        <p:nvGrpSpPr>
          <p:cNvPr id="620" name="Google Shape;620;p22"/>
          <p:cNvGrpSpPr/>
          <p:nvPr/>
        </p:nvGrpSpPr>
        <p:grpSpPr>
          <a:xfrm>
            <a:off x="-248979" y="2697426"/>
            <a:ext cx="964079" cy="2169138"/>
            <a:chOff x="-248979" y="1614576"/>
            <a:chExt cx="964079" cy="2169138"/>
          </a:xfrm>
        </p:grpSpPr>
        <p:grpSp>
          <p:nvGrpSpPr>
            <p:cNvPr id="621" name="Google Shape;621;p22"/>
            <p:cNvGrpSpPr/>
            <p:nvPr/>
          </p:nvGrpSpPr>
          <p:grpSpPr>
            <a:xfrm>
              <a:off x="-248979" y="1614576"/>
              <a:ext cx="964079" cy="2169138"/>
              <a:chOff x="8429046" y="1614576"/>
              <a:chExt cx="964079" cy="2169138"/>
            </a:xfrm>
          </p:grpSpPr>
          <p:sp>
            <p:nvSpPr>
              <p:cNvPr id="622" name="Google Shape;622;p22"/>
              <p:cNvSpPr/>
              <p:nvPr/>
            </p:nvSpPr>
            <p:spPr>
              <a:xfrm>
                <a:off x="8429046" y="3297831"/>
                <a:ext cx="950090" cy="31"/>
              </a:xfrm>
              <a:custGeom>
                <a:avLst/>
                <a:gdLst/>
                <a:ahLst/>
                <a:cxnLst/>
                <a:rect l="l" t="t" r="r" b="b"/>
                <a:pathLst>
                  <a:path w="85459" h="1" fill="none" extrusionOk="0">
                    <a:moveTo>
                      <a:pt x="0" y="1"/>
                    </a:moveTo>
                    <a:lnTo>
                      <a:pt x="85458" y="1"/>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3" name="Google Shape;623;p22"/>
              <p:cNvSpPr/>
              <p:nvPr/>
            </p:nvSpPr>
            <p:spPr>
              <a:xfrm>
                <a:off x="8429046" y="3056970"/>
                <a:ext cx="950090" cy="31"/>
              </a:xfrm>
              <a:custGeom>
                <a:avLst/>
                <a:gdLst/>
                <a:ahLst/>
                <a:cxnLst/>
                <a:rect l="l" t="t" r="r" b="b"/>
                <a:pathLst>
                  <a:path w="85459" h="1" fill="none" extrusionOk="0">
                    <a:moveTo>
                      <a:pt x="0" y="0"/>
                    </a:moveTo>
                    <a:lnTo>
                      <a:pt x="85458" y="0"/>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4" name="Google Shape;624;p22"/>
              <p:cNvSpPr/>
              <p:nvPr/>
            </p:nvSpPr>
            <p:spPr>
              <a:xfrm>
                <a:off x="8429046" y="2816791"/>
                <a:ext cx="950090" cy="31"/>
              </a:xfrm>
              <a:custGeom>
                <a:avLst/>
                <a:gdLst/>
                <a:ahLst/>
                <a:cxnLst/>
                <a:rect l="l" t="t" r="r" b="b"/>
                <a:pathLst>
                  <a:path w="85459" h="1" fill="none" extrusionOk="0">
                    <a:moveTo>
                      <a:pt x="0" y="1"/>
                    </a:moveTo>
                    <a:lnTo>
                      <a:pt x="85458" y="1"/>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5" name="Google Shape;625;p22"/>
              <p:cNvSpPr/>
              <p:nvPr/>
            </p:nvSpPr>
            <p:spPr>
              <a:xfrm>
                <a:off x="8429046" y="2576643"/>
                <a:ext cx="950090" cy="31"/>
              </a:xfrm>
              <a:custGeom>
                <a:avLst/>
                <a:gdLst/>
                <a:ahLst/>
                <a:cxnLst/>
                <a:rect l="l" t="t" r="r" b="b"/>
                <a:pathLst>
                  <a:path w="85459" h="1" fill="none" extrusionOk="0">
                    <a:moveTo>
                      <a:pt x="0" y="0"/>
                    </a:moveTo>
                    <a:lnTo>
                      <a:pt x="85458" y="0"/>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6" name="Google Shape;626;p22"/>
              <p:cNvSpPr/>
              <p:nvPr/>
            </p:nvSpPr>
            <p:spPr>
              <a:xfrm>
                <a:off x="8429046" y="2335752"/>
                <a:ext cx="950090" cy="31"/>
              </a:xfrm>
              <a:custGeom>
                <a:avLst/>
                <a:gdLst/>
                <a:ahLst/>
                <a:cxnLst/>
                <a:rect l="l" t="t" r="r" b="b"/>
                <a:pathLst>
                  <a:path w="85459" h="1" fill="none" extrusionOk="0">
                    <a:moveTo>
                      <a:pt x="0" y="1"/>
                    </a:moveTo>
                    <a:lnTo>
                      <a:pt x="85458" y="1"/>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7" name="Google Shape;627;p22"/>
              <p:cNvSpPr/>
              <p:nvPr/>
            </p:nvSpPr>
            <p:spPr>
              <a:xfrm>
                <a:off x="8429046" y="2095603"/>
                <a:ext cx="950090" cy="31"/>
              </a:xfrm>
              <a:custGeom>
                <a:avLst/>
                <a:gdLst/>
                <a:ahLst/>
                <a:cxnLst/>
                <a:rect l="l" t="t" r="r" b="b"/>
                <a:pathLst>
                  <a:path w="85459" h="1" fill="none" extrusionOk="0">
                    <a:moveTo>
                      <a:pt x="0" y="0"/>
                    </a:moveTo>
                    <a:lnTo>
                      <a:pt x="85458" y="0"/>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8" name="Google Shape;628;p22"/>
              <p:cNvSpPr/>
              <p:nvPr/>
            </p:nvSpPr>
            <p:spPr>
              <a:xfrm>
                <a:off x="8429046" y="1855424"/>
                <a:ext cx="950090" cy="31"/>
              </a:xfrm>
              <a:custGeom>
                <a:avLst/>
                <a:gdLst/>
                <a:ahLst/>
                <a:cxnLst/>
                <a:rect l="l" t="t" r="r" b="b"/>
                <a:pathLst>
                  <a:path w="85459" h="1" fill="none" extrusionOk="0">
                    <a:moveTo>
                      <a:pt x="0" y="1"/>
                    </a:moveTo>
                    <a:lnTo>
                      <a:pt x="85458" y="1"/>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9" name="Google Shape;629;p22"/>
              <p:cNvSpPr/>
              <p:nvPr/>
            </p:nvSpPr>
            <p:spPr>
              <a:xfrm>
                <a:off x="9152235" y="1614576"/>
                <a:ext cx="31" cy="2169138"/>
              </a:xfrm>
              <a:custGeom>
                <a:avLst/>
                <a:gdLst/>
                <a:ahLst/>
                <a:cxnLst/>
                <a:rect l="l" t="t" r="r" b="b"/>
                <a:pathLst>
                  <a:path w="1" h="85458" fill="none" extrusionOk="0">
                    <a:moveTo>
                      <a:pt x="0" y="0"/>
                    </a:moveTo>
                    <a:lnTo>
                      <a:pt x="0" y="85458"/>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0" name="Google Shape;630;p22"/>
              <p:cNvSpPr/>
              <p:nvPr/>
            </p:nvSpPr>
            <p:spPr>
              <a:xfrm>
                <a:off x="8911395" y="1614576"/>
                <a:ext cx="31" cy="2169138"/>
              </a:xfrm>
              <a:custGeom>
                <a:avLst/>
                <a:gdLst/>
                <a:ahLst/>
                <a:cxnLst/>
                <a:rect l="l" t="t" r="r" b="b"/>
                <a:pathLst>
                  <a:path w="1" h="85458" fill="none" extrusionOk="0">
                    <a:moveTo>
                      <a:pt x="0" y="0"/>
                    </a:moveTo>
                    <a:lnTo>
                      <a:pt x="0" y="85458"/>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1" name="Google Shape;631;p22"/>
              <p:cNvSpPr/>
              <p:nvPr/>
            </p:nvSpPr>
            <p:spPr>
              <a:xfrm>
                <a:off x="8669873" y="1614576"/>
                <a:ext cx="31" cy="2169138"/>
              </a:xfrm>
              <a:custGeom>
                <a:avLst/>
                <a:gdLst/>
                <a:ahLst/>
                <a:cxnLst/>
                <a:rect l="l" t="t" r="r" b="b"/>
                <a:pathLst>
                  <a:path w="1" h="85458" fill="none" extrusionOk="0">
                    <a:moveTo>
                      <a:pt x="0" y="0"/>
                    </a:moveTo>
                    <a:lnTo>
                      <a:pt x="0" y="85458"/>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2" name="Google Shape;632;p22"/>
              <p:cNvSpPr/>
              <p:nvPr/>
            </p:nvSpPr>
            <p:spPr>
              <a:xfrm>
                <a:off x="8429046" y="3778220"/>
                <a:ext cx="950090" cy="31"/>
              </a:xfrm>
              <a:custGeom>
                <a:avLst/>
                <a:gdLst/>
                <a:ahLst/>
                <a:cxnLst/>
                <a:rect l="l" t="t" r="r" b="b"/>
                <a:pathLst>
                  <a:path w="85459" h="1" fill="none" extrusionOk="0">
                    <a:moveTo>
                      <a:pt x="0" y="0"/>
                    </a:moveTo>
                    <a:lnTo>
                      <a:pt x="85458" y="0"/>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3" name="Google Shape;633;p22"/>
              <p:cNvSpPr/>
              <p:nvPr/>
            </p:nvSpPr>
            <p:spPr>
              <a:xfrm>
                <a:off x="8429046" y="3538041"/>
                <a:ext cx="950090" cy="31"/>
              </a:xfrm>
              <a:custGeom>
                <a:avLst/>
                <a:gdLst/>
                <a:ahLst/>
                <a:cxnLst/>
                <a:rect l="l" t="t" r="r" b="b"/>
                <a:pathLst>
                  <a:path w="85459" h="1" fill="none" extrusionOk="0">
                    <a:moveTo>
                      <a:pt x="0" y="1"/>
                    </a:moveTo>
                    <a:lnTo>
                      <a:pt x="85458" y="1"/>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4" name="Google Shape;634;p22"/>
              <p:cNvSpPr/>
              <p:nvPr/>
            </p:nvSpPr>
            <p:spPr>
              <a:xfrm>
                <a:off x="9393094" y="1614576"/>
                <a:ext cx="31" cy="2169138"/>
              </a:xfrm>
              <a:custGeom>
                <a:avLst/>
                <a:gdLst/>
                <a:ahLst/>
                <a:cxnLst/>
                <a:rect l="l" t="t" r="r" b="b"/>
                <a:pathLst>
                  <a:path w="1" h="85458" fill="none" extrusionOk="0">
                    <a:moveTo>
                      <a:pt x="0" y="0"/>
                    </a:moveTo>
                    <a:lnTo>
                      <a:pt x="0" y="85458"/>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635" name="Google Shape;635;p22"/>
            <p:cNvSpPr/>
            <p:nvPr/>
          </p:nvSpPr>
          <p:spPr>
            <a:xfrm>
              <a:off x="-248979" y="1615249"/>
              <a:ext cx="950090" cy="31"/>
            </a:xfrm>
            <a:custGeom>
              <a:avLst/>
              <a:gdLst/>
              <a:ahLst/>
              <a:cxnLst/>
              <a:rect l="l" t="t" r="r" b="b"/>
              <a:pathLst>
                <a:path w="85459" h="1" fill="none" extrusionOk="0">
                  <a:moveTo>
                    <a:pt x="0" y="1"/>
                  </a:moveTo>
                  <a:lnTo>
                    <a:pt x="85458" y="1"/>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36" name="Google Shape;636;p22"/>
          <p:cNvGrpSpPr/>
          <p:nvPr/>
        </p:nvGrpSpPr>
        <p:grpSpPr>
          <a:xfrm>
            <a:off x="-479075" y="4608500"/>
            <a:ext cx="10102125" cy="963950"/>
            <a:chOff x="-479062" y="4756525"/>
            <a:chExt cx="10102125" cy="963950"/>
          </a:xfrm>
        </p:grpSpPr>
        <p:sp>
          <p:nvSpPr>
            <p:cNvPr id="637" name="Google Shape;637;p22"/>
            <p:cNvSpPr/>
            <p:nvPr/>
          </p:nvSpPr>
          <p:spPr>
            <a:xfrm>
              <a:off x="2054588" y="4756525"/>
              <a:ext cx="3370175" cy="963950"/>
            </a:xfrm>
            <a:custGeom>
              <a:avLst/>
              <a:gdLst/>
              <a:ahLst/>
              <a:cxnLst/>
              <a:rect l="l" t="t" r="r" b="b"/>
              <a:pathLst>
                <a:path w="134807" h="38558" extrusionOk="0">
                  <a:moveTo>
                    <a:pt x="16854" y="0"/>
                  </a:moveTo>
                  <a:cubicBezTo>
                    <a:pt x="14837" y="0"/>
                    <a:pt x="12817" y="771"/>
                    <a:pt x="11276" y="2311"/>
                  </a:cubicBezTo>
                  <a:lnTo>
                    <a:pt x="2306" y="11282"/>
                  </a:lnTo>
                  <a:cubicBezTo>
                    <a:pt x="845" y="12765"/>
                    <a:pt x="0" y="14774"/>
                    <a:pt x="0" y="16851"/>
                  </a:cubicBezTo>
                  <a:lnTo>
                    <a:pt x="0" y="30683"/>
                  </a:lnTo>
                  <a:cubicBezTo>
                    <a:pt x="0" y="35043"/>
                    <a:pt x="3538" y="38558"/>
                    <a:pt x="7875" y="38558"/>
                  </a:cubicBezTo>
                  <a:lnTo>
                    <a:pt x="126932" y="38558"/>
                  </a:lnTo>
                  <a:cubicBezTo>
                    <a:pt x="131269" y="38558"/>
                    <a:pt x="134807" y="35043"/>
                    <a:pt x="134807" y="30683"/>
                  </a:cubicBezTo>
                  <a:lnTo>
                    <a:pt x="134807" y="16851"/>
                  </a:lnTo>
                  <a:cubicBezTo>
                    <a:pt x="134807" y="14774"/>
                    <a:pt x="133962" y="12765"/>
                    <a:pt x="132501" y="11282"/>
                  </a:cubicBezTo>
                  <a:lnTo>
                    <a:pt x="123508" y="2311"/>
                  </a:lnTo>
                  <a:cubicBezTo>
                    <a:pt x="121979" y="771"/>
                    <a:pt x="119964" y="0"/>
                    <a:pt x="117947" y="0"/>
                  </a:cubicBezTo>
                  <a:cubicBezTo>
                    <a:pt x="115930" y="0"/>
                    <a:pt x="113910" y="771"/>
                    <a:pt x="112369" y="2311"/>
                  </a:cubicBezTo>
                  <a:lnTo>
                    <a:pt x="106663" y="8018"/>
                  </a:lnTo>
                  <a:cubicBezTo>
                    <a:pt x="105122" y="9558"/>
                    <a:pt x="103108" y="10329"/>
                    <a:pt x="101094" y="10329"/>
                  </a:cubicBezTo>
                  <a:cubicBezTo>
                    <a:pt x="99079" y="10329"/>
                    <a:pt x="97065" y="9558"/>
                    <a:pt x="95524" y="8018"/>
                  </a:cubicBezTo>
                  <a:lnTo>
                    <a:pt x="89818" y="2311"/>
                  </a:lnTo>
                  <a:cubicBezTo>
                    <a:pt x="88277" y="771"/>
                    <a:pt x="86263" y="0"/>
                    <a:pt x="84249" y="0"/>
                  </a:cubicBezTo>
                  <a:cubicBezTo>
                    <a:pt x="82234" y="0"/>
                    <a:pt x="80220" y="771"/>
                    <a:pt x="78679" y="2311"/>
                  </a:cubicBezTo>
                  <a:lnTo>
                    <a:pt x="72973" y="8018"/>
                  </a:lnTo>
                  <a:cubicBezTo>
                    <a:pt x="71432" y="9558"/>
                    <a:pt x="69418" y="10329"/>
                    <a:pt x="67403" y="10329"/>
                  </a:cubicBezTo>
                  <a:cubicBezTo>
                    <a:pt x="65389" y="10329"/>
                    <a:pt x="63375" y="9558"/>
                    <a:pt x="61834" y="8018"/>
                  </a:cubicBezTo>
                  <a:lnTo>
                    <a:pt x="56128" y="2311"/>
                  </a:lnTo>
                  <a:cubicBezTo>
                    <a:pt x="54587" y="771"/>
                    <a:pt x="52567" y="0"/>
                    <a:pt x="50550" y="0"/>
                  </a:cubicBezTo>
                  <a:cubicBezTo>
                    <a:pt x="48533" y="0"/>
                    <a:pt x="46518" y="771"/>
                    <a:pt x="44989" y="2311"/>
                  </a:cubicBezTo>
                  <a:lnTo>
                    <a:pt x="39283" y="8018"/>
                  </a:lnTo>
                  <a:cubicBezTo>
                    <a:pt x="37742" y="9558"/>
                    <a:pt x="35722" y="10329"/>
                    <a:pt x="33705" y="10329"/>
                  </a:cubicBezTo>
                  <a:cubicBezTo>
                    <a:pt x="31688" y="10329"/>
                    <a:pt x="29673" y="9558"/>
                    <a:pt x="28144" y="8018"/>
                  </a:cubicBezTo>
                  <a:lnTo>
                    <a:pt x="22415" y="2311"/>
                  </a:lnTo>
                  <a:cubicBezTo>
                    <a:pt x="20886" y="771"/>
                    <a:pt x="18871" y="0"/>
                    <a:pt x="1685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8" name="Google Shape;638;p22"/>
            <p:cNvSpPr/>
            <p:nvPr/>
          </p:nvSpPr>
          <p:spPr>
            <a:xfrm>
              <a:off x="-479062" y="4756525"/>
              <a:ext cx="3370175" cy="963950"/>
            </a:xfrm>
            <a:custGeom>
              <a:avLst/>
              <a:gdLst/>
              <a:ahLst/>
              <a:cxnLst/>
              <a:rect l="l" t="t" r="r" b="b"/>
              <a:pathLst>
                <a:path w="134807" h="38558" extrusionOk="0">
                  <a:moveTo>
                    <a:pt x="16854" y="0"/>
                  </a:moveTo>
                  <a:cubicBezTo>
                    <a:pt x="14837" y="0"/>
                    <a:pt x="12817" y="771"/>
                    <a:pt x="11276" y="2311"/>
                  </a:cubicBezTo>
                  <a:lnTo>
                    <a:pt x="2306" y="11282"/>
                  </a:lnTo>
                  <a:cubicBezTo>
                    <a:pt x="845" y="12765"/>
                    <a:pt x="0" y="14774"/>
                    <a:pt x="0" y="16851"/>
                  </a:cubicBezTo>
                  <a:lnTo>
                    <a:pt x="0" y="30683"/>
                  </a:lnTo>
                  <a:cubicBezTo>
                    <a:pt x="0" y="35043"/>
                    <a:pt x="3538" y="38558"/>
                    <a:pt x="7875" y="38558"/>
                  </a:cubicBezTo>
                  <a:lnTo>
                    <a:pt x="126932" y="38558"/>
                  </a:lnTo>
                  <a:cubicBezTo>
                    <a:pt x="131269" y="38558"/>
                    <a:pt x="134807" y="35043"/>
                    <a:pt x="134807" y="30683"/>
                  </a:cubicBezTo>
                  <a:lnTo>
                    <a:pt x="134807" y="16851"/>
                  </a:lnTo>
                  <a:cubicBezTo>
                    <a:pt x="134807" y="14774"/>
                    <a:pt x="133962" y="12765"/>
                    <a:pt x="132501" y="11282"/>
                  </a:cubicBezTo>
                  <a:lnTo>
                    <a:pt x="123508" y="2311"/>
                  </a:lnTo>
                  <a:cubicBezTo>
                    <a:pt x="121979" y="771"/>
                    <a:pt x="119964" y="0"/>
                    <a:pt x="117947" y="0"/>
                  </a:cubicBezTo>
                  <a:cubicBezTo>
                    <a:pt x="115930" y="0"/>
                    <a:pt x="113910" y="771"/>
                    <a:pt x="112369" y="2311"/>
                  </a:cubicBezTo>
                  <a:lnTo>
                    <a:pt x="106663" y="8018"/>
                  </a:lnTo>
                  <a:cubicBezTo>
                    <a:pt x="105122" y="9558"/>
                    <a:pt x="103108" y="10329"/>
                    <a:pt x="101094" y="10329"/>
                  </a:cubicBezTo>
                  <a:cubicBezTo>
                    <a:pt x="99079" y="10329"/>
                    <a:pt x="97065" y="9558"/>
                    <a:pt x="95524" y="8018"/>
                  </a:cubicBezTo>
                  <a:lnTo>
                    <a:pt x="89818" y="2311"/>
                  </a:lnTo>
                  <a:cubicBezTo>
                    <a:pt x="88277" y="771"/>
                    <a:pt x="86263" y="0"/>
                    <a:pt x="84249" y="0"/>
                  </a:cubicBezTo>
                  <a:cubicBezTo>
                    <a:pt x="82234" y="0"/>
                    <a:pt x="80220" y="771"/>
                    <a:pt x="78679" y="2311"/>
                  </a:cubicBezTo>
                  <a:lnTo>
                    <a:pt x="72973" y="8018"/>
                  </a:lnTo>
                  <a:cubicBezTo>
                    <a:pt x="71432" y="9558"/>
                    <a:pt x="69418" y="10329"/>
                    <a:pt x="67403" y="10329"/>
                  </a:cubicBezTo>
                  <a:cubicBezTo>
                    <a:pt x="65389" y="10329"/>
                    <a:pt x="63375" y="9558"/>
                    <a:pt x="61834" y="8018"/>
                  </a:cubicBezTo>
                  <a:lnTo>
                    <a:pt x="56128" y="2311"/>
                  </a:lnTo>
                  <a:cubicBezTo>
                    <a:pt x="54587" y="771"/>
                    <a:pt x="52567" y="0"/>
                    <a:pt x="50550" y="0"/>
                  </a:cubicBezTo>
                  <a:cubicBezTo>
                    <a:pt x="48533" y="0"/>
                    <a:pt x="46518" y="771"/>
                    <a:pt x="44989" y="2311"/>
                  </a:cubicBezTo>
                  <a:lnTo>
                    <a:pt x="39283" y="8018"/>
                  </a:lnTo>
                  <a:cubicBezTo>
                    <a:pt x="37742" y="9558"/>
                    <a:pt x="35722" y="10329"/>
                    <a:pt x="33705" y="10329"/>
                  </a:cubicBezTo>
                  <a:cubicBezTo>
                    <a:pt x="31688" y="10329"/>
                    <a:pt x="29673" y="9558"/>
                    <a:pt x="28144" y="8018"/>
                  </a:cubicBezTo>
                  <a:lnTo>
                    <a:pt x="22415" y="2311"/>
                  </a:lnTo>
                  <a:cubicBezTo>
                    <a:pt x="20886" y="771"/>
                    <a:pt x="18871" y="0"/>
                    <a:pt x="1685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9" name="Google Shape;639;p22"/>
            <p:cNvSpPr/>
            <p:nvPr/>
          </p:nvSpPr>
          <p:spPr>
            <a:xfrm>
              <a:off x="4567813" y="4756525"/>
              <a:ext cx="3370175" cy="963950"/>
            </a:xfrm>
            <a:custGeom>
              <a:avLst/>
              <a:gdLst/>
              <a:ahLst/>
              <a:cxnLst/>
              <a:rect l="l" t="t" r="r" b="b"/>
              <a:pathLst>
                <a:path w="134807" h="38558" extrusionOk="0">
                  <a:moveTo>
                    <a:pt x="16854" y="0"/>
                  </a:moveTo>
                  <a:cubicBezTo>
                    <a:pt x="14837" y="0"/>
                    <a:pt x="12817" y="771"/>
                    <a:pt x="11276" y="2311"/>
                  </a:cubicBezTo>
                  <a:lnTo>
                    <a:pt x="2306" y="11282"/>
                  </a:lnTo>
                  <a:cubicBezTo>
                    <a:pt x="845" y="12765"/>
                    <a:pt x="0" y="14774"/>
                    <a:pt x="0" y="16851"/>
                  </a:cubicBezTo>
                  <a:lnTo>
                    <a:pt x="0" y="30683"/>
                  </a:lnTo>
                  <a:cubicBezTo>
                    <a:pt x="0" y="35043"/>
                    <a:pt x="3538" y="38558"/>
                    <a:pt x="7875" y="38558"/>
                  </a:cubicBezTo>
                  <a:lnTo>
                    <a:pt x="126932" y="38558"/>
                  </a:lnTo>
                  <a:cubicBezTo>
                    <a:pt x="131269" y="38558"/>
                    <a:pt x="134807" y="35043"/>
                    <a:pt x="134807" y="30683"/>
                  </a:cubicBezTo>
                  <a:lnTo>
                    <a:pt x="134807" y="16851"/>
                  </a:lnTo>
                  <a:cubicBezTo>
                    <a:pt x="134807" y="14774"/>
                    <a:pt x="133962" y="12765"/>
                    <a:pt x="132501" y="11282"/>
                  </a:cubicBezTo>
                  <a:lnTo>
                    <a:pt x="123508" y="2311"/>
                  </a:lnTo>
                  <a:cubicBezTo>
                    <a:pt x="121979" y="771"/>
                    <a:pt x="119964" y="0"/>
                    <a:pt x="117947" y="0"/>
                  </a:cubicBezTo>
                  <a:cubicBezTo>
                    <a:pt x="115930" y="0"/>
                    <a:pt x="113910" y="771"/>
                    <a:pt x="112369" y="2311"/>
                  </a:cubicBezTo>
                  <a:lnTo>
                    <a:pt x="106663" y="8018"/>
                  </a:lnTo>
                  <a:cubicBezTo>
                    <a:pt x="105122" y="9558"/>
                    <a:pt x="103108" y="10329"/>
                    <a:pt x="101094" y="10329"/>
                  </a:cubicBezTo>
                  <a:cubicBezTo>
                    <a:pt x="99079" y="10329"/>
                    <a:pt x="97065" y="9558"/>
                    <a:pt x="95524" y="8018"/>
                  </a:cubicBezTo>
                  <a:lnTo>
                    <a:pt x="89818" y="2311"/>
                  </a:lnTo>
                  <a:cubicBezTo>
                    <a:pt x="88277" y="771"/>
                    <a:pt x="86263" y="0"/>
                    <a:pt x="84249" y="0"/>
                  </a:cubicBezTo>
                  <a:cubicBezTo>
                    <a:pt x="82234" y="0"/>
                    <a:pt x="80220" y="771"/>
                    <a:pt x="78679" y="2311"/>
                  </a:cubicBezTo>
                  <a:lnTo>
                    <a:pt x="72973" y="8018"/>
                  </a:lnTo>
                  <a:cubicBezTo>
                    <a:pt x="71432" y="9558"/>
                    <a:pt x="69418" y="10329"/>
                    <a:pt x="67403" y="10329"/>
                  </a:cubicBezTo>
                  <a:cubicBezTo>
                    <a:pt x="65389" y="10329"/>
                    <a:pt x="63375" y="9558"/>
                    <a:pt x="61834" y="8018"/>
                  </a:cubicBezTo>
                  <a:lnTo>
                    <a:pt x="56128" y="2311"/>
                  </a:lnTo>
                  <a:cubicBezTo>
                    <a:pt x="54587" y="771"/>
                    <a:pt x="52567" y="0"/>
                    <a:pt x="50550" y="0"/>
                  </a:cubicBezTo>
                  <a:cubicBezTo>
                    <a:pt x="48533" y="0"/>
                    <a:pt x="46518" y="771"/>
                    <a:pt x="44989" y="2311"/>
                  </a:cubicBezTo>
                  <a:lnTo>
                    <a:pt x="39283" y="8018"/>
                  </a:lnTo>
                  <a:cubicBezTo>
                    <a:pt x="37742" y="9558"/>
                    <a:pt x="35722" y="10329"/>
                    <a:pt x="33705" y="10329"/>
                  </a:cubicBezTo>
                  <a:cubicBezTo>
                    <a:pt x="31688" y="10329"/>
                    <a:pt x="29673" y="9558"/>
                    <a:pt x="28144" y="8018"/>
                  </a:cubicBezTo>
                  <a:lnTo>
                    <a:pt x="22415" y="2311"/>
                  </a:lnTo>
                  <a:cubicBezTo>
                    <a:pt x="20886" y="771"/>
                    <a:pt x="18871" y="0"/>
                    <a:pt x="1685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0" name="Google Shape;640;p22"/>
            <p:cNvSpPr/>
            <p:nvPr/>
          </p:nvSpPr>
          <p:spPr>
            <a:xfrm>
              <a:off x="6252888" y="4756525"/>
              <a:ext cx="3370175" cy="963950"/>
            </a:xfrm>
            <a:custGeom>
              <a:avLst/>
              <a:gdLst/>
              <a:ahLst/>
              <a:cxnLst/>
              <a:rect l="l" t="t" r="r" b="b"/>
              <a:pathLst>
                <a:path w="134807" h="38558" extrusionOk="0">
                  <a:moveTo>
                    <a:pt x="16854" y="0"/>
                  </a:moveTo>
                  <a:cubicBezTo>
                    <a:pt x="14837" y="0"/>
                    <a:pt x="12817" y="771"/>
                    <a:pt x="11276" y="2311"/>
                  </a:cubicBezTo>
                  <a:lnTo>
                    <a:pt x="2306" y="11282"/>
                  </a:lnTo>
                  <a:cubicBezTo>
                    <a:pt x="845" y="12765"/>
                    <a:pt x="0" y="14774"/>
                    <a:pt x="0" y="16851"/>
                  </a:cubicBezTo>
                  <a:lnTo>
                    <a:pt x="0" y="30683"/>
                  </a:lnTo>
                  <a:cubicBezTo>
                    <a:pt x="0" y="35043"/>
                    <a:pt x="3538" y="38558"/>
                    <a:pt x="7875" y="38558"/>
                  </a:cubicBezTo>
                  <a:lnTo>
                    <a:pt x="126932" y="38558"/>
                  </a:lnTo>
                  <a:cubicBezTo>
                    <a:pt x="131269" y="38558"/>
                    <a:pt x="134807" y="35043"/>
                    <a:pt x="134807" y="30683"/>
                  </a:cubicBezTo>
                  <a:lnTo>
                    <a:pt x="134807" y="16851"/>
                  </a:lnTo>
                  <a:cubicBezTo>
                    <a:pt x="134807" y="14774"/>
                    <a:pt x="133962" y="12765"/>
                    <a:pt x="132501" y="11282"/>
                  </a:cubicBezTo>
                  <a:lnTo>
                    <a:pt x="123508" y="2311"/>
                  </a:lnTo>
                  <a:cubicBezTo>
                    <a:pt x="121979" y="771"/>
                    <a:pt x="119964" y="0"/>
                    <a:pt x="117947" y="0"/>
                  </a:cubicBezTo>
                  <a:cubicBezTo>
                    <a:pt x="115930" y="0"/>
                    <a:pt x="113910" y="771"/>
                    <a:pt x="112369" y="2311"/>
                  </a:cubicBezTo>
                  <a:lnTo>
                    <a:pt x="106663" y="8018"/>
                  </a:lnTo>
                  <a:cubicBezTo>
                    <a:pt x="105122" y="9558"/>
                    <a:pt x="103108" y="10329"/>
                    <a:pt x="101094" y="10329"/>
                  </a:cubicBezTo>
                  <a:cubicBezTo>
                    <a:pt x="99079" y="10329"/>
                    <a:pt x="97065" y="9558"/>
                    <a:pt x="95524" y="8018"/>
                  </a:cubicBezTo>
                  <a:lnTo>
                    <a:pt x="89818" y="2311"/>
                  </a:lnTo>
                  <a:cubicBezTo>
                    <a:pt x="88277" y="771"/>
                    <a:pt x="86263" y="0"/>
                    <a:pt x="84249" y="0"/>
                  </a:cubicBezTo>
                  <a:cubicBezTo>
                    <a:pt x="82234" y="0"/>
                    <a:pt x="80220" y="771"/>
                    <a:pt x="78679" y="2311"/>
                  </a:cubicBezTo>
                  <a:lnTo>
                    <a:pt x="72973" y="8018"/>
                  </a:lnTo>
                  <a:cubicBezTo>
                    <a:pt x="71432" y="9558"/>
                    <a:pt x="69418" y="10329"/>
                    <a:pt x="67403" y="10329"/>
                  </a:cubicBezTo>
                  <a:cubicBezTo>
                    <a:pt x="65389" y="10329"/>
                    <a:pt x="63375" y="9558"/>
                    <a:pt x="61834" y="8018"/>
                  </a:cubicBezTo>
                  <a:lnTo>
                    <a:pt x="56128" y="2311"/>
                  </a:lnTo>
                  <a:cubicBezTo>
                    <a:pt x="54587" y="771"/>
                    <a:pt x="52567" y="0"/>
                    <a:pt x="50550" y="0"/>
                  </a:cubicBezTo>
                  <a:cubicBezTo>
                    <a:pt x="48533" y="0"/>
                    <a:pt x="46518" y="771"/>
                    <a:pt x="44989" y="2311"/>
                  </a:cubicBezTo>
                  <a:lnTo>
                    <a:pt x="39283" y="8018"/>
                  </a:lnTo>
                  <a:cubicBezTo>
                    <a:pt x="37742" y="9558"/>
                    <a:pt x="35722" y="10329"/>
                    <a:pt x="33705" y="10329"/>
                  </a:cubicBezTo>
                  <a:cubicBezTo>
                    <a:pt x="31688" y="10329"/>
                    <a:pt x="29673" y="9558"/>
                    <a:pt x="28144" y="8018"/>
                  </a:cubicBezTo>
                  <a:lnTo>
                    <a:pt x="22415" y="2311"/>
                  </a:lnTo>
                  <a:cubicBezTo>
                    <a:pt x="20886" y="771"/>
                    <a:pt x="18871" y="0"/>
                    <a:pt x="1685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641" name="Google Shape;641;p22"/>
          <p:cNvSpPr/>
          <p:nvPr/>
        </p:nvSpPr>
        <p:spPr>
          <a:xfrm>
            <a:off x="8497186" y="3650200"/>
            <a:ext cx="564861" cy="282449"/>
          </a:xfrm>
          <a:custGeom>
            <a:avLst/>
            <a:gdLst/>
            <a:ahLst/>
            <a:cxnLst/>
            <a:rect l="l" t="t" r="r" b="b"/>
            <a:pathLst>
              <a:path w="30724" h="15363" extrusionOk="0">
                <a:moveTo>
                  <a:pt x="15362" y="1"/>
                </a:moveTo>
                <a:cubicBezTo>
                  <a:pt x="6871" y="1"/>
                  <a:pt x="1" y="6871"/>
                  <a:pt x="1" y="15362"/>
                </a:cubicBezTo>
                <a:lnTo>
                  <a:pt x="30723" y="15362"/>
                </a:lnTo>
                <a:cubicBezTo>
                  <a:pt x="30723" y="6871"/>
                  <a:pt x="23853" y="1"/>
                  <a:pt x="15362"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2" name="Google Shape;642;p22"/>
          <p:cNvSpPr/>
          <p:nvPr/>
        </p:nvSpPr>
        <p:spPr>
          <a:xfrm>
            <a:off x="8497186" y="3993700"/>
            <a:ext cx="564861" cy="282449"/>
          </a:xfrm>
          <a:custGeom>
            <a:avLst/>
            <a:gdLst/>
            <a:ahLst/>
            <a:cxnLst/>
            <a:rect l="l" t="t" r="r" b="b"/>
            <a:pathLst>
              <a:path w="30724" h="15363" extrusionOk="0">
                <a:moveTo>
                  <a:pt x="15362" y="1"/>
                </a:moveTo>
                <a:cubicBezTo>
                  <a:pt x="6871" y="1"/>
                  <a:pt x="1" y="6894"/>
                  <a:pt x="1" y="15362"/>
                </a:cubicBezTo>
                <a:lnTo>
                  <a:pt x="30723" y="15362"/>
                </a:lnTo>
                <a:cubicBezTo>
                  <a:pt x="30723" y="6894"/>
                  <a:pt x="23853" y="1"/>
                  <a:pt x="1536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3" name="Google Shape;643;p22"/>
          <p:cNvSpPr/>
          <p:nvPr/>
        </p:nvSpPr>
        <p:spPr>
          <a:xfrm rot="10800000" flipH="1">
            <a:off x="8426450" y="-28700"/>
            <a:ext cx="717600" cy="2130900"/>
          </a:xfrm>
          <a:prstGeom prst="round2SameRect">
            <a:avLst>
              <a:gd name="adj1" fmla="val 50000"/>
              <a:gd name="adj2" fmla="val 0"/>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Title only 1">
  <p:cSld name="CUSTOM_3">
    <p:spTree>
      <p:nvGrpSpPr>
        <p:cNvPr id="1" name="Shape 644"/>
        <p:cNvGrpSpPr/>
        <p:nvPr/>
      </p:nvGrpSpPr>
      <p:grpSpPr>
        <a:xfrm>
          <a:off x="0" y="0"/>
          <a:ext cx="0" cy="0"/>
          <a:chOff x="0" y="0"/>
          <a:chExt cx="0" cy="0"/>
        </a:xfrm>
      </p:grpSpPr>
      <p:sp>
        <p:nvSpPr>
          <p:cNvPr id="645" name="Google Shape;645;p23"/>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000"/>
              <a:buNone/>
              <a:defRPr/>
            </a:lvl1pPr>
            <a:lvl2pPr lvl="1" algn="ctr" rtl="0">
              <a:spcBef>
                <a:spcPts val="0"/>
              </a:spcBef>
              <a:spcAft>
                <a:spcPts val="0"/>
              </a:spcAft>
              <a:buSzPts val="3000"/>
              <a:buFont typeface="Red Hat Display"/>
              <a:buNone/>
              <a:defRPr sz="3000" b="1">
                <a:latin typeface="Red Hat Display"/>
                <a:ea typeface="Red Hat Display"/>
                <a:cs typeface="Red Hat Display"/>
                <a:sym typeface="Red Hat Display"/>
              </a:defRPr>
            </a:lvl2pPr>
            <a:lvl3pPr lvl="2" algn="ctr" rtl="0">
              <a:spcBef>
                <a:spcPts val="0"/>
              </a:spcBef>
              <a:spcAft>
                <a:spcPts val="0"/>
              </a:spcAft>
              <a:buSzPts val="3000"/>
              <a:buFont typeface="Red Hat Display"/>
              <a:buNone/>
              <a:defRPr sz="3000" b="1">
                <a:latin typeface="Red Hat Display"/>
                <a:ea typeface="Red Hat Display"/>
                <a:cs typeface="Red Hat Display"/>
                <a:sym typeface="Red Hat Display"/>
              </a:defRPr>
            </a:lvl3pPr>
            <a:lvl4pPr lvl="3" algn="ctr" rtl="0">
              <a:spcBef>
                <a:spcPts val="0"/>
              </a:spcBef>
              <a:spcAft>
                <a:spcPts val="0"/>
              </a:spcAft>
              <a:buSzPts val="3000"/>
              <a:buFont typeface="Red Hat Display"/>
              <a:buNone/>
              <a:defRPr sz="3000" b="1">
                <a:latin typeface="Red Hat Display"/>
                <a:ea typeface="Red Hat Display"/>
                <a:cs typeface="Red Hat Display"/>
                <a:sym typeface="Red Hat Display"/>
              </a:defRPr>
            </a:lvl4pPr>
            <a:lvl5pPr lvl="4" algn="ctr" rtl="0">
              <a:spcBef>
                <a:spcPts val="0"/>
              </a:spcBef>
              <a:spcAft>
                <a:spcPts val="0"/>
              </a:spcAft>
              <a:buSzPts val="3000"/>
              <a:buFont typeface="Red Hat Display"/>
              <a:buNone/>
              <a:defRPr sz="3000" b="1">
                <a:latin typeface="Red Hat Display"/>
                <a:ea typeface="Red Hat Display"/>
                <a:cs typeface="Red Hat Display"/>
                <a:sym typeface="Red Hat Display"/>
              </a:defRPr>
            </a:lvl5pPr>
            <a:lvl6pPr lvl="5" algn="ctr" rtl="0">
              <a:spcBef>
                <a:spcPts val="0"/>
              </a:spcBef>
              <a:spcAft>
                <a:spcPts val="0"/>
              </a:spcAft>
              <a:buSzPts val="3000"/>
              <a:buFont typeface="Red Hat Display"/>
              <a:buNone/>
              <a:defRPr sz="3000" b="1">
                <a:latin typeface="Red Hat Display"/>
                <a:ea typeface="Red Hat Display"/>
                <a:cs typeface="Red Hat Display"/>
                <a:sym typeface="Red Hat Display"/>
              </a:defRPr>
            </a:lvl6pPr>
            <a:lvl7pPr lvl="6" algn="ctr" rtl="0">
              <a:spcBef>
                <a:spcPts val="0"/>
              </a:spcBef>
              <a:spcAft>
                <a:spcPts val="0"/>
              </a:spcAft>
              <a:buSzPts val="3000"/>
              <a:buFont typeface="Red Hat Display"/>
              <a:buNone/>
              <a:defRPr sz="3000" b="1">
                <a:latin typeface="Red Hat Display"/>
                <a:ea typeface="Red Hat Display"/>
                <a:cs typeface="Red Hat Display"/>
                <a:sym typeface="Red Hat Display"/>
              </a:defRPr>
            </a:lvl7pPr>
            <a:lvl8pPr lvl="7" algn="ctr" rtl="0">
              <a:spcBef>
                <a:spcPts val="0"/>
              </a:spcBef>
              <a:spcAft>
                <a:spcPts val="0"/>
              </a:spcAft>
              <a:buSzPts val="3000"/>
              <a:buFont typeface="Red Hat Display"/>
              <a:buNone/>
              <a:defRPr sz="3000" b="1">
                <a:latin typeface="Red Hat Display"/>
                <a:ea typeface="Red Hat Display"/>
                <a:cs typeface="Red Hat Display"/>
                <a:sym typeface="Red Hat Display"/>
              </a:defRPr>
            </a:lvl8pPr>
            <a:lvl9pPr lvl="8" algn="ctr" rtl="0">
              <a:spcBef>
                <a:spcPts val="0"/>
              </a:spcBef>
              <a:spcAft>
                <a:spcPts val="0"/>
              </a:spcAft>
              <a:buSzPts val="3000"/>
              <a:buFont typeface="Red Hat Display"/>
              <a:buNone/>
              <a:defRPr sz="3000" b="1">
                <a:latin typeface="Red Hat Display"/>
                <a:ea typeface="Red Hat Display"/>
                <a:cs typeface="Red Hat Display"/>
                <a:sym typeface="Red Hat Display"/>
              </a:defRPr>
            </a:lvl9pPr>
          </a:lstStyle>
          <a:p>
            <a:endParaRPr/>
          </a:p>
        </p:txBody>
      </p:sp>
      <p:grpSp>
        <p:nvGrpSpPr>
          <p:cNvPr id="646" name="Google Shape;646;p23"/>
          <p:cNvGrpSpPr/>
          <p:nvPr/>
        </p:nvGrpSpPr>
        <p:grpSpPr>
          <a:xfrm>
            <a:off x="8428350" y="1995576"/>
            <a:ext cx="964775" cy="2169138"/>
            <a:chOff x="8428350" y="1614576"/>
            <a:chExt cx="964775" cy="2169138"/>
          </a:xfrm>
        </p:grpSpPr>
        <p:sp>
          <p:nvSpPr>
            <p:cNvPr id="647" name="Google Shape;647;p23"/>
            <p:cNvSpPr/>
            <p:nvPr/>
          </p:nvSpPr>
          <p:spPr>
            <a:xfrm>
              <a:off x="8428350" y="1614576"/>
              <a:ext cx="31" cy="2169138"/>
            </a:xfrm>
            <a:custGeom>
              <a:avLst/>
              <a:gdLst/>
              <a:ahLst/>
              <a:cxnLst/>
              <a:rect l="l" t="t" r="r" b="b"/>
              <a:pathLst>
                <a:path w="1" h="85458" fill="none" extrusionOk="0">
                  <a:moveTo>
                    <a:pt x="0" y="0"/>
                  </a:moveTo>
                  <a:lnTo>
                    <a:pt x="0" y="85458"/>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8" name="Google Shape;648;p23"/>
            <p:cNvSpPr/>
            <p:nvPr/>
          </p:nvSpPr>
          <p:spPr>
            <a:xfrm>
              <a:off x="8429046" y="1615245"/>
              <a:ext cx="950090" cy="31"/>
            </a:xfrm>
            <a:custGeom>
              <a:avLst/>
              <a:gdLst/>
              <a:ahLst/>
              <a:cxnLst/>
              <a:rect l="l" t="t" r="r" b="b"/>
              <a:pathLst>
                <a:path w="85459" h="1" fill="none" extrusionOk="0">
                  <a:moveTo>
                    <a:pt x="0" y="1"/>
                  </a:moveTo>
                  <a:lnTo>
                    <a:pt x="85458" y="1"/>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649" name="Google Shape;649;p23"/>
            <p:cNvGrpSpPr/>
            <p:nvPr/>
          </p:nvGrpSpPr>
          <p:grpSpPr>
            <a:xfrm>
              <a:off x="8429046" y="1614576"/>
              <a:ext cx="964079" cy="2169138"/>
              <a:chOff x="8429046" y="1614576"/>
              <a:chExt cx="964079" cy="2169138"/>
            </a:xfrm>
          </p:grpSpPr>
          <p:sp>
            <p:nvSpPr>
              <p:cNvPr id="650" name="Google Shape;650;p23"/>
              <p:cNvSpPr/>
              <p:nvPr/>
            </p:nvSpPr>
            <p:spPr>
              <a:xfrm>
                <a:off x="8429046" y="3297831"/>
                <a:ext cx="950090" cy="31"/>
              </a:xfrm>
              <a:custGeom>
                <a:avLst/>
                <a:gdLst/>
                <a:ahLst/>
                <a:cxnLst/>
                <a:rect l="l" t="t" r="r" b="b"/>
                <a:pathLst>
                  <a:path w="85459" h="1" fill="none" extrusionOk="0">
                    <a:moveTo>
                      <a:pt x="0" y="1"/>
                    </a:moveTo>
                    <a:lnTo>
                      <a:pt x="85458" y="1"/>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1" name="Google Shape;651;p23"/>
              <p:cNvSpPr/>
              <p:nvPr/>
            </p:nvSpPr>
            <p:spPr>
              <a:xfrm>
                <a:off x="8429046" y="3056970"/>
                <a:ext cx="950090" cy="31"/>
              </a:xfrm>
              <a:custGeom>
                <a:avLst/>
                <a:gdLst/>
                <a:ahLst/>
                <a:cxnLst/>
                <a:rect l="l" t="t" r="r" b="b"/>
                <a:pathLst>
                  <a:path w="85459" h="1" fill="none" extrusionOk="0">
                    <a:moveTo>
                      <a:pt x="0" y="0"/>
                    </a:moveTo>
                    <a:lnTo>
                      <a:pt x="85458" y="0"/>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2" name="Google Shape;652;p23"/>
              <p:cNvSpPr/>
              <p:nvPr/>
            </p:nvSpPr>
            <p:spPr>
              <a:xfrm>
                <a:off x="8429046" y="2816791"/>
                <a:ext cx="950090" cy="31"/>
              </a:xfrm>
              <a:custGeom>
                <a:avLst/>
                <a:gdLst/>
                <a:ahLst/>
                <a:cxnLst/>
                <a:rect l="l" t="t" r="r" b="b"/>
                <a:pathLst>
                  <a:path w="85459" h="1" fill="none" extrusionOk="0">
                    <a:moveTo>
                      <a:pt x="0" y="1"/>
                    </a:moveTo>
                    <a:lnTo>
                      <a:pt x="85458" y="1"/>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3" name="Google Shape;653;p23"/>
              <p:cNvSpPr/>
              <p:nvPr/>
            </p:nvSpPr>
            <p:spPr>
              <a:xfrm>
                <a:off x="8429046" y="2576643"/>
                <a:ext cx="950090" cy="31"/>
              </a:xfrm>
              <a:custGeom>
                <a:avLst/>
                <a:gdLst/>
                <a:ahLst/>
                <a:cxnLst/>
                <a:rect l="l" t="t" r="r" b="b"/>
                <a:pathLst>
                  <a:path w="85459" h="1" fill="none" extrusionOk="0">
                    <a:moveTo>
                      <a:pt x="0" y="0"/>
                    </a:moveTo>
                    <a:lnTo>
                      <a:pt x="85458" y="0"/>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4" name="Google Shape;654;p23"/>
              <p:cNvSpPr/>
              <p:nvPr/>
            </p:nvSpPr>
            <p:spPr>
              <a:xfrm>
                <a:off x="8429046" y="2335752"/>
                <a:ext cx="950090" cy="31"/>
              </a:xfrm>
              <a:custGeom>
                <a:avLst/>
                <a:gdLst/>
                <a:ahLst/>
                <a:cxnLst/>
                <a:rect l="l" t="t" r="r" b="b"/>
                <a:pathLst>
                  <a:path w="85459" h="1" fill="none" extrusionOk="0">
                    <a:moveTo>
                      <a:pt x="0" y="1"/>
                    </a:moveTo>
                    <a:lnTo>
                      <a:pt x="85458" y="1"/>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5" name="Google Shape;655;p23"/>
              <p:cNvSpPr/>
              <p:nvPr/>
            </p:nvSpPr>
            <p:spPr>
              <a:xfrm>
                <a:off x="8429046" y="2095603"/>
                <a:ext cx="950090" cy="31"/>
              </a:xfrm>
              <a:custGeom>
                <a:avLst/>
                <a:gdLst/>
                <a:ahLst/>
                <a:cxnLst/>
                <a:rect l="l" t="t" r="r" b="b"/>
                <a:pathLst>
                  <a:path w="85459" h="1" fill="none" extrusionOk="0">
                    <a:moveTo>
                      <a:pt x="0" y="0"/>
                    </a:moveTo>
                    <a:lnTo>
                      <a:pt x="85458" y="0"/>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6" name="Google Shape;656;p23"/>
              <p:cNvSpPr/>
              <p:nvPr/>
            </p:nvSpPr>
            <p:spPr>
              <a:xfrm>
                <a:off x="8429046" y="1855424"/>
                <a:ext cx="950090" cy="31"/>
              </a:xfrm>
              <a:custGeom>
                <a:avLst/>
                <a:gdLst/>
                <a:ahLst/>
                <a:cxnLst/>
                <a:rect l="l" t="t" r="r" b="b"/>
                <a:pathLst>
                  <a:path w="85459" h="1" fill="none" extrusionOk="0">
                    <a:moveTo>
                      <a:pt x="0" y="1"/>
                    </a:moveTo>
                    <a:lnTo>
                      <a:pt x="85458" y="1"/>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7" name="Google Shape;657;p23"/>
              <p:cNvSpPr/>
              <p:nvPr/>
            </p:nvSpPr>
            <p:spPr>
              <a:xfrm>
                <a:off x="9152235" y="1614576"/>
                <a:ext cx="31" cy="2169138"/>
              </a:xfrm>
              <a:custGeom>
                <a:avLst/>
                <a:gdLst/>
                <a:ahLst/>
                <a:cxnLst/>
                <a:rect l="l" t="t" r="r" b="b"/>
                <a:pathLst>
                  <a:path w="1" h="85458" fill="none" extrusionOk="0">
                    <a:moveTo>
                      <a:pt x="0" y="0"/>
                    </a:moveTo>
                    <a:lnTo>
                      <a:pt x="0" y="85458"/>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8" name="Google Shape;658;p23"/>
              <p:cNvSpPr/>
              <p:nvPr/>
            </p:nvSpPr>
            <p:spPr>
              <a:xfrm>
                <a:off x="8911395" y="1614576"/>
                <a:ext cx="31" cy="2169138"/>
              </a:xfrm>
              <a:custGeom>
                <a:avLst/>
                <a:gdLst/>
                <a:ahLst/>
                <a:cxnLst/>
                <a:rect l="l" t="t" r="r" b="b"/>
                <a:pathLst>
                  <a:path w="1" h="85458" fill="none" extrusionOk="0">
                    <a:moveTo>
                      <a:pt x="0" y="0"/>
                    </a:moveTo>
                    <a:lnTo>
                      <a:pt x="0" y="85458"/>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9" name="Google Shape;659;p23"/>
              <p:cNvSpPr/>
              <p:nvPr/>
            </p:nvSpPr>
            <p:spPr>
              <a:xfrm>
                <a:off x="8669873" y="1614576"/>
                <a:ext cx="31" cy="2169138"/>
              </a:xfrm>
              <a:custGeom>
                <a:avLst/>
                <a:gdLst/>
                <a:ahLst/>
                <a:cxnLst/>
                <a:rect l="l" t="t" r="r" b="b"/>
                <a:pathLst>
                  <a:path w="1" h="85458" fill="none" extrusionOk="0">
                    <a:moveTo>
                      <a:pt x="0" y="0"/>
                    </a:moveTo>
                    <a:lnTo>
                      <a:pt x="0" y="85458"/>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0" name="Google Shape;660;p23"/>
              <p:cNvSpPr/>
              <p:nvPr/>
            </p:nvSpPr>
            <p:spPr>
              <a:xfrm>
                <a:off x="8429046" y="3778220"/>
                <a:ext cx="950090" cy="31"/>
              </a:xfrm>
              <a:custGeom>
                <a:avLst/>
                <a:gdLst/>
                <a:ahLst/>
                <a:cxnLst/>
                <a:rect l="l" t="t" r="r" b="b"/>
                <a:pathLst>
                  <a:path w="85459" h="1" fill="none" extrusionOk="0">
                    <a:moveTo>
                      <a:pt x="0" y="0"/>
                    </a:moveTo>
                    <a:lnTo>
                      <a:pt x="85458" y="0"/>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1" name="Google Shape;661;p23"/>
              <p:cNvSpPr/>
              <p:nvPr/>
            </p:nvSpPr>
            <p:spPr>
              <a:xfrm>
                <a:off x="8429046" y="3538041"/>
                <a:ext cx="950090" cy="31"/>
              </a:xfrm>
              <a:custGeom>
                <a:avLst/>
                <a:gdLst/>
                <a:ahLst/>
                <a:cxnLst/>
                <a:rect l="l" t="t" r="r" b="b"/>
                <a:pathLst>
                  <a:path w="85459" h="1" fill="none" extrusionOk="0">
                    <a:moveTo>
                      <a:pt x="0" y="1"/>
                    </a:moveTo>
                    <a:lnTo>
                      <a:pt x="85458" y="1"/>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2" name="Google Shape;662;p23"/>
              <p:cNvSpPr/>
              <p:nvPr/>
            </p:nvSpPr>
            <p:spPr>
              <a:xfrm>
                <a:off x="9393094" y="1614576"/>
                <a:ext cx="31" cy="2169138"/>
              </a:xfrm>
              <a:custGeom>
                <a:avLst/>
                <a:gdLst/>
                <a:ahLst/>
                <a:cxnLst/>
                <a:rect l="l" t="t" r="r" b="b"/>
                <a:pathLst>
                  <a:path w="1" h="85458" fill="none" extrusionOk="0">
                    <a:moveTo>
                      <a:pt x="0" y="0"/>
                    </a:moveTo>
                    <a:lnTo>
                      <a:pt x="0" y="85458"/>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663" name="Google Shape;663;p23"/>
          <p:cNvGrpSpPr/>
          <p:nvPr/>
        </p:nvGrpSpPr>
        <p:grpSpPr>
          <a:xfrm flipH="1">
            <a:off x="-479075" y="4608500"/>
            <a:ext cx="10102125" cy="963950"/>
            <a:chOff x="-479062" y="4756525"/>
            <a:chExt cx="10102125" cy="963950"/>
          </a:xfrm>
        </p:grpSpPr>
        <p:sp>
          <p:nvSpPr>
            <p:cNvPr id="664" name="Google Shape;664;p23"/>
            <p:cNvSpPr/>
            <p:nvPr/>
          </p:nvSpPr>
          <p:spPr>
            <a:xfrm>
              <a:off x="2054588" y="4756525"/>
              <a:ext cx="3370175" cy="963950"/>
            </a:xfrm>
            <a:custGeom>
              <a:avLst/>
              <a:gdLst/>
              <a:ahLst/>
              <a:cxnLst/>
              <a:rect l="l" t="t" r="r" b="b"/>
              <a:pathLst>
                <a:path w="134807" h="38558" extrusionOk="0">
                  <a:moveTo>
                    <a:pt x="16854" y="0"/>
                  </a:moveTo>
                  <a:cubicBezTo>
                    <a:pt x="14837" y="0"/>
                    <a:pt x="12817" y="771"/>
                    <a:pt x="11276" y="2311"/>
                  </a:cubicBezTo>
                  <a:lnTo>
                    <a:pt x="2306" y="11282"/>
                  </a:lnTo>
                  <a:cubicBezTo>
                    <a:pt x="845" y="12765"/>
                    <a:pt x="0" y="14774"/>
                    <a:pt x="0" y="16851"/>
                  </a:cubicBezTo>
                  <a:lnTo>
                    <a:pt x="0" y="30683"/>
                  </a:lnTo>
                  <a:cubicBezTo>
                    <a:pt x="0" y="35043"/>
                    <a:pt x="3538" y="38558"/>
                    <a:pt x="7875" y="38558"/>
                  </a:cubicBezTo>
                  <a:lnTo>
                    <a:pt x="126932" y="38558"/>
                  </a:lnTo>
                  <a:cubicBezTo>
                    <a:pt x="131269" y="38558"/>
                    <a:pt x="134807" y="35043"/>
                    <a:pt x="134807" y="30683"/>
                  </a:cubicBezTo>
                  <a:lnTo>
                    <a:pt x="134807" y="16851"/>
                  </a:lnTo>
                  <a:cubicBezTo>
                    <a:pt x="134807" y="14774"/>
                    <a:pt x="133962" y="12765"/>
                    <a:pt x="132501" y="11282"/>
                  </a:cubicBezTo>
                  <a:lnTo>
                    <a:pt x="123508" y="2311"/>
                  </a:lnTo>
                  <a:cubicBezTo>
                    <a:pt x="121979" y="771"/>
                    <a:pt x="119964" y="0"/>
                    <a:pt x="117947" y="0"/>
                  </a:cubicBezTo>
                  <a:cubicBezTo>
                    <a:pt x="115930" y="0"/>
                    <a:pt x="113910" y="771"/>
                    <a:pt x="112369" y="2311"/>
                  </a:cubicBezTo>
                  <a:lnTo>
                    <a:pt x="106663" y="8018"/>
                  </a:lnTo>
                  <a:cubicBezTo>
                    <a:pt x="105122" y="9558"/>
                    <a:pt x="103108" y="10329"/>
                    <a:pt x="101094" y="10329"/>
                  </a:cubicBezTo>
                  <a:cubicBezTo>
                    <a:pt x="99079" y="10329"/>
                    <a:pt x="97065" y="9558"/>
                    <a:pt x="95524" y="8018"/>
                  </a:cubicBezTo>
                  <a:lnTo>
                    <a:pt x="89818" y="2311"/>
                  </a:lnTo>
                  <a:cubicBezTo>
                    <a:pt x="88277" y="771"/>
                    <a:pt x="86263" y="0"/>
                    <a:pt x="84249" y="0"/>
                  </a:cubicBezTo>
                  <a:cubicBezTo>
                    <a:pt x="82234" y="0"/>
                    <a:pt x="80220" y="771"/>
                    <a:pt x="78679" y="2311"/>
                  </a:cubicBezTo>
                  <a:lnTo>
                    <a:pt x="72973" y="8018"/>
                  </a:lnTo>
                  <a:cubicBezTo>
                    <a:pt x="71432" y="9558"/>
                    <a:pt x="69418" y="10329"/>
                    <a:pt x="67403" y="10329"/>
                  </a:cubicBezTo>
                  <a:cubicBezTo>
                    <a:pt x="65389" y="10329"/>
                    <a:pt x="63375" y="9558"/>
                    <a:pt x="61834" y="8018"/>
                  </a:cubicBezTo>
                  <a:lnTo>
                    <a:pt x="56128" y="2311"/>
                  </a:lnTo>
                  <a:cubicBezTo>
                    <a:pt x="54587" y="771"/>
                    <a:pt x="52567" y="0"/>
                    <a:pt x="50550" y="0"/>
                  </a:cubicBezTo>
                  <a:cubicBezTo>
                    <a:pt x="48533" y="0"/>
                    <a:pt x="46518" y="771"/>
                    <a:pt x="44989" y="2311"/>
                  </a:cubicBezTo>
                  <a:lnTo>
                    <a:pt x="39283" y="8018"/>
                  </a:lnTo>
                  <a:cubicBezTo>
                    <a:pt x="37742" y="9558"/>
                    <a:pt x="35722" y="10329"/>
                    <a:pt x="33705" y="10329"/>
                  </a:cubicBezTo>
                  <a:cubicBezTo>
                    <a:pt x="31688" y="10329"/>
                    <a:pt x="29673" y="9558"/>
                    <a:pt x="28144" y="8018"/>
                  </a:cubicBezTo>
                  <a:lnTo>
                    <a:pt x="22415" y="2311"/>
                  </a:lnTo>
                  <a:cubicBezTo>
                    <a:pt x="20886" y="771"/>
                    <a:pt x="18871" y="0"/>
                    <a:pt x="1685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5" name="Google Shape;665;p23"/>
            <p:cNvSpPr/>
            <p:nvPr/>
          </p:nvSpPr>
          <p:spPr>
            <a:xfrm>
              <a:off x="-479062" y="4756525"/>
              <a:ext cx="3370175" cy="963950"/>
            </a:xfrm>
            <a:custGeom>
              <a:avLst/>
              <a:gdLst/>
              <a:ahLst/>
              <a:cxnLst/>
              <a:rect l="l" t="t" r="r" b="b"/>
              <a:pathLst>
                <a:path w="134807" h="38558" extrusionOk="0">
                  <a:moveTo>
                    <a:pt x="16854" y="0"/>
                  </a:moveTo>
                  <a:cubicBezTo>
                    <a:pt x="14837" y="0"/>
                    <a:pt x="12817" y="771"/>
                    <a:pt x="11276" y="2311"/>
                  </a:cubicBezTo>
                  <a:lnTo>
                    <a:pt x="2306" y="11282"/>
                  </a:lnTo>
                  <a:cubicBezTo>
                    <a:pt x="845" y="12765"/>
                    <a:pt x="0" y="14774"/>
                    <a:pt x="0" y="16851"/>
                  </a:cubicBezTo>
                  <a:lnTo>
                    <a:pt x="0" y="30683"/>
                  </a:lnTo>
                  <a:cubicBezTo>
                    <a:pt x="0" y="35043"/>
                    <a:pt x="3538" y="38558"/>
                    <a:pt x="7875" y="38558"/>
                  </a:cubicBezTo>
                  <a:lnTo>
                    <a:pt x="126932" y="38558"/>
                  </a:lnTo>
                  <a:cubicBezTo>
                    <a:pt x="131269" y="38558"/>
                    <a:pt x="134807" y="35043"/>
                    <a:pt x="134807" y="30683"/>
                  </a:cubicBezTo>
                  <a:lnTo>
                    <a:pt x="134807" y="16851"/>
                  </a:lnTo>
                  <a:cubicBezTo>
                    <a:pt x="134807" y="14774"/>
                    <a:pt x="133962" y="12765"/>
                    <a:pt x="132501" y="11282"/>
                  </a:cubicBezTo>
                  <a:lnTo>
                    <a:pt x="123508" y="2311"/>
                  </a:lnTo>
                  <a:cubicBezTo>
                    <a:pt x="121979" y="771"/>
                    <a:pt x="119964" y="0"/>
                    <a:pt x="117947" y="0"/>
                  </a:cubicBezTo>
                  <a:cubicBezTo>
                    <a:pt x="115930" y="0"/>
                    <a:pt x="113910" y="771"/>
                    <a:pt x="112369" y="2311"/>
                  </a:cubicBezTo>
                  <a:lnTo>
                    <a:pt x="106663" y="8018"/>
                  </a:lnTo>
                  <a:cubicBezTo>
                    <a:pt x="105122" y="9558"/>
                    <a:pt x="103108" y="10329"/>
                    <a:pt x="101094" y="10329"/>
                  </a:cubicBezTo>
                  <a:cubicBezTo>
                    <a:pt x="99079" y="10329"/>
                    <a:pt x="97065" y="9558"/>
                    <a:pt x="95524" y="8018"/>
                  </a:cubicBezTo>
                  <a:lnTo>
                    <a:pt x="89818" y="2311"/>
                  </a:lnTo>
                  <a:cubicBezTo>
                    <a:pt x="88277" y="771"/>
                    <a:pt x="86263" y="0"/>
                    <a:pt x="84249" y="0"/>
                  </a:cubicBezTo>
                  <a:cubicBezTo>
                    <a:pt x="82234" y="0"/>
                    <a:pt x="80220" y="771"/>
                    <a:pt x="78679" y="2311"/>
                  </a:cubicBezTo>
                  <a:lnTo>
                    <a:pt x="72973" y="8018"/>
                  </a:lnTo>
                  <a:cubicBezTo>
                    <a:pt x="71432" y="9558"/>
                    <a:pt x="69418" y="10329"/>
                    <a:pt x="67403" y="10329"/>
                  </a:cubicBezTo>
                  <a:cubicBezTo>
                    <a:pt x="65389" y="10329"/>
                    <a:pt x="63375" y="9558"/>
                    <a:pt x="61834" y="8018"/>
                  </a:cubicBezTo>
                  <a:lnTo>
                    <a:pt x="56128" y="2311"/>
                  </a:lnTo>
                  <a:cubicBezTo>
                    <a:pt x="54587" y="771"/>
                    <a:pt x="52567" y="0"/>
                    <a:pt x="50550" y="0"/>
                  </a:cubicBezTo>
                  <a:cubicBezTo>
                    <a:pt x="48533" y="0"/>
                    <a:pt x="46518" y="771"/>
                    <a:pt x="44989" y="2311"/>
                  </a:cubicBezTo>
                  <a:lnTo>
                    <a:pt x="39283" y="8018"/>
                  </a:lnTo>
                  <a:cubicBezTo>
                    <a:pt x="37742" y="9558"/>
                    <a:pt x="35722" y="10329"/>
                    <a:pt x="33705" y="10329"/>
                  </a:cubicBezTo>
                  <a:cubicBezTo>
                    <a:pt x="31688" y="10329"/>
                    <a:pt x="29673" y="9558"/>
                    <a:pt x="28144" y="8018"/>
                  </a:cubicBezTo>
                  <a:lnTo>
                    <a:pt x="22415" y="2311"/>
                  </a:lnTo>
                  <a:cubicBezTo>
                    <a:pt x="20886" y="771"/>
                    <a:pt x="18871" y="0"/>
                    <a:pt x="1685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6" name="Google Shape;666;p23"/>
            <p:cNvSpPr/>
            <p:nvPr/>
          </p:nvSpPr>
          <p:spPr>
            <a:xfrm>
              <a:off x="4567813" y="4756525"/>
              <a:ext cx="3370175" cy="963950"/>
            </a:xfrm>
            <a:custGeom>
              <a:avLst/>
              <a:gdLst/>
              <a:ahLst/>
              <a:cxnLst/>
              <a:rect l="l" t="t" r="r" b="b"/>
              <a:pathLst>
                <a:path w="134807" h="38558" extrusionOk="0">
                  <a:moveTo>
                    <a:pt x="16854" y="0"/>
                  </a:moveTo>
                  <a:cubicBezTo>
                    <a:pt x="14837" y="0"/>
                    <a:pt x="12817" y="771"/>
                    <a:pt x="11276" y="2311"/>
                  </a:cubicBezTo>
                  <a:lnTo>
                    <a:pt x="2306" y="11282"/>
                  </a:lnTo>
                  <a:cubicBezTo>
                    <a:pt x="845" y="12765"/>
                    <a:pt x="0" y="14774"/>
                    <a:pt x="0" y="16851"/>
                  </a:cubicBezTo>
                  <a:lnTo>
                    <a:pt x="0" y="30683"/>
                  </a:lnTo>
                  <a:cubicBezTo>
                    <a:pt x="0" y="35043"/>
                    <a:pt x="3538" y="38558"/>
                    <a:pt x="7875" y="38558"/>
                  </a:cubicBezTo>
                  <a:lnTo>
                    <a:pt x="126932" y="38558"/>
                  </a:lnTo>
                  <a:cubicBezTo>
                    <a:pt x="131269" y="38558"/>
                    <a:pt x="134807" y="35043"/>
                    <a:pt x="134807" y="30683"/>
                  </a:cubicBezTo>
                  <a:lnTo>
                    <a:pt x="134807" y="16851"/>
                  </a:lnTo>
                  <a:cubicBezTo>
                    <a:pt x="134807" y="14774"/>
                    <a:pt x="133962" y="12765"/>
                    <a:pt x="132501" y="11282"/>
                  </a:cubicBezTo>
                  <a:lnTo>
                    <a:pt x="123508" y="2311"/>
                  </a:lnTo>
                  <a:cubicBezTo>
                    <a:pt x="121979" y="771"/>
                    <a:pt x="119964" y="0"/>
                    <a:pt x="117947" y="0"/>
                  </a:cubicBezTo>
                  <a:cubicBezTo>
                    <a:pt x="115930" y="0"/>
                    <a:pt x="113910" y="771"/>
                    <a:pt x="112369" y="2311"/>
                  </a:cubicBezTo>
                  <a:lnTo>
                    <a:pt x="106663" y="8018"/>
                  </a:lnTo>
                  <a:cubicBezTo>
                    <a:pt x="105122" y="9558"/>
                    <a:pt x="103108" y="10329"/>
                    <a:pt x="101094" y="10329"/>
                  </a:cubicBezTo>
                  <a:cubicBezTo>
                    <a:pt x="99079" y="10329"/>
                    <a:pt x="97065" y="9558"/>
                    <a:pt x="95524" y="8018"/>
                  </a:cubicBezTo>
                  <a:lnTo>
                    <a:pt x="89818" y="2311"/>
                  </a:lnTo>
                  <a:cubicBezTo>
                    <a:pt x="88277" y="771"/>
                    <a:pt x="86263" y="0"/>
                    <a:pt x="84249" y="0"/>
                  </a:cubicBezTo>
                  <a:cubicBezTo>
                    <a:pt x="82234" y="0"/>
                    <a:pt x="80220" y="771"/>
                    <a:pt x="78679" y="2311"/>
                  </a:cubicBezTo>
                  <a:lnTo>
                    <a:pt x="72973" y="8018"/>
                  </a:lnTo>
                  <a:cubicBezTo>
                    <a:pt x="71432" y="9558"/>
                    <a:pt x="69418" y="10329"/>
                    <a:pt x="67403" y="10329"/>
                  </a:cubicBezTo>
                  <a:cubicBezTo>
                    <a:pt x="65389" y="10329"/>
                    <a:pt x="63375" y="9558"/>
                    <a:pt x="61834" y="8018"/>
                  </a:cubicBezTo>
                  <a:lnTo>
                    <a:pt x="56128" y="2311"/>
                  </a:lnTo>
                  <a:cubicBezTo>
                    <a:pt x="54587" y="771"/>
                    <a:pt x="52567" y="0"/>
                    <a:pt x="50550" y="0"/>
                  </a:cubicBezTo>
                  <a:cubicBezTo>
                    <a:pt x="48533" y="0"/>
                    <a:pt x="46518" y="771"/>
                    <a:pt x="44989" y="2311"/>
                  </a:cubicBezTo>
                  <a:lnTo>
                    <a:pt x="39283" y="8018"/>
                  </a:lnTo>
                  <a:cubicBezTo>
                    <a:pt x="37742" y="9558"/>
                    <a:pt x="35722" y="10329"/>
                    <a:pt x="33705" y="10329"/>
                  </a:cubicBezTo>
                  <a:cubicBezTo>
                    <a:pt x="31688" y="10329"/>
                    <a:pt x="29673" y="9558"/>
                    <a:pt x="28144" y="8018"/>
                  </a:cubicBezTo>
                  <a:lnTo>
                    <a:pt x="22415" y="2311"/>
                  </a:lnTo>
                  <a:cubicBezTo>
                    <a:pt x="20886" y="771"/>
                    <a:pt x="18871" y="0"/>
                    <a:pt x="1685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7" name="Google Shape;667;p23"/>
            <p:cNvSpPr/>
            <p:nvPr/>
          </p:nvSpPr>
          <p:spPr>
            <a:xfrm>
              <a:off x="6252888" y="4756525"/>
              <a:ext cx="3370175" cy="963950"/>
            </a:xfrm>
            <a:custGeom>
              <a:avLst/>
              <a:gdLst/>
              <a:ahLst/>
              <a:cxnLst/>
              <a:rect l="l" t="t" r="r" b="b"/>
              <a:pathLst>
                <a:path w="134807" h="38558" extrusionOk="0">
                  <a:moveTo>
                    <a:pt x="16854" y="0"/>
                  </a:moveTo>
                  <a:cubicBezTo>
                    <a:pt x="14837" y="0"/>
                    <a:pt x="12817" y="771"/>
                    <a:pt x="11276" y="2311"/>
                  </a:cubicBezTo>
                  <a:lnTo>
                    <a:pt x="2306" y="11282"/>
                  </a:lnTo>
                  <a:cubicBezTo>
                    <a:pt x="845" y="12765"/>
                    <a:pt x="0" y="14774"/>
                    <a:pt x="0" y="16851"/>
                  </a:cubicBezTo>
                  <a:lnTo>
                    <a:pt x="0" y="30683"/>
                  </a:lnTo>
                  <a:cubicBezTo>
                    <a:pt x="0" y="35043"/>
                    <a:pt x="3538" y="38558"/>
                    <a:pt x="7875" y="38558"/>
                  </a:cubicBezTo>
                  <a:lnTo>
                    <a:pt x="126932" y="38558"/>
                  </a:lnTo>
                  <a:cubicBezTo>
                    <a:pt x="131269" y="38558"/>
                    <a:pt x="134807" y="35043"/>
                    <a:pt x="134807" y="30683"/>
                  </a:cubicBezTo>
                  <a:lnTo>
                    <a:pt x="134807" y="16851"/>
                  </a:lnTo>
                  <a:cubicBezTo>
                    <a:pt x="134807" y="14774"/>
                    <a:pt x="133962" y="12765"/>
                    <a:pt x="132501" y="11282"/>
                  </a:cubicBezTo>
                  <a:lnTo>
                    <a:pt x="123508" y="2311"/>
                  </a:lnTo>
                  <a:cubicBezTo>
                    <a:pt x="121979" y="771"/>
                    <a:pt x="119964" y="0"/>
                    <a:pt x="117947" y="0"/>
                  </a:cubicBezTo>
                  <a:cubicBezTo>
                    <a:pt x="115930" y="0"/>
                    <a:pt x="113910" y="771"/>
                    <a:pt x="112369" y="2311"/>
                  </a:cubicBezTo>
                  <a:lnTo>
                    <a:pt x="106663" y="8018"/>
                  </a:lnTo>
                  <a:cubicBezTo>
                    <a:pt x="105122" y="9558"/>
                    <a:pt x="103108" y="10329"/>
                    <a:pt x="101094" y="10329"/>
                  </a:cubicBezTo>
                  <a:cubicBezTo>
                    <a:pt x="99079" y="10329"/>
                    <a:pt x="97065" y="9558"/>
                    <a:pt x="95524" y="8018"/>
                  </a:cubicBezTo>
                  <a:lnTo>
                    <a:pt x="89818" y="2311"/>
                  </a:lnTo>
                  <a:cubicBezTo>
                    <a:pt x="88277" y="771"/>
                    <a:pt x="86263" y="0"/>
                    <a:pt x="84249" y="0"/>
                  </a:cubicBezTo>
                  <a:cubicBezTo>
                    <a:pt x="82234" y="0"/>
                    <a:pt x="80220" y="771"/>
                    <a:pt x="78679" y="2311"/>
                  </a:cubicBezTo>
                  <a:lnTo>
                    <a:pt x="72973" y="8018"/>
                  </a:lnTo>
                  <a:cubicBezTo>
                    <a:pt x="71432" y="9558"/>
                    <a:pt x="69418" y="10329"/>
                    <a:pt x="67403" y="10329"/>
                  </a:cubicBezTo>
                  <a:cubicBezTo>
                    <a:pt x="65389" y="10329"/>
                    <a:pt x="63375" y="9558"/>
                    <a:pt x="61834" y="8018"/>
                  </a:cubicBezTo>
                  <a:lnTo>
                    <a:pt x="56128" y="2311"/>
                  </a:lnTo>
                  <a:cubicBezTo>
                    <a:pt x="54587" y="771"/>
                    <a:pt x="52567" y="0"/>
                    <a:pt x="50550" y="0"/>
                  </a:cubicBezTo>
                  <a:cubicBezTo>
                    <a:pt x="48533" y="0"/>
                    <a:pt x="46518" y="771"/>
                    <a:pt x="44989" y="2311"/>
                  </a:cubicBezTo>
                  <a:lnTo>
                    <a:pt x="39283" y="8018"/>
                  </a:lnTo>
                  <a:cubicBezTo>
                    <a:pt x="37742" y="9558"/>
                    <a:pt x="35722" y="10329"/>
                    <a:pt x="33705" y="10329"/>
                  </a:cubicBezTo>
                  <a:cubicBezTo>
                    <a:pt x="31688" y="10329"/>
                    <a:pt x="29673" y="9558"/>
                    <a:pt x="28144" y="8018"/>
                  </a:cubicBezTo>
                  <a:lnTo>
                    <a:pt x="22415" y="2311"/>
                  </a:lnTo>
                  <a:cubicBezTo>
                    <a:pt x="20886" y="771"/>
                    <a:pt x="18871" y="0"/>
                    <a:pt x="1685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668" name="Google Shape;668;p23"/>
          <p:cNvSpPr/>
          <p:nvPr/>
        </p:nvSpPr>
        <p:spPr>
          <a:xfrm>
            <a:off x="305125" y="1381275"/>
            <a:ext cx="107300" cy="281350"/>
          </a:xfrm>
          <a:custGeom>
            <a:avLst/>
            <a:gdLst/>
            <a:ahLst/>
            <a:cxnLst/>
            <a:rect l="l" t="t" r="r" b="b"/>
            <a:pathLst>
              <a:path w="4292" h="11254" fill="none" extrusionOk="0">
                <a:moveTo>
                  <a:pt x="4291" y="9108"/>
                </a:moveTo>
                <a:lnTo>
                  <a:pt x="4291" y="2146"/>
                </a:lnTo>
                <a:cubicBezTo>
                  <a:pt x="4291" y="960"/>
                  <a:pt x="3333" y="1"/>
                  <a:pt x="2146" y="1"/>
                </a:cubicBezTo>
                <a:lnTo>
                  <a:pt x="2146" y="1"/>
                </a:lnTo>
                <a:cubicBezTo>
                  <a:pt x="982" y="1"/>
                  <a:pt x="0" y="960"/>
                  <a:pt x="0" y="2146"/>
                </a:cubicBezTo>
                <a:lnTo>
                  <a:pt x="0" y="9108"/>
                </a:lnTo>
                <a:cubicBezTo>
                  <a:pt x="0" y="10272"/>
                  <a:pt x="982" y="11254"/>
                  <a:pt x="2146" y="11254"/>
                </a:cubicBezTo>
                <a:lnTo>
                  <a:pt x="2146" y="11254"/>
                </a:lnTo>
                <a:cubicBezTo>
                  <a:pt x="3333" y="11254"/>
                  <a:pt x="4291" y="10272"/>
                  <a:pt x="4291" y="9108"/>
                </a:cubicBezTo>
                <a:close/>
              </a:path>
            </a:pathLst>
          </a:custGeom>
          <a:noFill/>
          <a:ln w="9700" cap="flat" cmpd="sng">
            <a:solidFill>
              <a:schemeClr val="dk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669" name="Google Shape;669;p23"/>
          <p:cNvGrpSpPr/>
          <p:nvPr/>
        </p:nvGrpSpPr>
        <p:grpSpPr>
          <a:xfrm>
            <a:off x="8034085" y="-9525"/>
            <a:ext cx="1240114" cy="1135083"/>
            <a:chOff x="8034085" y="-9525"/>
            <a:chExt cx="1240114" cy="1135083"/>
          </a:xfrm>
        </p:grpSpPr>
        <p:sp>
          <p:nvSpPr>
            <p:cNvPr id="670" name="Google Shape;670;p23"/>
            <p:cNvSpPr/>
            <p:nvPr/>
          </p:nvSpPr>
          <p:spPr>
            <a:xfrm flipH="1">
              <a:off x="8510882" y="-9525"/>
              <a:ext cx="763317" cy="810113"/>
            </a:xfrm>
            <a:custGeom>
              <a:avLst/>
              <a:gdLst/>
              <a:ahLst/>
              <a:cxnLst/>
              <a:rect l="l" t="t" r="r" b="b"/>
              <a:pathLst>
                <a:path w="58069" h="61629" extrusionOk="0">
                  <a:moveTo>
                    <a:pt x="1" y="1"/>
                  </a:moveTo>
                  <a:cubicBezTo>
                    <a:pt x="3835" y="503"/>
                    <a:pt x="6780" y="3767"/>
                    <a:pt x="6780" y="7716"/>
                  </a:cubicBezTo>
                  <a:lnTo>
                    <a:pt x="6780" y="61629"/>
                  </a:lnTo>
                  <a:cubicBezTo>
                    <a:pt x="12258" y="60624"/>
                    <a:pt x="17485" y="58913"/>
                    <a:pt x="22370" y="56584"/>
                  </a:cubicBezTo>
                  <a:cubicBezTo>
                    <a:pt x="21982" y="54462"/>
                    <a:pt x="21799" y="52293"/>
                    <a:pt x="21799" y="50079"/>
                  </a:cubicBezTo>
                  <a:cubicBezTo>
                    <a:pt x="21799" y="30564"/>
                    <a:pt x="37206" y="14632"/>
                    <a:pt x="56539" y="13833"/>
                  </a:cubicBezTo>
                  <a:cubicBezTo>
                    <a:pt x="57543" y="9382"/>
                    <a:pt x="58068" y="4771"/>
                    <a:pt x="5806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1" name="Google Shape;671;p23"/>
            <p:cNvSpPr/>
            <p:nvPr/>
          </p:nvSpPr>
          <p:spPr>
            <a:xfrm flipH="1">
              <a:off x="8034085" y="172019"/>
              <a:ext cx="946033" cy="953538"/>
            </a:xfrm>
            <a:custGeom>
              <a:avLst/>
              <a:gdLst/>
              <a:ahLst/>
              <a:cxnLst/>
              <a:rect l="l" t="t" r="r" b="b"/>
              <a:pathLst>
                <a:path w="71969" h="72540" extrusionOk="0">
                  <a:moveTo>
                    <a:pt x="35699" y="1"/>
                  </a:moveTo>
                  <a:cubicBezTo>
                    <a:pt x="35174" y="1"/>
                    <a:pt x="34672" y="1"/>
                    <a:pt x="34170" y="24"/>
                  </a:cubicBezTo>
                  <a:cubicBezTo>
                    <a:pt x="29902" y="18946"/>
                    <a:pt x="17097" y="34604"/>
                    <a:pt x="1" y="42775"/>
                  </a:cubicBezTo>
                  <a:cubicBezTo>
                    <a:pt x="3059" y="59712"/>
                    <a:pt x="17873" y="72540"/>
                    <a:pt x="35699" y="72540"/>
                  </a:cubicBezTo>
                  <a:cubicBezTo>
                    <a:pt x="55740" y="72540"/>
                    <a:pt x="71969" y="56311"/>
                    <a:pt x="71969" y="36270"/>
                  </a:cubicBezTo>
                  <a:cubicBezTo>
                    <a:pt x="71969" y="16230"/>
                    <a:pt x="55740" y="1"/>
                    <a:pt x="3569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2" name="Google Shape;672;p23"/>
            <p:cNvSpPr/>
            <p:nvPr/>
          </p:nvSpPr>
          <p:spPr>
            <a:xfrm flipH="1">
              <a:off x="8530941" y="172322"/>
              <a:ext cx="456670" cy="561988"/>
            </a:xfrm>
            <a:custGeom>
              <a:avLst/>
              <a:gdLst/>
              <a:ahLst/>
              <a:cxnLst/>
              <a:rect l="l" t="t" r="r" b="b"/>
              <a:pathLst>
                <a:path w="34741" h="42753" extrusionOk="0">
                  <a:moveTo>
                    <a:pt x="34740" y="1"/>
                  </a:moveTo>
                  <a:lnTo>
                    <a:pt x="34740" y="1"/>
                  </a:lnTo>
                  <a:cubicBezTo>
                    <a:pt x="15407" y="800"/>
                    <a:pt x="0" y="16732"/>
                    <a:pt x="0" y="36247"/>
                  </a:cubicBezTo>
                  <a:cubicBezTo>
                    <a:pt x="0" y="38461"/>
                    <a:pt x="183" y="40630"/>
                    <a:pt x="571" y="42752"/>
                  </a:cubicBezTo>
                  <a:cubicBezTo>
                    <a:pt x="17667" y="34581"/>
                    <a:pt x="30472" y="18923"/>
                    <a:pt x="3474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673" name="Google Shape;673;p23"/>
          <p:cNvSpPr/>
          <p:nvPr/>
        </p:nvSpPr>
        <p:spPr>
          <a:xfrm>
            <a:off x="128800" y="2977795"/>
            <a:ext cx="459938" cy="229984"/>
          </a:xfrm>
          <a:custGeom>
            <a:avLst/>
            <a:gdLst/>
            <a:ahLst/>
            <a:cxnLst/>
            <a:rect l="l" t="t" r="r" b="b"/>
            <a:pathLst>
              <a:path w="30724" h="15363" extrusionOk="0">
                <a:moveTo>
                  <a:pt x="15362" y="1"/>
                </a:moveTo>
                <a:cubicBezTo>
                  <a:pt x="6871" y="1"/>
                  <a:pt x="1" y="6871"/>
                  <a:pt x="1" y="15362"/>
                </a:cubicBezTo>
                <a:lnTo>
                  <a:pt x="30723" y="15362"/>
                </a:lnTo>
                <a:cubicBezTo>
                  <a:pt x="30723" y="6871"/>
                  <a:pt x="23853" y="1"/>
                  <a:pt x="15362"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4" name="Google Shape;674;p23"/>
          <p:cNvSpPr/>
          <p:nvPr/>
        </p:nvSpPr>
        <p:spPr>
          <a:xfrm>
            <a:off x="128800" y="3255256"/>
            <a:ext cx="459938" cy="229984"/>
          </a:xfrm>
          <a:custGeom>
            <a:avLst/>
            <a:gdLst/>
            <a:ahLst/>
            <a:cxnLst/>
            <a:rect l="l" t="t" r="r" b="b"/>
            <a:pathLst>
              <a:path w="30724" h="15363" extrusionOk="0">
                <a:moveTo>
                  <a:pt x="15362" y="1"/>
                </a:moveTo>
                <a:cubicBezTo>
                  <a:pt x="6871" y="1"/>
                  <a:pt x="1" y="6894"/>
                  <a:pt x="1" y="15362"/>
                </a:cubicBezTo>
                <a:lnTo>
                  <a:pt x="30723" y="15362"/>
                </a:lnTo>
                <a:cubicBezTo>
                  <a:pt x="30723" y="6894"/>
                  <a:pt x="23853" y="1"/>
                  <a:pt x="1536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5" name="Google Shape;675;p23"/>
          <p:cNvSpPr/>
          <p:nvPr/>
        </p:nvSpPr>
        <p:spPr>
          <a:xfrm>
            <a:off x="128800" y="3532717"/>
            <a:ext cx="459938" cy="229984"/>
          </a:xfrm>
          <a:custGeom>
            <a:avLst/>
            <a:gdLst/>
            <a:ahLst/>
            <a:cxnLst/>
            <a:rect l="l" t="t" r="r" b="b"/>
            <a:pathLst>
              <a:path w="30724" h="15363" extrusionOk="0">
                <a:moveTo>
                  <a:pt x="15362" y="1"/>
                </a:moveTo>
                <a:cubicBezTo>
                  <a:pt x="6871" y="1"/>
                  <a:pt x="1" y="6894"/>
                  <a:pt x="1" y="15362"/>
                </a:cubicBezTo>
                <a:lnTo>
                  <a:pt x="30723" y="15362"/>
                </a:lnTo>
                <a:cubicBezTo>
                  <a:pt x="30723" y="6894"/>
                  <a:pt x="23853" y="1"/>
                  <a:pt x="1536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6" name="Google Shape;676;p23"/>
          <p:cNvSpPr/>
          <p:nvPr/>
        </p:nvSpPr>
        <p:spPr>
          <a:xfrm rot="5400000">
            <a:off x="665550" y="-665550"/>
            <a:ext cx="516600" cy="1847700"/>
          </a:xfrm>
          <a:prstGeom prst="round2SameRect">
            <a:avLst>
              <a:gd name="adj1" fmla="val 50000"/>
              <a:gd name="adj2" fmla="val 0"/>
            </a:avLst>
          </a:pr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Title and three columns">
  <p:cSld name="BLANK_1_1_1_2">
    <p:spTree>
      <p:nvGrpSpPr>
        <p:cNvPr id="1" name="Shape 677"/>
        <p:cNvGrpSpPr/>
        <p:nvPr/>
      </p:nvGrpSpPr>
      <p:grpSpPr>
        <a:xfrm>
          <a:off x="0" y="0"/>
          <a:ext cx="0" cy="0"/>
          <a:chOff x="0" y="0"/>
          <a:chExt cx="0" cy="0"/>
        </a:xfrm>
      </p:grpSpPr>
      <p:sp>
        <p:nvSpPr>
          <p:cNvPr id="678" name="Google Shape;678;p24"/>
          <p:cNvSpPr txBox="1">
            <a:spLocks noGrp="1"/>
          </p:cNvSpPr>
          <p:nvPr>
            <p:ph type="subTitle" idx="1"/>
          </p:nvPr>
        </p:nvSpPr>
        <p:spPr>
          <a:xfrm>
            <a:off x="720000" y="2542375"/>
            <a:ext cx="2336400" cy="543300"/>
          </a:xfrm>
          <a:prstGeom prst="rect">
            <a:avLst/>
          </a:prstGeom>
          <a:ln>
            <a:noFill/>
          </a:ln>
        </p:spPr>
        <p:txBody>
          <a:bodyPr spcFirstLastPara="1" wrap="square" lIns="91425" tIns="91425" rIns="91425" bIns="91425" anchor="b" anchorCtr="0">
            <a:noAutofit/>
          </a:bodyPr>
          <a:lstStyle>
            <a:lvl1pPr lvl="0" algn="ctr" rtl="0">
              <a:lnSpc>
                <a:spcPct val="100000"/>
              </a:lnSpc>
              <a:spcBef>
                <a:spcPts val="0"/>
              </a:spcBef>
              <a:spcAft>
                <a:spcPts val="0"/>
              </a:spcAft>
              <a:buClr>
                <a:schemeClr val="accent5"/>
              </a:buClr>
              <a:buSzPts val="2200"/>
              <a:buFont typeface="Red Hat Display"/>
              <a:buNone/>
              <a:defRPr sz="2200" b="1">
                <a:solidFill>
                  <a:schemeClr val="accent5"/>
                </a:solidFill>
                <a:latin typeface="Red Hat Display"/>
                <a:ea typeface="Red Hat Display"/>
                <a:cs typeface="Red Hat Display"/>
                <a:sym typeface="Red Hat Display"/>
              </a:defRPr>
            </a:lvl1pPr>
            <a:lvl2pPr lvl="1" algn="ctr" rtl="0">
              <a:lnSpc>
                <a:spcPct val="100000"/>
              </a:lnSpc>
              <a:spcBef>
                <a:spcPts val="0"/>
              </a:spcBef>
              <a:spcAft>
                <a:spcPts val="0"/>
              </a:spcAft>
              <a:buClr>
                <a:schemeClr val="accent5"/>
              </a:buClr>
              <a:buSzPts val="2200"/>
              <a:buFont typeface="Red Hat Display"/>
              <a:buNone/>
              <a:defRPr sz="2200" b="1">
                <a:solidFill>
                  <a:schemeClr val="accent5"/>
                </a:solidFill>
                <a:latin typeface="Red Hat Display"/>
                <a:ea typeface="Red Hat Display"/>
                <a:cs typeface="Red Hat Display"/>
                <a:sym typeface="Red Hat Display"/>
              </a:defRPr>
            </a:lvl2pPr>
            <a:lvl3pPr lvl="2" algn="ctr" rtl="0">
              <a:lnSpc>
                <a:spcPct val="100000"/>
              </a:lnSpc>
              <a:spcBef>
                <a:spcPts val="0"/>
              </a:spcBef>
              <a:spcAft>
                <a:spcPts val="0"/>
              </a:spcAft>
              <a:buClr>
                <a:schemeClr val="accent5"/>
              </a:buClr>
              <a:buSzPts val="2200"/>
              <a:buFont typeface="Red Hat Display"/>
              <a:buNone/>
              <a:defRPr sz="2200" b="1">
                <a:solidFill>
                  <a:schemeClr val="accent5"/>
                </a:solidFill>
                <a:latin typeface="Red Hat Display"/>
                <a:ea typeface="Red Hat Display"/>
                <a:cs typeface="Red Hat Display"/>
                <a:sym typeface="Red Hat Display"/>
              </a:defRPr>
            </a:lvl3pPr>
            <a:lvl4pPr lvl="3" algn="ctr" rtl="0">
              <a:lnSpc>
                <a:spcPct val="100000"/>
              </a:lnSpc>
              <a:spcBef>
                <a:spcPts val="0"/>
              </a:spcBef>
              <a:spcAft>
                <a:spcPts val="0"/>
              </a:spcAft>
              <a:buClr>
                <a:schemeClr val="accent5"/>
              </a:buClr>
              <a:buSzPts val="2200"/>
              <a:buFont typeface="Red Hat Display"/>
              <a:buNone/>
              <a:defRPr sz="2200" b="1">
                <a:solidFill>
                  <a:schemeClr val="accent5"/>
                </a:solidFill>
                <a:latin typeface="Red Hat Display"/>
                <a:ea typeface="Red Hat Display"/>
                <a:cs typeface="Red Hat Display"/>
                <a:sym typeface="Red Hat Display"/>
              </a:defRPr>
            </a:lvl4pPr>
            <a:lvl5pPr lvl="4" algn="ctr" rtl="0">
              <a:lnSpc>
                <a:spcPct val="100000"/>
              </a:lnSpc>
              <a:spcBef>
                <a:spcPts val="0"/>
              </a:spcBef>
              <a:spcAft>
                <a:spcPts val="0"/>
              </a:spcAft>
              <a:buClr>
                <a:schemeClr val="accent5"/>
              </a:buClr>
              <a:buSzPts val="2200"/>
              <a:buFont typeface="Red Hat Display"/>
              <a:buNone/>
              <a:defRPr sz="2200" b="1">
                <a:solidFill>
                  <a:schemeClr val="accent5"/>
                </a:solidFill>
                <a:latin typeface="Red Hat Display"/>
                <a:ea typeface="Red Hat Display"/>
                <a:cs typeface="Red Hat Display"/>
                <a:sym typeface="Red Hat Display"/>
              </a:defRPr>
            </a:lvl5pPr>
            <a:lvl6pPr lvl="5" algn="ctr" rtl="0">
              <a:lnSpc>
                <a:spcPct val="100000"/>
              </a:lnSpc>
              <a:spcBef>
                <a:spcPts val="0"/>
              </a:spcBef>
              <a:spcAft>
                <a:spcPts val="0"/>
              </a:spcAft>
              <a:buClr>
                <a:schemeClr val="accent5"/>
              </a:buClr>
              <a:buSzPts val="2200"/>
              <a:buFont typeface="Red Hat Display"/>
              <a:buNone/>
              <a:defRPr sz="2200" b="1">
                <a:solidFill>
                  <a:schemeClr val="accent5"/>
                </a:solidFill>
                <a:latin typeface="Red Hat Display"/>
                <a:ea typeface="Red Hat Display"/>
                <a:cs typeface="Red Hat Display"/>
                <a:sym typeface="Red Hat Display"/>
              </a:defRPr>
            </a:lvl6pPr>
            <a:lvl7pPr lvl="6" algn="ctr" rtl="0">
              <a:lnSpc>
                <a:spcPct val="100000"/>
              </a:lnSpc>
              <a:spcBef>
                <a:spcPts val="0"/>
              </a:spcBef>
              <a:spcAft>
                <a:spcPts val="0"/>
              </a:spcAft>
              <a:buClr>
                <a:schemeClr val="accent5"/>
              </a:buClr>
              <a:buSzPts val="2200"/>
              <a:buFont typeface="Red Hat Display"/>
              <a:buNone/>
              <a:defRPr sz="2200" b="1">
                <a:solidFill>
                  <a:schemeClr val="accent5"/>
                </a:solidFill>
                <a:latin typeface="Red Hat Display"/>
                <a:ea typeface="Red Hat Display"/>
                <a:cs typeface="Red Hat Display"/>
                <a:sym typeface="Red Hat Display"/>
              </a:defRPr>
            </a:lvl7pPr>
            <a:lvl8pPr lvl="7" algn="ctr" rtl="0">
              <a:lnSpc>
                <a:spcPct val="100000"/>
              </a:lnSpc>
              <a:spcBef>
                <a:spcPts val="0"/>
              </a:spcBef>
              <a:spcAft>
                <a:spcPts val="0"/>
              </a:spcAft>
              <a:buClr>
                <a:schemeClr val="accent5"/>
              </a:buClr>
              <a:buSzPts val="2200"/>
              <a:buFont typeface="Red Hat Display"/>
              <a:buNone/>
              <a:defRPr sz="2200" b="1">
                <a:solidFill>
                  <a:schemeClr val="accent5"/>
                </a:solidFill>
                <a:latin typeface="Red Hat Display"/>
                <a:ea typeface="Red Hat Display"/>
                <a:cs typeface="Red Hat Display"/>
                <a:sym typeface="Red Hat Display"/>
              </a:defRPr>
            </a:lvl8pPr>
            <a:lvl9pPr lvl="8" algn="ctr" rtl="0">
              <a:lnSpc>
                <a:spcPct val="100000"/>
              </a:lnSpc>
              <a:spcBef>
                <a:spcPts val="0"/>
              </a:spcBef>
              <a:spcAft>
                <a:spcPts val="0"/>
              </a:spcAft>
              <a:buClr>
                <a:schemeClr val="accent5"/>
              </a:buClr>
              <a:buSzPts val="2200"/>
              <a:buFont typeface="Red Hat Display"/>
              <a:buNone/>
              <a:defRPr sz="2200" b="1">
                <a:solidFill>
                  <a:schemeClr val="accent5"/>
                </a:solidFill>
                <a:latin typeface="Red Hat Display"/>
                <a:ea typeface="Red Hat Display"/>
                <a:cs typeface="Red Hat Display"/>
                <a:sym typeface="Red Hat Display"/>
              </a:defRPr>
            </a:lvl9pPr>
          </a:lstStyle>
          <a:p>
            <a:endParaRPr/>
          </a:p>
        </p:txBody>
      </p:sp>
      <p:sp>
        <p:nvSpPr>
          <p:cNvPr id="679" name="Google Shape;679;p24"/>
          <p:cNvSpPr txBox="1">
            <a:spLocks noGrp="1"/>
          </p:cNvSpPr>
          <p:nvPr>
            <p:ph type="subTitle" idx="2"/>
          </p:nvPr>
        </p:nvSpPr>
        <p:spPr>
          <a:xfrm>
            <a:off x="720000" y="2917158"/>
            <a:ext cx="2336400" cy="8127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680" name="Google Shape;680;p24"/>
          <p:cNvSpPr txBox="1">
            <a:spLocks noGrp="1"/>
          </p:cNvSpPr>
          <p:nvPr>
            <p:ph type="subTitle" idx="3"/>
          </p:nvPr>
        </p:nvSpPr>
        <p:spPr>
          <a:xfrm>
            <a:off x="3403800" y="2917158"/>
            <a:ext cx="2336400" cy="8127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681" name="Google Shape;681;p24"/>
          <p:cNvSpPr txBox="1">
            <a:spLocks noGrp="1"/>
          </p:cNvSpPr>
          <p:nvPr>
            <p:ph type="subTitle" idx="4"/>
          </p:nvPr>
        </p:nvSpPr>
        <p:spPr>
          <a:xfrm>
            <a:off x="6087600" y="2917158"/>
            <a:ext cx="2336400" cy="8127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682" name="Google Shape;682;p24"/>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30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683" name="Google Shape;683;p24"/>
          <p:cNvSpPr txBox="1">
            <a:spLocks noGrp="1"/>
          </p:cNvSpPr>
          <p:nvPr>
            <p:ph type="subTitle" idx="5"/>
          </p:nvPr>
        </p:nvSpPr>
        <p:spPr>
          <a:xfrm>
            <a:off x="3403800" y="2542375"/>
            <a:ext cx="2336400" cy="543300"/>
          </a:xfrm>
          <a:prstGeom prst="rect">
            <a:avLst/>
          </a:prstGeom>
          <a:ln>
            <a:noFill/>
          </a:ln>
        </p:spPr>
        <p:txBody>
          <a:bodyPr spcFirstLastPara="1" wrap="square" lIns="91425" tIns="91425" rIns="91425" bIns="91425" anchor="b" anchorCtr="0">
            <a:noAutofit/>
          </a:bodyPr>
          <a:lstStyle>
            <a:lvl1pPr lvl="0" algn="ctr" rtl="0">
              <a:lnSpc>
                <a:spcPct val="100000"/>
              </a:lnSpc>
              <a:spcBef>
                <a:spcPts val="0"/>
              </a:spcBef>
              <a:spcAft>
                <a:spcPts val="0"/>
              </a:spcAft>
              <a:buClr>
                <a:schemeClr val="accent5"/>
              </a:buClr>
              <a:buSzPts val="2200"/>
              <a:buFont typeface="Red Hat Display"/>
              <a:buNone/>
              <a:defRPr sz="2200" b="1">
                <a:solidFill>
                  <a:schemeClr val="accent5"/>
                </a:solidFill>
                <a:latin typeface="Red Hat Display"/>
                <a:ea typeface="Red Hat Display"/>
                <a:cs typeface="Red Hat Display"/>
                <a:sym typeface="Red Hat Display"/>
              </a:defRPr>
            </a:lvl1pPr>
            <a:lvl2pPr lvl="1" algn="ctr" rtl="0">
              <a:lnSpc>
                <a:spcPct val="100000"/>
              </a:lnSpc>
              <a:spcBef>
                <a:spcPts val="0"/>
              </a:spcBef>
              <a:spcAft>
                <a:spcPts val="0"/>
              </a:spcAft>
              <a:buClr>
                <a:schemeClr val="accent5"/>
              </a:buClr>
              <a:buSzPts val="2200"/>
              <a:buFont typeface="Red Hat Display"/>
              <a:buNone/>
              <a:defRPr sz="2200" b="1">
                <a:solidFill>
                  <a:schemeClr val="accent5"/>
                </a:solidFill>
                <a:latin typeface="Red Hat Display"/>
                <a:ea typeface="Red Hat Display"/>
                <a:cs typeface="Red Hat Display"/>
                <a:sym typeface="Red Hat Display"/>
              </a:defRPr>
            </a:lvl2pPr>
            <a:lvl3pPr lvl="2" algn="ctr" rtl="0">
              <a:lnSpc>
                <a:spcPct val="100000"/>
              </a:lnSpc>
              <a:spcBef>
                <a:spcPts val="0"/>
              </a:spcBef>
              <a:spcAft>
                <a:spcPts val="0"/>
              </a:spcAft>
              <a:buClr>
                <a:schemeClr val="accent5"/>
              </a:buClr>
              <a:buSzPts val="2200"/>
              <a:buFont typeface="Red Hat Display"/>
              <a:buNone/>
              <a:defRPr sz="2200" b="1">
                <a:solidFill>
                  <a:schemeClr val="accent5"/>
                </a:solidFill>
                <a:latin typeface="Red Hat Display"/>
                <a:ea typeface="Red Hat Display"/>
                <a:cs typeface="Red Hat Display"/>
                <a:sym typeface="Red Hat Display"/>
              </a:defRPr>
            </a:lvl3pPr>
            <a:lvl4pPr lvl="3" algn="ctr" rtl="0">
              <a:lnSpc>
                <a:spcPct val="100000"/>
              </a:lnSpc>
              <a:spcBef>
                <a:spcPts val="0"/>
              </a:spcBef>
              <a:spcAft>
                <a:spcPts val="0"/>
              </a:spcAft>
              <a:buClr>
                <a:schemeClr val="accent5"/>
              </a:buClr>
              <a:buSzPts val="2200"/>
              <a:buFont typeface="Red Hat Display"/>
              <a:buNone/>
              <a:defRPr sz="2200" b="1">
                <a:solidFill>
                  <a:schemeClr val="accent5"/>
                </a:solidFill>
                <a:latin typeface="Red Hat Display"/>
                <a:ea typeface="Red Hat Display"/>
                <a:cs typeface="Red Hat Display"/>
                <a:sym typeface="Red Hat Display"/>
              </a:defRPr>
            </a:lvl4pPr>
            <a:lvl5pPr lvl="4" algn="ctr" rtl="0">
              <a:lnSpc>
                <a:spcPct val="100000"/>
              </a:lnSpc>
              <a:spcBef>
                <a:spcPts val="0"/>
              </a:spcBef>
              <a:spcAft>
                <a:spcPts val="0"/>
              </a:spcAft>
              <a:buClr>
                <a:schemeClr val="accent5"/>
              </a:buClr>
              <a:buSzPts val="2200"/>
              <a:buFont typeface="Red Hat Display"/>
              <a:buNone/>
              <a:defRPr sz="2200" b="1">
                <a:solidFill>
                  <a:schemeClr val="accent5"/>
                </a:solidFill>
                <a:latin typeface="Red Hat Display"/>
                <a:ea typeface="Red Hat Display"/>
                <a:cs typeface="Red Hat Display"/>
                <a:sym typeface="Red Hat Display"/>
              </a:defRPr>
            </a:lvl5pPr>
            <a:lvl6pPr lvl="5" algn="ctr" rtl="0">
              <a:lnSpc>
                <a:spcPct val="100000"/>
              </a:lnSpc>
              <a:spcBef>
                <a:spcPts val="0"/>
              </a:spcBef>
              <a:spcAft>
                <a:spcPts val="0"/>
              </a:spcAft>
              <a:buClr>
                <a:schemeClr val="accent5"/>
              </a:buClr>
              <a:buSzPts val="2200"/>
              <a:buFont typeface="Red Hat Display"/>
              <a:buNone/>
              <a:defRPr sz="2200" b="1">
                <a:solidFill>
                  <a:schemeClr val="accent5"/>
                </a:solidFill>
                <a:latin typeface="Red Hat Display"/>
                <a:ea typeface="Red Hat Display"/>
                <a:cs typeface="Red Hat Display"/>
                <a:sym typeface="Red Hat Display"/>
              </a:defRPr>
            </a:lvl6pPr>
            <a:lvl7pPr lvl="6" algn="ctr" rtl="0">
              <a:lnSpc>
                <a:spcPct val="100000"/>
              </a:lnSpc>
              <a:spcBef>
                <a:spcPts val="0"/>
              </a:spcBef>
              <a:spcAft>
                <a:spcPts val="0"/>
              </a:spcAft>
              <a:buClr>
                <a:schemeClr val="accent5"/>
              </a:buClr>
              <a:buSzPts val="2200"/>
              <a:buFont typeface="Red Hat Display"/>
              <a:buNone/>
              <a:defRPr sz="2200" b="1">
                <a:solidFill>
                  <a:schemeClr val="accent5"/>
                </a:solidFill>
                <a:latin typeface="Red Hat Display"/>
                <a:ea typeface="Red Hat Display"/>
                <a:cs typeface="Red Hat Display"/>
                <a:sym typeface="Red Hat Display"/>
              </a:defRPr>
            </a:lvl7pPr>
            <a:lvl8pPr lvl="7" algn="ctr" rtl="0">
              <a:lnSpc>
                <a:spcPct val="100000"/>
              </a:lnSpc>
              <a:spcBef>
                <a:spcPts val="0"/>
              </a:spcBef>
              <a:spcAft>
                <a:spcPts val="0"/>
              </a:spcAft>
              <a:buClr>
                <a:schemeClr val="accent5"/>
              </a:buClr>
              <a:buSzPts val="2200"/>
              <a:buFont typeface="Red Hat Display"/>
              <a:buNone/>
              <a:defRPr sz="2200" b="1">
                <a:solidFill>
                  <a:schemeClr val="accent5"/>
                </a:solidFill>
                <a:latin typeface="Red Hat Display"/>
                <a:ea typeface="Red Hat Display"/>
                <a:cs typeface="Red Hat Display"/>
                <a:sym typeface="Red Hat Display"/>
              </a:defRPr>
            </a:lvl8pPr>
            <a:lvl9pPr lvl="8" algn="ctr" rtl="0">
              <a:lnSpc>
                <a:spcPct val="100000"/>
              </a:lnSpc>
              <a:spcBef>
                <a:spcPts val="0"/>
              </a:spcBef>
              <a:spcAft>
                <a:spcPts val="0"/>
              </a:spcAft>
              <a:buClr>
                <a:schemeClr val="accent5"/>
              </a:buClr>
              <a:buSzPts val="2200"/>
              <a:buFont typeface="Red Hat Display"/>
              <a:buNone/>
              <a:defRPr sz="2200" b="1">
                <a:solidFill>
                  <a:schemeClr val="accent5"/>
                </a:solidFill>
                <a:latin typeface="Red Hat Display"/>
                <a:ea typeface="Red Hat Display"/>
                <a:cs typeface="Red Hat Display"/>
                <a:sym typeface="Red Hat Display"/>
              </a:defRPr>
            </a:lvl9pPr>
          </a:lstStyle>
          <a:p>
            <a:endParaRPr/>
          </a:p>
        </p:txBody>
      </p:sp>
      <p:sp>
        <p:nvSpPr>
          <p:cNvPr id="684" name="Google Shape;684;p24"/>
          <p:cNvSpPr txBox="1">
            <a:spLocks noGrp="1"/>
          </p:cNvSpPr>
          <p:nvPr>
            <p:ph type="subTitle" idx="6"/>
          </p:nvPr>
        </p:nvSpPr>
        <p:spPr>
          <a:xfrm>
            <a:off x="6087600" y="2542375"/>
            <a:ext cx="2336400" cy="543300"/>
          </a:xfrm>
          <a:prstGeom prst="rect">
            <a:avLst/>
          </a:prstGeom>
          <a:ln>
            <a:noFill/>
          </a:ln>
        </p:spPr>
        <p:txBody>
          <a:bodyPr spcFirstLastPara="1" wrap="square" lIns="91425" tIns="91425" rIns="91425" bIns="91425" anchor="b" anchorCtr="0">
            <a:noAutofit/>
          </a:bodyPr>
          <a:lstStyle>
            <a:lvl1pPr lvl="0" algn="ctr" rtl="0">
              <a:lnSpc>
                <a:spcPct val="100000"/>
              </a:lnSpc>
              <a:spcBef>
                <a:spcPts val="0"/>
              </a:spcBef>
              <a:spcAft>
                <a:spcPts val="0"/>
              </a:spcAft>
              <a:buClr>
                <a:schemeClr val="accent5"/>
              </a:buClr>
              <a:buSzPts val="2200"/>
              <a:buFont typeface="Red Hat Display"/>
              <a:buNone/>
              <a:defRPr sz="2200" b="1">
                <a:solidFill>
                  <a:schemeClr val="accent5"/>
                </a:solidFill>
                <a:latin typeface="Red Hat Display"/>
                <a:ea typeface="Red Hat Display"/>
                <a:cs typeface="Red Hat Display"/>
                <a:sym typeface="Red Hat Display"/>
              </a:defRPr>
            </a:lvl1pPr>
            <a:lvl2pPr lvl="1" algn="ctr" rtl="0">
              <a:lnSpc>
                <a:spcPct val="100000"/>
              </a:lnSpc>
              <a:spcBef>
                <a:spcPts val="0"/>
              </a:spcBef>
              <a:spcAft>
                <a:spcPts val="0"/>
              </a:spcAft>
              <a:buClr>
                <a:schemeClr val="accent5"/>
              </a:buClr>
              <a:buSzPts val="2200"/>
              <a:buFont typeface="Red Hat Display"/>
              <a:buNone/>
              <a:defRPr sz="2200" b="1">
                <a:solidFill>
                  <a:schemeClr val="accent5"/>
                </a:solidFill>
                <a:latin typeface="Red Hat Display"/>
                <a:ea typeface="Red Hat Display"/>
                <a:cs typeface="Red Hat Display"/>
                <a:sym typeface="Red Hat Display"/>
              </a:defRPr>
            </a:lvl2pPr>
            <a:lvl3pPr lvl="2" algn="ctr" rtl="0">
              <a:lnSpc>
                <a:spcPct val="100000"/>
              </a:lnSpc>
              <a:spcBef>
                <a:spcPts val="0"/>
              </a:spcBef>
              <a:spcAft>
                <a:spcPts val="0"/>
              </a:spcAft>
              <a:buClr>
                <a:schemeClr val="accent5"/>
              </a:buClr>
              <a:buSzPts val="2200"/>
              <a:buFont typeface="Red Hat Display"/>
              <a:buNone/>
              <a:defRPr sz="2200" b="1">
                <a:solidFill>
                  <a:schemeClr val="accent5"/>
                </a:solidFill>
                <a:latin typeface="Red Hat Display"/>
                <a:ea typeface="Red Hat Display"/>
                <a:cs typeface="Red Hat Display"/>
                <a:sym typeface="Red Hat Display"/>
              </a:defRPr>
            </a:lvl3pPr>
            <a:lvl4pPr lvl="3" algn="ctr" rtl="0">
              <a:lnSpc>
                <a:spcPct val="100000"/>
              </a:lnSpc>
              <a:spcBef>
                <a:spcPts val="0"/>
              </a:spcBef>
              <a:spcAft>
                <a:spcPts val="0"/>
              </a:spcAft>
              <a:buClr>
                <a:schemeClr val="accent5"/>
              </a:buClr>
              <a:buSzPts val="2200"/>
              <a:buFont typeface="Red Hat Display"/>
              <a:buNone/>
              <a:defRPr sz="2200" b="1">
                <a:solidFill>
                  <a:schemeClr val="accent5"/>
                </a:solidFill>
                <a:latin typeface="Red Hat Display"/>
                <a:ea typeface="Red Hat Display"/>
                <a:cs typeface="Red Hat Display"/>
                <a:sym typeface="Red Hat Display"/>
              </a:defRPr>
            </a:lvl4pPr>
            <a:lvl5pPr lvl="4" algn="ctr" rtl="0">
              <a:lnSpc>
                <a:spcPct val="100000"/>
              </a:lnSpc>
              <a:spcBef>
                <a:spcPts val="0"/>
              </a:spcBef>
              <a:spcAft>
                <a:spcPts val="0"/>
              </a:spcAft>
              <a:buClr>
                <a:schemeClr val="accent5"/>
              </a:buClr>
              <a:buSzPts val="2200"/>
              <a:buFont typeface="Red Hat Display"/>
              <a:buNone/>
              <a:defRPr sz="2200" b="1">
                <a:solidFill>
                  <a:schemeClr val="accent5"/>
                </a:solidFill>
                <a:latin typeface="Red Hat Display"/>
                <a:ea typeface="Red Hat Display"/>
                <a:cs typeface="Red Hat Display"/>
                <a:sym typeface="Red Hat Display"/>
              </a:defRPr>
            </a:lvl5pPr>
            <a:lvl6pPr lvl="5" algn="ctr" rtl="0">
              <a:lnSpc>
                <a:spcPct val="100000"/>
              </a:lnSpc>
              <a:spcBef>
                <a:spcPts val="0"/>
              </a:spcBef>
              <a:spcAft>
                <a:spcPts val="0"/>
              </a:spcAft>
              <a:buClr>
                <a:schemeClr val="accent5"/>
              </a:buClr>
              <a:buSzPts val="2200"/>
              <a:buFont typeface="Red Hat Display"/>
              <a:buNone/>
              <a:defRPr sz="2200" b="1">
                <a:solidFill>
                  <a:schemeClr val="accent5"/>
                </a:solidFill>
                <a:latin typeface="Red Hat Display"/>
                <a:ea typeface="Red Hat Display"/>
                <a:cs typeface="Red Hat Display"/>
                <a:sym typeface="Red Hat Display"/>
              </a:defRPr>
            </a:lvl6pPr>
            <a:lvl7pPr lvl="6" algn="ctr" rtl="0">
              <a:lnSpc>
                <a:spcPct val="100000"/>
              </a:lnSpc>
              <a:spcBef>
                <a:spcPts val="0"/>
              </a:spcBef>
              <a:spcAft>
                <a:spcPts val="0"/>
              </a:spcAft>
              <a:buClr>
                <a:schemeClr val="accent5"/>
              </a:buClr>
              <a:buSzPts val="2200"/>
              <a:buFont typeface="Red Hat Display"/>
              <a:buNone/>
              <a:defRPr sz="2200" b="1">
                <a:solidFill>
                  <a:schemeClr val="accent5"/>
                </a:solidFill>
                <a:latin typeface="Red Hat Display"/>
                <a:ea typeface="Red Hat Display"/>
                <a:cs typeface="Red Hat Display"/>
                <a:sym typeface="Red Hat Display"/>
              </a:defRPr>
            </a:lvl7pPr>
            <a:lvl8pPr lvl="7" algn="ctr" rtl="0">
              <a:lnSpc>
                <a:spcPct val="100000"/>
              </a:lnSpc>
              <a:spcBef>
                <a:spcPts val="0"/>
              </a:spcBef>
              <a:spcAft>
                <a:spcPts val="0"/>
              </a:spcAft>
              <a:buClr>
                <a:schemeClr val="accent5"/>
              </a:buClr>
              <a:buSzPts val="2200"/>
              <a:buFont typeface="Red Hat Display"/>
              <a:buNone/>
              <a:defRPr sz="2200" b="1">
                <a:solidFill>
                  <a:schemeClr val="accent5"/>
                </a:solidFill>
                <a:latin typeface="Red Hat Display"/>
                <a:ea typeface="Red Hat Display"/>
                <a:cs typeface="Red Hat Display"/>
                <a:sym typeface="Red Hat Display"/>
              </a:defRPr>
            </a:lvl8pPr>
            <a:lvl9pPr lvl="8" algn="ctr" rtl="0">
              <a:lnSpc>
                <a:spcPct val="100000"/>
              </a:lnSpc>
              <a:spcBef>
                <a:spcPts val="0"/>
              </a:spcBef>
              <a:spcAft>
                <a:spcPts val="0"/>
              </a:spcAft>
              <a:buClr>
                <a:schemeClr val="accent5"/>
              </a:buClr>
              <a:buSzPts val="2200"/>
              <a:buFont typeface="Red Hat Display"/>
              <a:buNone/>
              <a:defRPr sz="2200" b="1">
                <a:solidFill>
                  <a:schemeClr val="accent5"/>
                </a:solidFill>
                <a:latin typeface="Red Hat Display"/>
                <a:ea typeface="Red Hat Display"/>
                <a:cs typeface="Red Hat Display"/>
                <a:sym typeface="Red Hat Display"/>
              </a:defRPr>
            </a:lvl9pPr>
          </a:lstStyle>
          <a:p>
            <a:endParaRPr/>
          </a:p>
        </p:txBody>
      </p:sp>
      <p:grpSp>
        <p:nvGrpSpPr>
          <p:cNvPr id="685" name="Google Shape;685;p24"/>
          <p:cNvGrpSpPr/>
          <p:nvPr/>
        </p:nvGrpSpPr>
        <p:grpSpPr>
          <a:xfrm flipH="1">
            <a:off x="-479075" y="4608500"/>
            <a:ext cx="10102125" cy="963950"/>
            <a:chOff x="-479062" y="4756525"/>
            <a:chExt cx="10102125" cy="963950"/>
          </a:xfrm>
        </p:grpSpPr>
        <p:sp>
          <p:nvSpPr>
            <p:cNvPr id="686" name="Google Shape;686;p24"/>
            <p:cNvSpPr/>
            <p:nvPr/>
          </p:nvSpPr>
          <p:spPr>
            <a:xfrm>
              <a:off x="2054588" y="4756525"/>
              <a:ext cx="3370175" cy="963950"/>
            </a:xfrm>
            <a:custGeom>
              <a:avLst/>
              <a:gdLst/>
              <a:ahLst/>
              <a:cxnLst/>
              <a:rect l="l" t="t" r="r" b="b"/>
              <a:pathLst>
                <a:path w="134807" h="38558" extrusionOk="0">
                  <a:moveTo>
                    <a:pt x="16854" y="0"/>
                  </a:moveTo>
                  <a:cubicBezTo>
                    <a:pt x="14837" y="0"/>
                    <a:pt x="12817" y="771"/>
                    <a:pt x="11276" y="2311"/>
                  </a:cubicBezTo>
                  <a:lnTo>
                    <a:pt x="2306" y="11282"/>
                  </a:lnTo>
                  <a:cubicBezTo>
                    <a:pt x="845" y="12765"/>
                    <a:pt x="0" y="14774"/>
                    <a:pt x="0" y="16851"/>
                  </a:cubicBezTo>
                  <a:lnTo>
                    <a:pt x="0" y="30683"/>
                  </a:lnTo>
                  <a:cubicBezTo>
                    <a:pt x="0" y="35043"/>
                    <a:pt x="3538" y="38558"/>
                    <a:pt x="7875" y="38558"/>
                  </a:cubicBezTo>
                  <a:lnTo>
                    <a:pt x="126932" y="38558"/>
                  </a:lnTo>
                  <a:cubicBezTo>
                    <a:pt x="131269" y="38558"/>
                    <a:pt x="134807" y="35043"/>
                    <a:pt x="134807" y="30683"/>
                  </a:cubicBezTo>
                  <a:lnTo>
                    <a:pt x="134807" y="16851"/>
                  </a:lnTo>
                  <a:cubicBezTo>
                    <a:pt x="134807" y="14774"/>
                    <a:pt x="133962" y="12765"/>
                    <a:pt x="132501" y="11282"/>
                  </a:cubicBezTo>
                  <a:lnTo>
                    <a:pt x="123508" y="2311"/>
                  </a:lnTo>
                  <a:cubicBezTo>
                    <a:pt x="121979" y="771"/>
                    <a:pt x="119964" y="0"/>
                    <a:pt x="117947" y="0"/>
                  </a:cubicBezTo>
                  <a:cubicBezTo>
                    <a:pt x="115930" y="0"/>
                    <a:pt x="113910" y="771"/>
                    <a:pt x="112369" y="2311"/>
                  </a:cubicBezTo>
                  <a:lnTo>
                    <a:pt x="106663" y="8018"/>
                  </a:lnTo>
                  <a:cubicBezTo>
                    <a:pt x="105122" y="9558"/>
                    <a:pt x="103108" y="10329"/>
                    <a:pt x="101094" y="10329"/>
                  </a:cubicBezTo>
                  <a:cubicBezTo>
                    <a:pt x="99079" y="10329"/>
                    <a:pt x="97065" y="9558"/>
                    <a:pt x="95524" y="8018"/>
                  </a:cubicBezTo>
                  <a:lnTo>
                    <a:pt x="89818" y="2311"/>
                  </a:lnTo>
                  <a:cubicBezTo>
                    <a:pt x="88277" y="771"/>
                    <a:pt x="86263" y="0"/>
                    <a:pt x="84249" y="0"/>
                  </a:cubicBezTo>
                  <a:cubicBezTo>
                    <a:pt x="82234" y="0"/>
                    <a:pt x="80220" y="771"/>
                    <a:pt x="78679" y="2311"/>
                  </a:cubicBezTo>
                  <a:lnTo>
                    <a:pt x="72973" y="8018"/>
                  </a:lnTo>
                  <a:cubicBezTo>
                    <a:pt x="71432" y="9558"/>
                    <a:pt x="69418" y="10329"/>
                    <a:pt x="67403" y="10329"/>
                  </a:cubicBezTo>
                  <a:cubicBezTo>
                    <a:pt x="65389" y="10329"/>
                    <a:pt x="63375" y="9558"/>
                    <a:pt x="61834" y="8018"/>
                  </a:cubicBezTo>
                  <a:lnTo>
                    <a:pt x="56128" y="2311"/>
                  </a:lnTo>
                  <a:cubicBezTo>
                    <a:pt x="54587" y="771"/>
                    <a:pt x="52567" y="0"/>
                    <a:pt x="50550" y="0"/>
                  </a:cubicBezTo>
                  <a:cubicBezTo>
                    <a:pt x="48533" y="0"/>
                    <a:pt x="46518" y="771"/>
                    <a:pt x="44989" y="2311"/>
                  </a:cubicBezTo>
                  <a:lnTo>
                    <a:pt x="39283" y="8018"/>
                  </a:lnTo>
                  <a:cubicBezTo>
                    <a:pt x="37742" y="9558"/>
                    <a:pt x="35722" y="10329"/>
                    <a:pt x="33705" y="10329"/>
                  </a:cubicBezTo>
                  <a:cubicBezTo>
                    <a:pt x="31688" y="10329"/>
                    <a:pt x="29673" y="9558"/>
                    <a:pt x="28144" y="8018"/>
                  </a:cubicBezTo>
                  <a:lnTo>
                    <a:pt x="22415" y="2311"/>
                  </a:lnTo>
                  <a:cubicBezTo>
                    <a:pt x="20886" y="771"/>
                    <a:pt x="18871" y="0"/>
                    <a:pt x="1685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7" name="Google Shape;687;p24"/>
            <p:cNvSpPr/>
            <p:nvPr/>
          </p:nvSpPr>
          <p:spPr>
            <a:xfrm>
              <a:off x="-479062" y="4756525"/>
              <a:ext cx="3370175" cy="963950"/>
            </a:xfrm>
            <a:custGeom>
              <a:avLst/>
              <a:gdLst/>
              <a:ahLst/>
              <a:cxnLst/>
              <a:rect l="l" t="t" r="r" b="b"/>
              <a:pathLst>
                <a:path w="134807" h="38558" extrusionOk="0">
                  <a:moveTo>
                    <a:pt x="16854" y="0"/>
                  </a:moveTo>
                  <a:cubicBezTo>
                    <a:pt x="14837" y="0"/>
                    <a:pt x="12817" y="771"/>
                    <a:pt x="11276" y="2311"/>
                  </a:cubicBezTo>
                  <a:lnTo>
                    <a:pt x="2306" y="11282"/>
                  </a:lnTo>
                  <a:cubicBezTo>
                    <a:pt x="845" y="12765"/>
                    <a:pt x="0" y="14774"/>
                    <a:pt x="0" y="16851"/>
                  </a:cubicBezTo>
                  <a:lnTo>
                    <a:pt x="0" y="30683"/>
                  </a:lnTo>
                  <a:cubicBezTo>
                    <a:pt x="0" y="35043"/>
                    <a:pt x="3538" y="38558"/>
                    <a:pt x="7875" y="38558"/>
                  </a:cubicBezTo>
                  <a:lnTo>
                    <a:pt x="126932" y="38558"/>
                  </a:lnTo>
                  <a:cubicBezTo>
                    <a:pt x="131269" y="38558"/>
                    <a:pt x="134807" y="35043"/>
                    <a:pt x="134807" y="30683"/>
                  </a:cubicBezTo>
                  <a:lnTo>
                    <a:pt x="134807" y="16851"/>
                  </a:lnTo>
                  <a:cubicBezTo>
                    <a:pt x="134807" y="14774"/>
                    <a:pt x="133962" y="12765"/>
                    <a:pt x="132501" y="11282"/>
                  </a:cubicBezTo>
                  <a:lnTo>
                    <a:pt x="123508" y="2311"/>
                  </a:lnTo>
                  <a:cubicBezTo>
                    <a:pt x="121979" y="771"/>
                    <a:pt x="119964" y="0"/>
                    <a:pt x="117947" y="0"/>
                  </a:cubicBezTo>
                  <a:cubicBezTo>
                    <a:pt x="115930" y="0"/>
                    <a:pt x="113910" y="771"/>
                    <a:pt x="112369" y="2311"/>
                  </a:cubicBezTo>
                  <a:lnTo>
                    <a:pt x="106663" y="8018"/>
                  </a:lnTo>
                  <a:cubicBezTo>
                    <a:pt x="105122" y="9558"/>
                    <a:pt x="103108" y="10329"/>
                    <a:pt x="101094" y="10329"/>
                  </a:cubicBezTo>
                  <a:cubicBezTo>
                    <a:pt x="99079" y="10329"/>
                    <a:pt x="97065" y="9558"/>
                    <a:pt x="95524" y="8018"/>
                  </a:cubicBezTo>
                  <a:lnTo>
                    <a:pt x="89818" y="2311"/>
                  </a:lnTo>
                  <a:cubicBezTo>
                    <a:pt x="88277" y="771"/>
                    <a:pt x="86263" y="0"/>
                    <a:pt x="84249" y="0"/>
                  </a:cubicBezTo>
                  <a:cubicBezTo>
                    <a:pt x="82234" y="0"/>
                    <a:pt x="80220" y="771"/>
                    <a:pt x="78679" y="2311"/>
                  </a:cubicBezTo>
                  <a:lnTo>
                    <a:pt x="72973" y="8018"/>
                  </a:lnTo>
                  <a:cubicBezTo>
                    <a:pt x="71432" y="9558"/>
                    <a:pt x="69418" y="10329"/>
                    <a:pt x="67403" y="10329"/>
                  </a:cubicBezTo>
                  <a:cubicBezTo>
                    <a:pt x="65389" y="10329"/>
                    <a:pt x="63375" y="9558"/>
                    <a:pt x="61834" y="8018"/>
                  </a:cubicBezTo>
                  <a:lnTo>
                    <a:pt x="56128" y="2311"/>
                  </a:lnTo>
                  <a:cubicBezTo>
                    <a:pt x="54587" y="771"/>
                    <a:pt x="52567" y="0"/>
                    <a:pt x="50550" y="0"/>
                  </a:cubicBezTo>
                  <a:cubicBezTo>
                    <a:pt x="48533" y="0"/>
                    <a:pt x="46518" y="771"/>
                    <a:pt x="44989" y="2311"/>
                  </a:cubicBezTo>
                  <a:lnTo>
                    <a:pt x="39283" y="8018"/>
                  </a:lnTo>
                  <a:cubicBezTo>
                    <a:pt x="37742" y="9558"/>
                    <a:pt x="35722" y="10329"/>
                    <a:pt x="33705" y="10329"/>
                  </a:cubicBezTo>
                  <a:cubicBezTo>
                    <a:pt x="31688" y="10329"/>
                    <a:pt x="29673" y="9558"/>
                    <a:pt x="28144" y="8018"/>
                  </a:cubicBezTo>
                  <a:lnTo>
                    <a:pt x="22415" y="2311"/>
                  </a:lnTo>
                  <a:cubicBezTo>
                    <a:pt x="20886" y="771"/>
                    <a:pt x="18871" y="0"/>
                    <a:pt x="1685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8" name="Google Shape;688;p24"/>
            <p:cNvSpPr/>
            <p:nvPr/>
          </p:nvSpPr>
          <p:spPr>
            <a:xfrm>
              <a:off x="4567813" y="4756525"/>
              <a:ext cx="3370175" cy="963950"/>
            </a:xfrm>
            <a:custGeom>
              <a:avLst/>
              <a:gdLst/>
              <a:ahLst/>
              <a:cxnLst/>
              <a:rect l="l" t="t" r="r" b="b"/>
              <a:pathLst>
                <a:path w="134807" h="38558" extrusionOk="0">
                  <a:moveTo>
                    <a:pt x="16854" y="0"/>
                  </a:moveTo>
                  <a:cubicBezTo>
                    <a:pt x="14837" y="0"/>
                    <a:pt x="12817" y="771"/>
                    <a:pt x="11276" y="2311"/>
                  </a:cubicBezTo>
                  <a:lnTo>
                    <a:pt x="2306" y="11282"/>
                  </a:lnTo>
                  <a:cubicBezTo>
                    <a:pt x="845" y="12765"/>
                    <a:pt x="0" y="14774"/>
                    <a:pt x="0" y="16851"/>
                  </a:cubicBezTo>
                  <a:lnTo>
                    <a:pt x="0" y="30683"/>
                  </a:lnTo>
                  <a:cubicBezTo>
                    <a:pt x="0" y="35043"/>
                    <a:pt x="3538" y="38558"/>
                    <a:pt x="7875" y="38558"/>
                  </a:cubicBezTo>
                  <a:lnTo>
                    <a:pt x="126932" y="38558"/>
                  </a:lnTo>
                  <a:cubicBezTo>
                    <a:pt x="131269" y="38558"/>
                    <a:pt x="134807" y="35043"/>
                    <a:pt x="134807" y="30683"/>
                  </a:cubicBezTo>
                  <a:lnTo>
                    <a:pt x="134807" y="16851"/>
                  </a:lnTo>
                  <a:cubicBezTo>
                    <a:pt x="134807" y="14774"/>
                    <a:pt x="133962" y="12765"/>
                    <a:pt x="132501" y="11282"/>
                  </a:cubicBezTo>
                  <a:lnTo>
                    <a:pt x="123508" y="2311"/>
                  </a:lnTo>
                  <a:cubicBezTo>
                    <a:pt x="121979" y="771"/>
                    <a:pt x="119964" y="0"/>
                    <a:pt x="117947" y="0"/>
                  </a:cubicBezTo>
                  <a:cubicBezTo>
                    <a:pt x="115930" y="0"/>
                    <a:pt x="113910" y="771"/>
                    <a:pt x="112369" y="2311"/>
                  </a:cubicBezTo>
                  <a:lnTo>
                    <a:pt x="106663" y="8018"/>
                  </a:lnTo>
                  <a:cubicBezTo>
                    <a:pt x="105122" y="9558"/>
                    <a:pt x="103108" y="10329"/>
                    <a:pt x="101094" y="10329"/>
                  </a:cubicBezTo>
                  <a:cubicBezTo>
                    <a:pt x="99079" y="10329"/>
                    <a:pt x="97065" y="9558"/>
                    <a:pt x="95524" y="8018"/>
                  </a:cubicBezTo>
                  <a:lnTo>
                    <a:pt x="89818" y="2311"/>
                  </a:lnTo>
                  <a:cubicBezTo>
                    <a:pt x="88277" y="771"/>
                    <a:pt x="86263" y="0"/>
                    <a:pt x="84249" y="0"/>
                  </a:cubicBezTo>
                  <a:cubicBezTo>
                    <a:pt x="82234" y="0"/>
                    <a:pt x="80220" y="771"/>
                    <a:pt x="78679" y="2311"/>
                  </a:cubicBezTo>
                  <a:lnTo>
                    <a:pt x="72973" y="8018"/>
                  </a:lnTo>
                  <a:cubicBezTo>
                    <a:pt x="71432" y="9558"/>
                    <a:pt x="69418" y="10329"/>
                    <a:pt x="67403" y="10329"/>
                  </a:cubicBezTo>
                  <a:cubicBezTo>
                    <a:pt x="65389" y="10329"/>
                    <a:pt x="63375" y="9558"/>
                    <a:pt x="61834" y="8018"/>
                  </a:cubicBezTo>
                  <a:lnTo>
                    <a:pt x="56128" y="2311"/>
                  </a:lnTo>
                  <a:cubicBezTo>
                    <a:pt x="54587" y="771"/>
                    <a:pt x="52567" y="0"/>
                    <a:pt x="50550" y="0"/>
                  </a:cubicBezTo>
                  <a:cubicBezTo>
                    <a:pt x="48533" y="0"/>
                    <a:pt x="46518" y="771"/>
                    <a:pt x="44989" y="2311"/>
                  </a:cubicBezTo>
                  <a:lnTo>
                    <a:pt x="39283" y="8018"/>
                  </a:lnTo>
                  <a:cubicBezTo>
                    <a:pt x="37742" y="9558"/>
                    <a:pt x="35722" y="10329"/>
                    <a:pt x="33705" y="10329"/>
                  </a:cubicBezTo>
                  <a:cubicBezTo>
                    <a:pt x="31688" y="10329"/>
                    <a:pt x="29673" y="9558"/>
                    <a:pt x="28144" y="8018"/>
                  </a:cubicBezTo>
                  <a:lnTo>
                    <a:pt x="22415" y="2311"/>
                  </a:lnTo>
                  <a:cubicBezTo>
                    <a:pt x="20886" y="771"/>
                    <a:pt x="18871" y="0"/>
                    <a:pt x="1685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9" name="Google Shape;689;p24"/>
            <p:cNvSpPr/>
            <p:nvPr/>
          </p:nvSpPr>
          <p:spPr>
            <a:xfrm>
              <a:off x="6252888" y="4756525"/>
              <a:ext cx="3370175" cy="963950"/>
            </a:xfrm>
            <a:custGeom>
              <a:avLst/>
              <a:gdLst/>
              <a:ahLst/>
              <a:cxnLst/>
              <a:rect l="l" t="t" r="r" b="b"/>
              <a:pathLst>
                <a:path w="134807" h="38558" extrusionOk="0">
                  <a:moveTo>
                    <a:pt x="16854" y="0"/>
                  </a:moveTo>
                  <a:cubicBezTo>
                    <a:pt x="14837" y="0"/>
                    <a:pt x="12817" y="771"/>
                    <a:pt x="11276" y="2311"/>
                  </a:cubicBezTo>
                  <a:lnTo>
                    <a:pt x="2306" y="11282"/>
                  </a:lnTo>
                  <a:cubicBezTo>
                    <a:pt x="845" y="12765"/>
                    <a:pt x="0" y="14774"/>
                    <a:pt x="0" y="16851"/>
                  </a:cubicBezTo>
                  <a:lnTo>
                    <a:pt x="0" y="30683"/>
                  </a:lnTo>
                  <a:cubicBezTo>
                    <a:pt x="0" y="35043"/>
                    <a:pt x="3538" y="38558"/>
                    <a:pt x="7875" y="38558"/>
                  </a:cubicBezTo>
                  <a:lnTo>
                    <a:pt x="126932" y="38558"/>
                  </a:lnTo>
                  <a:cubicBezTo>
                    <a:pt x="131269" y="38558"/>
                    <a:pt x="134807" y="35043"/>
                    <a:pt x="134807" y="30683"/>
                  </a:cubicBezTo>
                  <a:lnTo>
                    <a:pt x="134807" y="16851"/>
                  </a:lnTo>
                  <a:cubicBezTo>
                    <a:pt x="134807" y="14774"/>
                    <a:pt x="133962" y="12765"/>
                    <a:pt x="132501" y="11282"/>
                  </a:cubicBezTo>
                  <a:lnTo>
                    <a:pt x="123508" y="2311"/>
                  </a:lnTo>
                  <a:cubicBezTo>
                    <a:pt x="121979" y="771"/>
                    <a:pt x="119964" y="0"/>
                    <a:pt x="117947" y="0"/>
                  </a:cubicBezTo>
                  <a:cubicBezTo>
                    <a:pt x="115930" y="0"/>
                    <a:pt x="113910" y="771"/>
                    <a:pt x="112369" y="2311"/>
                  </a:cubicBezTo>
                  <a:lnTo>
                    <a:pt x="106663" y="8018"/>
                  </a:lnTo>
                  <a:cubicBezTo>
                    <a:pt x="105122" y="9558"/>
                    <a:pt x="103108" y="10329"/>
                    <a:pt x="101094" y="10329"/>
                  </a:cubicBezTo>
                  <a:cubicBezTo>
                    <a:pt x="99079" y="10329"/>
                    <a:pt x="97065" y="9558"/>
                    <a:pt x="95524" y="8018"/>
                  </a:cubicBezTo>
                  <a:lnTo>
                    <a:pt x="89818" y="2311"/>
                  </a:lnTo>
                  <a:cubicBezTo>
                    <a:pt x="88277" y="771"/>
                    <a:pt x="86263" y="0"/>
                    <a:pt x="84249" y="0"/>
                  </a:cubicBezTo>
                  <a:cubicBezTo>
                    <a:pt x="82234" y="0"/>
                    <a:pt x="80220" y="771"/>
                    <a:pt x="78679" y="2311"/>
                  </a:cubicBezTo>
                  <a:lnTo>
                    <a:pt x="72973" y="8018"/>
                  </a:lnTo>
                  <a:cubicBezTo>
                    <a:pt x="71432" y="9558"/>
                    <a:pt x="69418" y="10329"/>
                    <a:pt x="67403" y="10329"/>
                  </a:cubicBezTo>
                  <a:cubicBezTo>
                    <a:pt x="65389" y="10329"/>
                    <a:pt x="63375" y="9558"/>
                    <a:pt x="61834" y="8018"/>
                  </a:cubicBezTo>
                  <a:lnTo>
                    <a:pt x="56128" y="2311"/>
                  </a:lnTo>
                  <a:cubicBezTo>
                    <a:pt x="54587" y="771"/>
                    <a:pt x="52567" y="0"/>
                    <a:pt x="50550" y="0"/>
                  </a:cubicBezTo>
                  <a:cubicBezTo>
                    <a:pt x="48533" y="0"/>
                    <a:pt x="46518" y="771"/>
                    <a:pt x="44989" y="2311"/>
                  </a:cubicBezTo>
                  <a:lnTo>
                    <a:pt x="39283" y="8018"/>
                  </a:lnTo>
                  <a:cubicBezTo>
                    <a:pt x="37742" y="9558"/>
                    <a:pt x="35722" y="10329"/>
                    <a:pt x="33705" y="10329"/>
                  </a:cubicBezTo>
                  <a:cubicBezTo>
                    <a:pt x="31688" y="10329"/>
                    <a:pt x="29673" y="9558"/>
                    <a:pt x="28144" y="8018"/>
                  </a:cubicBezTo>
                  <a:lnTo>
                    <a:pt x="22415" y="2311"/>
                  </a:lnTo>
                  <a:cubicBezTo>
                    <a:pt x="20886" y="771"/>
                    <a:pt x="18871" y="0"/>
                    <a:pt x="1685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690" name="Google Shape;690;p24"/>
          <p:cNvSpPr/>
          <p:nvPr/>
        </p:nvSpPr>
        <p:spPr>
          <a:xfrm>
            <a:off x="305125" y="1381275"/>
            <a:ext cx="107300" cy="281350"/>
          </a:xfrm>
          <a:custGeom>
            <a:avLst/>
            <a:gdLst/>
            <a:ahLst/>
            <a:cxnLst/>
            <a:rect l="l" t="t" r="r" b="b"/>
            <a:pathLst>
              <a:path w="4292" h="11254" fill="none" extrusionOk="0">
                <a:moveTo>
                  <a:pt x="4291" y="9108"/>
                </a:moveTo>
                <a:lnTo>
                  <a:pt x="4291" y="2146"/>
                </a:lnTo>
                <a:cubicBezTo>
                  <a:pt x="4291" y="960"/>
                  <a:pt x="3333" y="1"/>
                  <a:pt x="2146" y="1"/>
                </a:cubicBezTo>
                <a:lnTo>
                  <a:pt x="2146" y="1"/>
                </a:lnTo>
                <a:cubicBezTo>
                  <a:pt x="982" y="1"/>
                  <a:pt x="0" y="960"/>
                  <a:pt x="0" y="2146"/>
                </a:cubicBezTo>
                <a:lnTo>
                  <a:pt x="0" y="9108"/>
                </a:lnTo>
                <a:cubicBezTo>
                  <a:pt x="0" y="10272"/>
                  <a:pt x="982" y="11254"/>
                  <a:pt x="2146" y="11254"/>
                </a:cubicBezTo>
                <a:lnTo>
                  <a:pt x="2146" y="11254"/>
                </a:lnTo>
                <a:cubicBezTo>
                  <a:pt x="3333" y="11254"/>
                  <a:pt x="4291" y="10272"/>
                  <a:pt x="4291" y="9108"/>
                </a:cubicBezTo>
                <a:close/>
              </a:path>
            </a:pathLst>
          </a:custGeom>
          <a:noFill/>
          <a:ln w="9700" cap="flat" cmpd="sng">
            <a:solidFill>
              <a:schemeClr val="dk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1" name="Google Shape;691;p24"/>
          <p:cNvSpPr/>
          <p:nvPr/>
        </p:nvSpPr>
        <p:spPr>
          <a:xfrm>
            <a:off x="128800" y="2977795"/>
            <a:ext cx="459938" cy="229984"/>
          </a:xfrm>
          <a:custGeom>
            <a:avLst/>
            <a:gdLst/>
            <a:ahLst/>
            <a:cxnLst/>
            <a:rect l="l" t="t" r="r" b="b"/>
            <a:pathLst>
              <a:path w="30724" h="15363" extrusionOk="0">
                <a:moveTo>
                  <a:pt x="15362" y="1"/>
                </a:moveTo>
                <a:cubicBezTo>
                  <a:pt x="6871" y="1"/>
                  <a:pt x="1" y="6871"/>
                  <a:pt x="1" y="15362"/>
                </a:cubicBezTo>
                <a:lnTo>
                  <a:pt x="30723" y="15362"/>
                </a:lnTo>
                <a:cubicBezTo>
                  <a:pt x="30723" y="6871"/>
                  <a:pt x="23853" y="1"/>
                  <a:pt x="15362"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2" name="Google Shape;692;p24"/>
          <p:cNvSpPr/>
          <p:nvPr/>
        </p:nvSpPr>
        <p:spPr>
          <a:xfrm>
            <a:off x="128800" y="3255256"/>
            <a:ext cx="459938" cy="229984"/>
          </a:xfrm>
          <a:custGeom>
            <a:avLst/>
            <a:gdLst/>
            <a:ahLst/>
            <a:cxnLst/>
            <a:rect l="l" t="t" r="r" b="b"/>
            <a:pathLst>
              <a:path w="30724" h="15363" extrusionOk="0">
                <a:moveTo>
                  <a:pt x="15362" y="1"/>
                </a:moveTo>
                <a:cubicBezTo>
                  <a:pt x="6871" y="1"/>
                  <a:pt x="1" y="6894"/>
                  <a:pt x="1" y="15362"/>
                </a:cubicBezTo>
                <a:lnTo>
                  <a:pt x="30723" y="15362"/>
                </a:lnTo>
                <a:cubicBezTo>
                  <a:pt x="30723" y="6894"/>
                  <a:pt x="23853" y="1"/>
                  <a:pt x="1536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3" name="Google Shape;693;p24"/>
          <p:cNvSpPr/>
          <p:nvPr/>
        </p:nvSpPr>
        <p:spPr>
          <a:xfrm>
            <a:off x="128800" y="3532717"/>
            <a:ext cx="459938" cy="229984"/>
          </a:xfrm>
          <a:custGeom>
            <a:avLst/>
            <a:gdLst/>
            <a:ahLst/>
            <a:cxnLst/>
            <a:rect l="l" t="t" r="r" b="b"/>
            <a:pathLst>
              <a:path w="30724" h="15363" extrusionOk="0">
                <a:moveTo>
                  <a:pt x="15362" y="1"/>
                </a:moveTo>
                <a:cubicBezTo>
                  <a:pt x="6871" y="1"/>
                  <a:pt x="1" y="6894"/>
                  <a:pt x="1" y="15362"/>
                </a:cubicBezTo>
                <a:lnTo>
                  <a:pt x="30723" y="15362"/>
                </a:lnTo>
                <a:cubicBezTo>
                  <a:pt x="30723" y="6894"/>
                  <a:pt x="23853" y="1"/>
                  <a:pt x="1536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694" name="Google Shape;694;p24"/>
          <p:cNvGrpSpPr/>
          <p:nvPr/>
        </p:nvGrpSpPr>
        <p:grpSpPr>
          <a:xfrm>
            <a:off x="8428350" y="1995576"/>
            <a:ext cx="964775" cy="2169138"/>
            <a:chOff x="8428350" y="1614576"/>
            <a:chExt cx="964775" cy="2169138"/>
          </a:xfrm>
        </p:grpSpPr>
        <p:sp>
          <p:nvSpPr>
            <p:cNvPr id="695" name="Google Shape;695;p24"/>
            <p:cNvSpPr/>
            <p:nvPr/>
          </p:nvSpPr>
          <p:spPr>
            <a:xfrm>
              <a:off x="8428350" y="1614576"/>
              <a:ext cx="31" cy="2169138"/>
            </a:xfrm>
            <a:custGeom>
              <a:avLst/>
              <a:gdLst/>
              <a:ahLst/>
              <a:cxnLst/>
              <a:rect l="l" t="t" r="r" b="b"/>
              <a:pathLst>
                <a:path w="1" h="85458" fill="none" extrusionOk="0">
                  <a:moveTo>
                    <a:pt x="0" y="0"/>
                  </a:moveTo>
                  <a:lnTo>
                    <a:pt x="0" y="85458"/>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6" name="Google Shape;696;p24"/>
            <p:cNvSpPr/>
            <p:nvPr/>
          </p:nvSpPr>
          <p:spPr>
            <a:xfrm>
              <a:off x="8429046" y="1615245"/>
              <a:ext cx="950090" cy="31"/>
            </a:xfrm>
            <a:custGeom>
              <a:avLst/>
              <a:gdLst/>
              <a:ahLst/>
              <a:cxnLst/>
              <a:rect l="l" t="t" r="r" b="b"/>
              <a:pathLst>
                <a:path w="85459" h="1" fill="none" extrusionOk="0">
                  <a:moveTo>
                    <a:pt x="0" y="1"/>
                  </a:moveTo>
                  <a:lnTo>
                    <a:pt x="85458" y="1"/>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697" name="Google Shape;697;p24"/>
            <p:cNvGrpSpPr/>
            <p:nvPr/>
          </p:nvGrpSpPr>
          <p:grpSpPr>
            <a:xfrm>
              <a:off x="8429046" y="1614576"/>
              <a:ext cx="964079" cy="2169138"/>
              <a:chOff x="8429046" y="1614576"/>
              <a:chExt cx="964079" cy="2169138"/>
            </a:xfrm>
          </p:grpSpPr>
          <p:sp>
            <p:nvSpPr>
              <p:cNvPr id="698" name="Google Shape;698;p24"/>
              <p:cNvSpPr/>
              <p:nvPr/>
            </p:nvSpPr>
            <p:spPr>
              <a:xfrm>
                <a:off x="8429046" y="3297831"/>
                <a:ext cx="950090" cy="31"/>
              </a:xfrm>
              <a:custGeom>
                <a:avLst/>
                <a:gdLst/>
                <a:ahLst/>
                <a:cxnLst/>
                <a:rect l="l" t="t" r="r" b="b"/>
                <a:pathLst>
                  <a:path w="85459" h="1" fill="none" extrusionOk="0">
                    <a:moveTo>
                      <a:pt x="0" y="1"/>
                    </a:moveTo>
                    <a:lnTo>
                      <a:pt x="85458" y="1"/>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9" name="Google Shape;699;p24"/>
              <p:cNvSpPr/>
              <p:nvPr/>
            </p:nvSpPr>
            <p:spPr>
              <a:xfrm>
                <a:off x="8429046" y="3056970"/>
                <a:ext cx="950090" cy="31"/>
              </a:xfrm>
              <a:custGeom>
                <a:avLst/>
                <a:gdLst/>
                <a:ahLst/>
                <a:cxnLst/>
                <a:rect l="l" t="t" r="r" b="b"/>
                <a:pathLst>
                  <a:path w="85459" h="1" fill="none" extrusionOk="0">
                    <a:moveTo>
                      <a:pt x="0" y="0"/>
                    </a:moveTo>
                    <a:lnTo>
                      <a:pt x="85458" y="0"/>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0" name="Google Shape;700;p24"/>
              <p:cNvSpPr/>
              <p:nvPr/>
            </p:nvSpPr>
            <p:spPr>
              <a:xfrm>
                <a:off x="8429046" y="2816791"/>
                <a:ext cx="950090" cy="31"/>
              </a:xfrm>
              <a:custGeom>
                <a:avLst/>
                <a:gdLst/>
                <a:ahLst/>
                <a:cxnLst/>
                <a:rect l="l" t="t" r="r" b="b"/>
                <a:pathLst>
                  <a:path w="85459" h="1" fill="none" extrusionOk="0">
                    <a:moveTo>
                      <a:pt x="0" y="1"/>
                    </a:moveTo>
                    <a:lnTo>
                      <a:pt x="85458" y="1"/>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1" name="Google Shape;701;p24"/>
              <p:cNvSpPr/>
              <p:nvPr/>
            </p:nvSpPr>
            <p:spPr>
              <a:xfrm>
                <a:off x="8429046" y="2576643"/>
                <a:ext cx="950090" cy="31"/>
              </a:xfrm>
              <a:custGeom>
                <a:avLst/>
                <a:gdLst/>
                <a:ahLst/>
                <a:cxnLst/>
                <a:rect l="l" t="t" r="r" b="b"/>
                <a:pathLst>
                  <a:path w="85459" h="1" fill="none" extrusionOk="0">
                    <a:moveTo>
                      <a:pt x="0" y="0"/>
                    </a:moveTo>
                    <a:lnTo>
                      <a:pt x="85458" y="0"/>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2" name="Google Shape;702;p24"/>
              <p:cNvSpPr/>
              <p:nvPr/>
            </p:nvSpPr>
            <p:spPr>
              <a:xfrm>
                <a:off x="8429046" y="2335752"/>
                <a:ext cx="950090" cy="31"/>
              </a:xfrm>
              <a:custGeom>
                <a:avLst/>
                <a:gdLst/>
                <a:ahLst/>
                <a:cxnLst/>
                <a:rect l="l" t="t" r="r" b="b"/>
                <a:pathLst>
                  <a:path w="85459" h="1" fill="none" extrusionOk="0">
                    <a:moveTo>
                      <a:pt x="0" y="1"/>
                    </a:moveTo>
                    <a:lnTo>
                      <a:pt x="85458" y="1"/>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3" name="Google Shape;703;p24"/>
              <p:cNvSpPr/>
              <p:nvPr/>
            </p:nvSpPr>
            <p:spPr>
              <a:xfrm>
                <a:off x="8429046" y="2095603"/>
                <a:ext cx="950090" cy="31"/>
              </a:xfrm>
              <a:custGeom>
                <a:avLst/>
                <a:gdLst/>
                <a:ahLst/>
                <a:cxnLst/>
                <a:rect l="l" t="t" r="r" b="b"/>
                <a:pathLst>
                  <a:path w="85459" h="1" fill="none" extrusionOk="0">
                    <a:moveTo>
                      <a:pt x="0" y="0"/>
                    </a:moveTo>
                    <a:lnTo>
                      <a:pt x="85458" y="0"/>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4" name="Google Shape;704;p24"/>
              <p:cNvSpPr/>
              <p:nvPr/>
            </p:nvSpPr>
            <p:spPr>
              <a:xfrm>
                <a:off x="8429046" y="1855424"/>
                <a:ext cx="950090" cy="31"/>
              </a:xfrm>
              <a:custGeom>
                <a:avLst/>
                <a:gdLst/>
                <a:ahLst/>
                <a:cxnLst/>
                <a:rect l="l" t="t" r="r" b="b"/>
                <a:pathLst>
                  <a:path w="85459" h="1" fill="none" extrusionOk="0">
                    <a:moveTo>
                      <a:pt x="0" y="1"/>
                    </a:moveTo>
                    <a:lnTo>
                      <a:pt x="85458" y="1"/>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5" name="Google Shape;705;p24"/>
              <p:cNvSpPr/>
              <p:nvPr/>
            </p:nvSpPr>
            <p:spPr>
              <a:xfrm>
                <a:off x="9152235" y="1614576"/>
                <a:ext cx="31" cy="2169138"/>
              </a:xfrm>
              <a:custGeom>
                <a:avLst/>
                <a:gdLst/>
                <a:ahLst/>
                <a:cxnLst/>
                <a:rect l="l" t="t" r="r" b="b"/>
                <a:pathLst>
                  <a:path w="1" h="85458" fill="none" extrusionOk="0">
                    <a:moveTo>
                      <a:pt x="0" y="0"/>
                    </a:moveTo>
                    <a:lnTo>
                      <a:pt x="0" y="85458"/>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6" name="Google Shape;706;p24"/>
              <p:cNvSpPr/>
              <p:nvPr/>
            </p:nvSpPr>
            <p:spPr>
              <a:xfrm>
                <a:off x="8911395" y="1614576"/>
                <a:ext cx="31" cy="2169138"/>
              </a:xfrm>
              <a:custGeom>
                <a:avLst/>
                <a:gdLst/>
                <a:ahLst/>
                <a:cxnLst/>
                <a:rect l="l" t="t" r="r" b="b"/>
                <a:pathLst>
                  <a:path w="1" h="85458" fill="none" extrusionOk="0">
                    <a:moveTo>
                      <a:pt x="0" y="0"/>
                    </a:moveTo>
                    <a:lnTo>
                      <a:pt x="0" y="85458"/>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7" name="Google Shape;707;p24"/>
              <p:cNvSpPr/>
              <p:nvPr/>
            </p:nvSpPr>
            <p:spPr>
              <a:xfrm>
                <a:off x="8669873" y="1614576"/>
                <a:ext cx="31" cy="2169138"/>
              </a:xfrm>
              <a:custGeom>
                <a:avLst/>
                <a:gdLst/>
                <a:ahLst/>
                <a:cxnLst/>
                <a:rect l="l" t="t" r="r" b="b"/>
                <a:pathLst>
                  <a:path w="1" h="85458" fill="none" extrusionOk="0">
                    <a:moveTo>
                      <a:pt x="0" y="0"/>
                    </a:moveTo>
                    <a:lnTo>
                      <a:pt x="0" y="85458"/>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8" name="Google Shape;708;p24"/>
              <p:cNvSpPr/>
              <p:nvPr/>
            </p:nvSpPr>
            <p:spPr>
              <a:xfrm>
                <a:off x="8429046" y="3778220"/>
                <a:ext cx="950090" cy="31"/>
              </a:xfrm>
              <a:custGeom>
                <a:avLst/>
                <a:gdLst/>
                <a:ahLst/>
                <a:cxnLst/>
                <a:rect l="l" t="t" r="r" b="b"/>
                <a:pathLst>
                  <a:path w="85459" h="1" fill="none" extrusionOk="0">
                    <a:moveTo>
                      <a:pt x="0" y="0"/>
                    </a:moveTo>
                    <a:lnTo>
                      <a:pt x="85458" y="0"/>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9" name="Google Shape;709;p24"/>
              <p:cNvSpPr/>
              <p:nvPr/>
            </p:nvSpPr>
            <p:spPr>
              <a:xfrm>
                <a:off x="8429046" y="3538041"/>
                <a:ext cx="950090" cy="31"/>
              </a:xfrm>
              <a:custGeom>
                <a:avLst/>
                <a:gdLst/>
                <a:ahLst/>
                <a:cxnLst/>
                <a:rect l="l" t="t" r="r" b="b"/>
                <a:pathLst>
                  <a:path w="85459" h="1" fill="none" extrusionOk="0">
                    <a:moveTo>
                      <a:pt x="0" y="1"/>
                    </a:moveTo>
                    <a:lnTo>
                      <a:pt x="85458" y="1"/>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0" name="Google Shape;710;p24"/>
              <p:cNvSpPr/>
              <p:nvPr/>
            </p:nvSpPr>
            <p:spPr>
              <a:xfrm>
                <a:off x="9393094" y="1614576"/>
                <a:ext cx="31" cy="2169138"/>
              </a:xfrm>
              <a:custGeom>
                <a:avLst/>
                <a:gdLst/>
                <a:ahLst/>
                <a:cxnLst/>
                <a:rect l="l" t="t" r="r" b="b"/>
                <a:pathLst>
                  <a:path w="1" h="85458" fill="none" extrusionOk="0">
                    <a:moveTo>
                      <a:pt x="0" y="0"/>
                    </a:moveTo>
                    <a:lnTo>
                      <a:pt x="0" y="85458"/>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Title and three columns 1">
  <p:cSld name="BLANK_1_1_1_2_1">
    <p:spTree>
      <p:nvGrpSpPr>
        <p:cNvPr id="1" name="Shape 711"/>
        <p:cNvGrpSpPr/>
        <p:nvPr/>
      </p:nvGrpSpPr>
      <p:grpSpPr>
        <a:xfrm>
          <a:off x="0" y="0"/>
          <a:ext cx="0" cy="0"/>
          <a:chOff x="0" y="0"/>
          <a:chExt cx="0" cy="0"/>
        </a:xfrm>
      </p:grpSpPr>
      <p:sp>
        <p:nvSpPr>
          <p:cNvPr id="712" name="Google Shape;712;p25"/>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30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713" name="Google Shape;713;p25"/>
          <p:cNvSpPr txBox="1">
            <a:spLocks noGrp="1"/>
          </p:cNvSpPr>
          <p:nvPr>
            <p:ph type="subTitle" idx="1"/>
          </p:nvPr>
        </p:nvSpPr>
        <p:spPr>
          <a:xfrm>
            <a:off x="717550" y="3229500"/>
            <a:ext cx="2336400" cy="713400"/>
          </a:xfrm>
          <a:prstGeom prst="rect">
            <a:avLst/>
          </a:prstGeom>
          <a:ln>
            <a:noFill/>
          </a:ln>
        </p:spPr>
        <p:txBody>
          <a:bodyPr spcFirstLastPara="1" wrap="square" lIns="91425" tIns="91425" rIns="91425" bIns="91425" anchor="b" anchorCtr="0">
            <a:noAutofit/>
          </a:bodyPr>
          <a:lstStyle>
            <a:lvl1pPr lvl="0" algn="ctr" rtl="0">
              <a:lnSpc>
                <a:spcPct val="100000"/>
              </a:lnSpc>
              <a:spcBef>
                <a:spcPts val="0"/>
              </a:spcBef>
              <a:spcAft>
                <a:spcPts val="0"/>
              </a:spcAft>
              <a:buClr>
                <a:schemeClr val="accent5"/>
              </a:buClr>
              <a:buSzPts val="2200"/>
              <a:buFont typeface="Red Hat Display"/>
              <a:buNone/>
              <a:defRPr sz="2200" b="1">
                <a:solidFill>
                  <a:schemeClr val="accent5"/>
                </a:solidFill>
                <a:latin typeface="Red Hat Display"/>
                <a:ea typeface="Red Hat Display"/>
                <a:cs typeface="Red Hat Display"/>
                <a:sym typeface="Red Hat Display"/>
              </a:defRPr>
            </a:lvl1pPr>
            <a:lvl2pPr lvl="1" algn="ctr" rtl="0">
              <a:lnSpc>
                <a:spcPct val="100000"/>
              </a:lnSpc>
              <a:spcBef>
                <a:spcPts val="0"/>
              </a:spcBef>
              <a:spcAft>
                <a:spcPts val="0"/>
              </a:spcAft>
              <a:buClr>
                <a:schemeClr val="accent5"/>
              </a:buClr>
              <a:buSzPts val="2200"/>
              <a:buFont typeface="Red Hat Display"/>
              <a:buNone/>
              <a:defRPr sz="2200" b="1">
                <a:solidFill>
                  <a:schemeClr val="accent5"/>
                </a:solidFill>
                <a:latin typeface="Red Hat Display"/>
                <a:ea typeface="Red Hat Display"/>
                <a:cs typeface="Red Hat Display"/>
                <a:sym typeface="Red Hat Display"/>
              </a:defRPr>
            </a:lvl2pPr>
            <a:lvl3pPr lvl="2" algn="ctr" rtl="0">
              <a:lnSpc>
                <a:spcPct val="100000"/>
              </a:lnSpc>
              <a:spcBef>
                <a:spcPts val="0"/>
              </a:spcBef>
              <a:spcAft>
                <a:spcPts val="0"/>
              </a:spcAft>
              <a:buClr>
                <a:schemeClr val="accent5"/>
              </a:buClr>
              <a:buSzPts val="2200"/>
              <a:buFont typeface="Red Hat Display"/>
              <a:buNone/>
              <a:defRPr sz="2200" b="1">
                <a:solidFill>
                  <a:schemeClr val="accent5"/>
                </a:solidFill>
                <a:latin typeface="Red Hat Display"/>
                <a:ea typeface="Red Hat Display"/>
                <a:cs typeface="Red Hat Display"/>
                <a:sym typeface="Red Hat Display"/>
              </a:defRPr>
            </a:lvl3pPr>
            <a:lvl4pPr lvl="3" algn="ctr" rtl="0">
              <a:lnSpc>
                <a:spcPct val="100000"/>
              </a:lnSpc>
              <a:spcBef>
                <a:spcPts val="0"/>
              </a:spcBef>
              <a:spcAft>
                <a:spcPts val="0"/>
              </a:spcAft>
              <a:buClr>
                <a:schemeClr val="accent5"/>
              </a:buClr>
              <a:buSzPts val="2200"/>
              <a:buFont typeface="Red Hat Display"/>
              <a:buNone/>
              <a:defRPr sz="2200" b="1">
                <a:solidFill>
                  <a:schemeClr val="accent5"/>
                </a:solidFill>
                <a:latin typeface="Red Hat Display"/>
                <a:ea typeface="Red Hat Display"/>
                <a:cs typeface="Red Hat Display"/>
                <a:sym typeface="Red Hat Display"/>
              </a:defRPr>
            </a:lvl4pPr>
            <a:lvl5pPr lvl="4" algn="ctr" rtl="0">
              <a:lnSpc>
                <a:spcPct val="100000"/>
              </a:lnSpc>
              <a:spcBef>
                <a:spcPts val="0"/>
              </a:spcBef>
              <a:spcAft>
                <a:spcPts val="0"/>
              </a:spcAft>
              <a:buClr>
                <a:schemeClr val="accent5"/>
              </a:buClr>
              <a:buSzPts val="2200"/>
              <a:buFont typeface="Red Hat Display"/>
              <a:buNone/>
              <a:defRPr sz="2200" b="1">
                <a:solidFill>
                  <a:schemeClr val="accent5"/>
                </a:solidFill>
                <a:latin typeface="Red Hat Display"/>
                <a:ea typeface="Red Hat Display"/>
                <a:cs typeface="Red Hat Display"/>
                <a:sym typeface="Red Hat Display"/>
              </a:defRPr>
            </a:lvl5pPr>
            <a:lvl6pPr lvl="5" algn="ctr" rtl="0">
              <a:lnSpc>
                <a:spcPct val="100000"/>
              </a:lnSpc>
              <a:spcBef>
                <a:spcPts val="0"/>
              </a:spcBef>
              <a:spcAft>
                <a:spcPts val="0"/>
              </a:spcAft>
              <a:buClr>
                <a:schemeClr val="accent5"/>
              </a:buClr>
              <a:buSzPts val="2200"/>
              <a:buFont typeface="Red Hat Display"/>
              <a:buNone/>
              <a:defRPr sz="2200" b="1">
                <a:solidFill>
                  <a:schemeClr val="accent5"/>
                </a:solidFill>
                <a:latin typeface="Red Hat Display"/>
                <a:ea typeface="Red Hat Display"/>
                <a:cs typeface="Red Hat Display"/>
                <a:sym typeface="Red Hat Display"/>
              </a:defRPr>
            </a:lvl6pPr>
            <a:lvl7pPr lvl="6" algn="ctr" rtl="0">
              <a:lnSpc>
                <a:spcPct val="100000"/>
              </a:lnSpc>
              <a:spcBef>
                <a:spcPts val="0"/>
              </a:spcBef>
              <a:spcAft>
                <a:spcPts val="0"/>
              </a:spcAft>
              <a:buClr>
                <a:schemeClr val="accent5"/>
              </a:buClr>
              <a:buSzPts val="2200"/>
              <a:buFont typeface="Red Hat Display"/>
              <a:buNone/>
              <a:defRPr sz="2200" b="1">
                <a:solidFill>
                  <a:schemeClr val="accent5"/>
                </a:solidFill>
                <a:latin typeface="Red Hat Display"/>
                <a:ea typeface="Red Hat Display"/>
                <a:cs typeface="Red Hat Display"/>
                <a:sym typeface="Red Hat Display"/>
              </a:defRPr>
            </a:lvl7pPr>
            <a:lvl8pPr lvl="7" algn="ctr" rtl="0">
              <a:lnSpc>
                <a:spcPct val="100000"/>
              </a:lnSpc>
              <a:spcBef>
                <a:spcPts val="0"/>
              </a:spcBef>
              <a:spcAft>
                <a:spcPts val="0"/>
              </a:spcAft>
              <a:buClr>
                <a:schemeClr val="accent5"/>
              </a:buClr>
              <a:buSzPts val="2200"/>
              <a:buFont typeface="Red Hat Display"/>
              <a:buNone/>
              <a:defRPr sz="2200" b="1">
                <a:solidFill>
                  <a:schemeClr val="accent5"/>
                </a:solidFill>
                <a:latin typeface="Red Hat Display"/>
                <a:ea typeface="Red Hat Display"/>
                <a:cs typeface="Red Hat Display"/>
                <a:sym typeface="Red Hat Display"/>
              </a:defRPr>
            </a:lvl8pPr>
            <a:lvl9pPr lvl="8" algn="ctr" rtl="0">
              <a:lnSpc>
                <a:spcPct val="100000"/>
              </a:lnSpc>
              <a:spcBef>
                <a:spcPts val="0"/>
              </a:spcBef>
              <a:spcAft>
                <a:spcPts val="0"/>
              </a:spcAft>
              <a:buClr>
                <a:schemeClr val="accent5"/>
              </a:buClr>
              <a:buSzPts val="2200"/>
              <a:buFont typeface="Red Hat Display"/>
              <a:buNone/>
              <a:defRPr sz="2200" b="1">
                <a:solidFill>
                  <a:schemeClr val="accent5"/>
                </a:solidFill>
                <a:latin typeface="Red Hat Display"/>
                <a:ea typeface="Red Hat Display"/>
                <a:cs typeface="Red Hat Display"/>
                <a:sym typeface="Red Hat Display"/>
              </a:defRPr>
            </a:lvl9pPr>
          </a:lstStyle>
          <a:p>
            <a:endParaRPr/>
          </a:p>
        </p:txBody>
      </p:sp>
      <p:sp>
        <p:nvSpPr>
          <p:cNvPr id="714" name="Google Shape;714;p25"/>
          <p:cNvSpPr txBox="1">
            <a:spLocks noGrp="1"/>
          </p:cNvSpPr>
          <p:nvPr>
            <p:ph type="subTitle" idx="2"/>
          </p:nvPr>
        </p:nvSpPr>
        <p:spPr>
          <a:xfrm>
            <a:off x="717550" y="3793178"/>
            <a:ext cx="2336400" cy="5997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715" name="Google Shape;715;p25"/>
          <p:cNvSpPr txBox="1">
            <a:spLocks noGrp="1"/>
          </p:cNvSpPr>
          <p:nvPr>
            <p:ph type="subTitle" idx="3"/>
          </p:nvPr>
        </p:nvSpPr>
        <p:spPr>
          <a:xfrm>
            <a:off x="3403800" y="3793178"/>
            <a:ext cx="2336400" cy="5997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716" name="Google Shape;716;p25"/>
          <p:cNvSpPr txBox="1">
            <a:spLocks noGrp="1"/>
          </p:cNvSpPr>
          <p:nvPr>
            <p:ph type="subTitle" idx="4"/>
          </p:nvPr>
        </p:nvSpPr>
        <p:spPr>
          <a:xfrm>
            <a:off x="6087600" y="3793178"/>
            <a:ext cx="2336400" cy="5997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717" name="Google Shape;717;p25"/>
          <p:cNvSpPr txBox="1">
            <a:spLocks noGrp="1"/>
          </p:cNvSpPr>
          <p:nvPr>
            <p:ph type="subTitle" idx="5"/>
          </p:nvPr>
        </p:nvSpPr>
        <p:spPr>
          <a:xfrm>
            <a:off x="3403800" y="3229500"/>
            <a:ext cx="2336400" cy="713400"/>
          </a:xfrm>
          <a:prstGeom prst="rect">
            <a:avLst/>
          </a:prstGeom>
          <a:ln>
            <a:noFill/>
          </a:ln>
        </p:spPr>
        <p:txBody>
          <a:bodyPr spcFirstLastPara="1" wrap="square" lIns="91425" tIns="91425" rIns="91425" bIns="91425" anchor="b" anchorCtr="0">
            <a:noAutofit/>
          </a:bodyPr>
          <a:lstStyle>
            <a:lvl1pPr lvl="0" algn="ctr" rtl="0">
              <a:lnSpc>
                <a:spcPct val="100000"/>
              </a:lnSpc>
              <a:spcBef>
                <a:spcPts val="0"/>
              </a:spcBef>
              <a:spcAft>
                <a:spcPts val="0"/>
              </a:spcAft>
              <a:buClr>
                <a:schemeClr val="accent5"/>
              </a:buClr>
              <a:buSzPts val="2200"/>
              <a:buFont typeface="Red Hat Display"/>
              <a:buNone/>
              <a:defRPr sz="2200" b="1">
                <a:solidFill>
                  <a:schemeClr val="accent5"/>
                </a:solidFill>
                <a:latin typeface="Red Hat Display"/>
                <a:ea typeface="Red Hat Display"/>
                <a:cs typeface="Red Hat Display"/>
                <a:sym typeface="Red Hat Display"/>
              </a:defRPr>
            </a:lvl1pPr>
            <a:lvl2pPr lvl="1" algn="ctr" rtl="0">
              <a:lnSpc>
                <a:spcPct val="100000"/>
              </a:lnSpc>
              <a:spcBef>
                <a:spcPts val="0"/>
              </a:spcBef>
              <a:spcAft>
                <a:spcPts val="0"/>
              </a:spcAft>
              <a:buClr>
                <a:schemeClr val="accent5"/>
              </a:buClr>
              <a:buSzPts val="2200"/>
              <a:buFont typeface="Red Hat Display"/>
              <a:buNone/>
              <a:defRPr sz="2200" b="1">
                <a:solidFill>
                  <a:schemeClr val="accent5"/>
                </a:solidFill>
                <a:latin typeface="Red Hat Display"/>
                <a:ea typeface="Red Hat Display"/>
                <a:cs typeface="Red Hat Display"/>
                <a:sym typeface="Red Hat Display"/>
              </a:defRPr>
            </a:lvl2pPr>
            <a:lvl3pPr lvl="2" algn="ctr" rtl="0">
              <a:lnSpc>
                <a:spcPct val="100000"/>
              </a:lnSpc>
              <a:spcBef>
                <a:spcPts val="0"/>
              </a:spcBef>
              <a:spcAft>
                <a:spcPts val="0"/>
              </a:spcAft>
              <a:buClr>
                <a:schemeClr val="accent5"/>
              </a:buClr>
              <a:buSzPts val="2200"/>
              <a:buFont typeface="Red Hat Display"/>
              <a:buNone/>
              <a:defRPr sz="2200" b="1">
                <a:solidFill>
                  <a:schemeClr val="accent5"/>
                </a:solidFill>
                <a:latin typeface="Red Hat Display"/>
                <a:ea typeface="Red Hat Display"/>
                <a:cs typeface="Red Hat Display"/>
                <a:sym typeface="Red Hat Display"/>
              </a:defRPr>
            </a:lvl3pPr>
            <a:lvl4pPr lvl="3" algn="ctr" rtl="0">
              <a:lnSpc>
                <a:spcPct val="100000"/>
              </a:lnSpc>
              <a:spcBef>
                <a:spcPts val="0"/>
              </a:spcBef>
              <a:spcAft>
                <a:spcPts val="0"/>
              </a:spcAft>
              <a:buClr>
                <a:schemeClr val="accent5"/>
              </a:buClr>
              <a:buSzPts val="2200"/>
              <a:buFont typeface="Red Hat Display"/>
              <a:buNone/>
              <a:defRPr sz="2200" b="1">
                <a:solidFill>
                  <a:schemeClr val="accent5"/>
                </a:solidFill>
                <a:latin typeface="Red Hat Display"/>
                <a:ea typeface="Red Hat Display"/>
                <a:cs typeface="Red Hat Display"/>
                <a:sym typeface="Red Hat Display"/>
              </a:defRPr>
            </a:lvl4pPr>
            <a:lvl5pPr lvl="4" algn="ctr" rtl="0">
              <a:lnSpc>
                <a:spcPct val="100000"/>
              </a:lnSpc>
              <a:spcBef>
                <a:spcPts val="0"/>
              </a:spcBef>
              <a:spcAft>
                <a:spcPts val="0"/>
              </a:spcAft>
              <a:buClr>
                <a:schemeClr val="accent5"/>
              </a:buClr>
              <a:buSzPts val="2200"/>
              <a:buFont typeface="Red Hat Display"/>
              <a:buNone/>
              <a:defRPr sz="2200" b="1">
                <a:solidFill>
                  <a:schemeClr val="accent5"/>
                </a:solidFill>
                <a:latin typeface="Red Hat Display"/>
                <a:ea typeface="Red Hat Display"/>
                <a:cs typeface="Red Hat Display"/>
                <a:sym typeface="Red Hat Display"/>
              </a:defRPr>
            </a:lvl5pPr>
            <a:lvl6pPr lvl="5" algn="ctr" rtl="0">
              <a:lnSpc>
                <a:spcPct val="100000"/>
              </a:lnSpc>
              <a:spcBef>
                <a:spcPts val="0"/>
              </a:spcBef>
              <a:spcAft>
                <a:spcPts val="0"/>
              </a:spcAft>
              <a:buClr>
                <a:schemeClr val="accent5"/>
              </a:buClr>
              <a:buSzPts val="2200"/>
              <a:buFont typeface="Red Hat Display"/>
              <a:buNone/>
              <a:defRPr sz="2200" b="1">
                <a:solidFill>
                  <a:schemeClr val="accent5"/>
                </a:solidFill>
                <a:latin typeface="Red Hat Display"/>
                <a:ea typeface="Red Hat Display"/>
                <a:cs typeface="Red Hat Display"/>
                <a:sym typeface="Red Hat Display"/>
              </a:defRPr>
            </a:lvl6pPr>
            <a:lvl7pPr lvl="6" algn="ctr" rtl="0">
              <a:lnSpc>
                <a:spcPct val="100000"/>
              </a:lnSpc>
              <a:spcBef>
                <a:spcPts val="0"/>
              </a:spcBef>
              <a:spcAft>
                <a:spcPts val="0"/>
              </a:spcAft>
              <a:buClr>
                <a:schemeClr val="accent5"/>
              </a:buClr>
              <a:buSzPts val="2200"/>
              <a:buFont typeface="Red Hat Display"/>
              <a:buNone/>
              <a:defRPr sz="2200" b="1">
                <a:solidFill>
                  <a:schemeClr val="accent5"/>
                </a:solidFill>
                <a:latin typeface="Red Hat Display"/>
                <a:ea typeface="Red Hat Display"/>
                <a:cs typeface="Red Hat Display"/>
                <a:sym typeface="Red Hat Display"/>
              </a:defRPr>
            </a:lvl7pPr>
            <a:lvl8pPr lvl="7" algn="ctr" rtl="0">
              <a:lnSpc>
                <a:spcPct val="100000"/>
              </a:lnSpc>
              <a:spcBef>
                <a:spcPts val="0"/>
              </a:spcBef>
              <a:spcAft>
                <a:spcPts val="0"/>
              </a:spcAft>
              <a:buClr>
                <a:schemeClr val="accent5"/>
              </a:buClr>
              <a:buSzPts val="2200"/>
              <a:buFont typeface="Red Hat Display"/>
              <a:buNone/>
              <a:defRPr sz="2200" b="1">
                <a:solidFill>
                  <a:schemeClr val="accent5"/>
                </a:solidFill>
                <a:latin typeface="Red Hat Display"/>
                <a:ea typeface="Red Hat Display"/>
                <a:cs typeface="Red Hat Display"/>
                <a:sym typeface="Red Hat Display"/>
              </a:defRPr>
            </a:lvl8pPr>
            <a:lvl9pPr lvl="8" algn="ctr" rtl="0">
              <a:lnSpc>
                <a:spcPct val="100000"/>
              </a:lnSpc>
              <a:spcBef>
                <a:spcPts val="0"/>
              </a:spcBef>
              <a:spcAft>
                <a:spcPts val="0"/>
              </a:spcAft>
              <a:buClr>
                <a:schemeClr val="accent5"/>
              </a:buClr>
              <a:buSzPts val="2200"/>
              <a:buFont typeface="Red Hat Display"/>
              <a:buNone/>
              <a:defRPr sz="2200" b="1">
                <a:solidFill>
                  <a:schemeClr val="accent5"/>
                </a:solidFill>
                <a:latin typeface="Red Hat Display"/>
                <a:ea typeface="Red Hat Display"/>
                <a:cs typeface="Red Hat Display"/>
                <a:sym typeface="Red Hat Display"/>
              </a:defRPr>
            </a:lvl9pPr>
          </a:lstStyle>
          <a:p>
            <a:endParaRPr/>
          </a:p>
        </p:txBody>
      </p:sp>
      <p:sp>
        <p:nvSpPr>
          <p:cNvPr id="718" name="Google Shape;718;p25"/>
          <p:cNvSpPr txBox="1">
            <a:spLocks noGrp="1"/>
          </p:cNvSpPr>
          <p:nvPr>
            <p:ph type="subTitle" idx="6"/>
          </p:nvPr>
        </p:nvSpPr>
        <p:spPr>
          <a:xfrm>
            <a:off x="6087600" y="3229500"/>
            <a:ext cx="2336400" cy="713400"/>
          </a:xfrm>
          <a:prstGeom prst="rect">
            <a:avLst/>
          </a:prstGeom>
          <a:ln>
            <a:noFill/>
          </a:ln>
        </p:spPr>
        <p:txBody>
          <a:bodyPr spcFirstLastPara="1" wrap="square" lIns="91425" tIns="91425" rIns="91425" bIns="91425" anchor="b" anchorCtr="0">
            <a:noAutofit/>
          </a:bodyPr>
          <a:lstStyle>
            <a:lvl1pPr lvl="0" algn="ctr" rtl="0">
              <a:lnSpc>
                <a:spcPct val="100000"/>
              </a:lnSpc>
              <a:spcBef>
                <a:spcPts val="0"/>
              </a:spcBef>
              <a:spcAft>
                <a:spcPts val="0"/>
              </a:spcAft>
              <a:buClr>
                <a:schemeClr val="accent5"/>
              </a:buClr>
              <a:buSzPts val="2200"/>
              <a:buFont typeface="Red Hat Display"/>
              <a:buNone/>
              <a:defRPr sz="2200" b="1">
                <a:solidFill>
                  <a:schemeClr val="accent5"/>
                </a:solidFill>
                <a:latin typeface="Red Hat Display"/>
                <a:ea typeface="Red Hat Display"/>
                <a:cs typeface="Red Hat Display"/>
                <a:sym typeface="Red Hat Display"/>
              </a:defRPr>
            </a:lvl1pPr>
            <a:lvl2pPr lvl="1" algn="ctr" rtl="0">
              <a:lnSpc>
                <a:spcPct val="100000"/>
              </a:lnSpc>
              <a:spcBef>
                <a:spcPts val="0"/>
              </a:spcBef>
              <a:spcAft>
                <a:spcPts val="0"/>
              </a:spcAft>
              <a:buClr>
                <a:schemeClr val="accent5"/>
              </a:buClr>
              <a:buSzPts val="2200"/>
              <a:buFont typeface="Red Hat Display"/>
              <a:buNone/>
              <a:defRPr sz="2200" b="1">
                <a:solidFill>
                  <a:schemeClr val="accent5"/>
                </a:solidFill>
                <a:latin typeface="Red Hat Display"/>
                <a:ea typeface="Red Hat Display"/>
                <a:cs typeface="Red Hat Display"/>
                <a:sym typeface="Red Hat Display"/>
              </a:defRPr>
            </a:lvl2pPr>
            <a:lvl3pPr lvl="2" algn="ctr" rtl="0">
              <a:lnSpc>
                <a:spcPct val="100000"/>
              </a:lnSpc>
              <a:spcBef>
                <a:spcPts val="0"/>
              </a:spcBef>
              <a:spcAft>
                <a:spcPts val="0"/>
              </a:spcAft>
              <a:buClr>
                <a:schemeClr val="accent5"/>
              </a:buClr>
              <a:buSzPts val="2200"/>
              <a:buFont typeface="Red Hat Display"/>
              <a:buNone/>
              <a:defRPr sz="2200" b="1">
                <a:solidFill>
                  <a:schemeClr val="accent5"/>
                </a:solidFill>
                <a:latin typeface="Red Hat Display"/>
                <a:ea typeface="Red Hat Display"/>
                <a:cs typeface="Red Hat Display"/>
                <a:sym typeface="Red Hat Display"/>
              </a:defRPr>
            </a:lvl3pPr>
            <a:lvl4pPr lvl="3" algn="ctr" rtl="0">
              <a:lnSpc>
                <a:spcPct val="100000"/>
              </a:lnSpc>
              <a:spcBef>
                <a:spcPts val="0"/>
              </a:spcBef>
              <a:spcAft>
                <a:spcPts val="0"/>
              </a:spcAft>
              <a:buClr>
                <a:schemeClr val="accent5"/>
              </a:buClr>
              <a:buSzPts val="2200"/>
              <a:buFont typeface="Red Hat Display"/>
              <a:buNone/>
              <a:defRPr sz="2200" b="1">
                <a:solidFill>
                  <a:schemeClr val="accent5"/>
                </a:solidFill>
                <a:latin typeface="Red Hat Display"/>
                <a:ea typeface="Red Hat Display"/>
                <a:cs typeface="Red Hat Display"/>
                <a:sym typeface="Red Hat Display"/>
              </a:defRPr>
            </a:lvl4pPr>
            <a:lvl5pPr lvl="4" algn="ctr" rtl="0">
              <a:lnSpc>
                <a:spcPct val="100000"/>
              </a:lnSpc>
              <a:spcBef>
                <a:spcPts val="0"/>
              </a:spcBef>
              <a:spcAft>
                <a:spcPts val="0"/>
              </a:spcAft>
              <a:buClr>
                <a:schemeClr val="accent5"/>
              </a:buClr>
              <a:buSzPts val="2200"/>
              <a:buFont typeface="Red Hat Display"/>
              <a:buNone/>
              <a:defRPr sz="2200" b="1">
                <a:solidFill>
                  <a:schemeClr val="accent5"/>
                </a:solidFill>
                <a:latin typeface="Red Hat Display"/>
                <a:ea typeface="Red Hat Display"/>
                <a:cs typeface="Red Hat Display"/>
                <a:sym typeface="Red Hat Display"/>
              </a:defRPr>
            </a:lvl5pPr>
            <a:lvl6pPr lvl="5" algn="ctr" rtl="0">
              <a:lnSpc>
                <a:spcPct val="100000"/>
              </a:lnSpc>
              <a:spcBef>
                <a:spcPts val="0"/>
              </a:spcBef>
              <a:spcAft>
                <a:spcPts val="0"/>
              </a:spcAft>
              <a:buClr>
                <a:schemeClr val="accent5"/>
              </a:buClr>
              <a:buSzPts val="2200"/>
              <a:buFont typeface="Red Hat Display"/>
              <a:buNone/>
              <a:defRPr sz="2200" b="1">
                <a:solidFill>
                  <a:schemeClr val="accent5"/>
                </a:solidFill>
                <a:latin typeface="Red Hat Display"/>
                <a:ea typeface="Red Hat Display"/>
                <a:cs typeface="Red Hat Display"/>
                <a:sym typeface="Red Hat Display"/>
              </a:defRPr>
            </a:lvl6pPr>
            <a:lvl7pPr lvl="6" algn="ctr" rtl="0">
              <a:lnSpc>
                <a:spcPct val="100000"/>
              </a:lnSpc>
              <a:spcBef>
                <a:spcPts val="0"/>
              </a:spcBef>
              <a:spcAft>
                <a:spcPts val="0"/>
              </a:spcAft>
              <a:buClr>
                <a:schemeClr val="accent5"/>
              </a:buClr>
              <a:buSzPts val="2200"/>
              <a:buFont typeface="Red Hat Display"/>
              <a:buNone/>
              <a:defRPr sz="2200" b="1">
                <a:solidFill>
                  <a:schemeClr val="accent5"/>
                </a:solidFill>
                <a:latin typeface="Red Hat Display"/>
                <a:ea typeface="Red Hat Display"/>
                <a:cs typeface="Red Hat Display"/>
                <a:sym typeface="Red Hat Display"/>
              </a:defRPr>
            </a:lvl7pPr>
            <a:lvl8pPr lvl="7" algn="ctr" rtl="0">
              <a:lnSpc>
                <a:spcPct val="100000"/>
              </a:lnSpc>
              <a:spcBef>
                <a:spcPts val="0"/>
              </a:spcBef>
              <a:spcAft>
                <a:spcPts val="0"/>
              </a:spcAft>
              <a:buClr>
                <a:schemeClr val="accent5"/>
              </a:buClr>
              <a:buSzPts val="2200"/>
              <a:buFont typeface="Red Hat Display"/>
              <a:buNone/>
              <a:defRPr sz="2200" b="1">
                <a:solidFill>
                  <a:schemeClr val="accent5"/>
                </a:solidFill>
                <a:latin typeface="Red Hat Display"/>
                <a:ea typeface="Red Hat Display"/>
                <a:cs typeface="Red Hat Display"/>
                <a:sym typeface="Red Hat Display"/>
              </a:defRPr>
            </a:lvl8pPr>
            <a:lvl9pPr lvl="8" algn="ctr" rtl="0">
              <a:lnSpc>
                <a:spcPct val="100000"/>
              </a:lnSpc>
              <a:spcBef>
                <a:spcPts val="0"/>
              </a:spcBef>
              <a:spcAft>
                <a:spcPts val="0"/>
              </a:spcAft>
              <a:buClr>
                <a:schemeClr val="accent5"/>
              </a:buClr>
              <a:buSzPts val="2200"/>
              <a:buFont typeface="Red Hat Display"/>
              <a:buNone/>
              <a:defRPr sz="2200" b="1">
                <a:solidFill>
                  <a:schemeClr val="accent5"/>
                </a:solidFill>
                <a:latin typeface="Red Hat Display"/>
                <a:ea typeface="Red Hat Display"/>
                <a:cs typeface="Red Hat Display"/>
                <a:sym typeface="Red Hat Display"/>
              </a:defRPr>
            </a:lvl9pPr>
          </a:lstStyle>
          <a:p>
            <a:endParaRPr/>
          </a:p>
        </p:txBody>
      </p:sp>
      <p:sp>
        <p:nvSpPr>
          <p:cNvPr id="719" name="Google Shape;719;p25"/>
          <p:cNvSpPr>
            <a:spLocks noGrp="1"/>
          </p:cNvSpPr>
          <p:nvPr>
            <p:ph type="pic" idx="7"/>
          </p:nvPr>
        </p:nvSpPr>
        <p:spPr>
          <a:xfrm>
            <a:off x="907600" y="1469213"/>
            <a:ext cx="1956300" cy="1956300"/>
          </a:xfrm>
          <a:prstGeom prst="ellipse">
            <a:avLst/>
          </a:prstGeom>
          <a:noFill/>
          <a:ln>
            <a:noFill/>
          </a:ln>
        </p:spPr>
      </p:sp>
      <p:sp>
        <p:nvSpPr>
          <p:cNvPr id="720" name="Google Shape;720;p25"/>
          <p:cNvSpPr>
            <a:spLocks noGrp="1"/>
          </p:cNvSpPr>
          <p:nvPr>
            <p:ph type="pic" idx="8"/>
          </p:nvPr>
        </p:nvSpPr>
        <p:spPr>
          <a:xfrm>
            <a:off x="3593850" y="1469213"/>
            <a:ext cx="1956300" cy="1956300"/>
          </a:xfrm>
          <a:prstGeom prst="ellipse">
            <a:avLst/>
          </a:prstGeom>
          <a:noFill/>
          <a:ln>
            <a:noFill/>
          </a:ln>
        </p:spPr>
      </p:sp>
      <p:sp>
        <p:nvSpPr>
          <p:cNvPr id="721" name="Google Shape;721;p25"/>
          <p:cNvSpPr>
            <a:spLocks noGrp="1"/>
          </p:cNvSpPr>
          <p:nvPr>
            <p:ph type="pic" idx="9"/>
          </p:nvPr>
        </p:nvSpPr>
        <p:spPr>
          <a:xfrm flipH="1">
            <a:off x="6277650" y="1469213"/>
            <a:ext cx="1956300" cy="1956300"/>
          </a:xfrm>
          <a:prstGeom prst="ellipse">
            <a:avLst/>
          </a:prstGeom>
          <a:noFill/>
          <a:ln>
            <a:noFill/>
          </a:ln>
        </p:spPr>
      </p:sp>
      <p:grpSp>
        <p:nvGrpSpPr>
          <p:cNvPr id="722" name="Google Shape;722;p25"/>
          <p:cNvGrpSpPr/>
          <p:nvPr/>
        </p:nvGrpSpPr>
        <p:grpSpPr>
          <a:xfrm flipH="1">
            <a:off x="-479075" y="4608500"/>
            <a:ext cx="10102125" cy="963950"/>
            <a:chOff x="-479062" y="4756525"/>
            <a:chExt cx="10102125" cy="963950"/>
          </a:xfrm>
        </p:grpSpPr>
        <p:sp>
          <p:nvSpPr>
            <p:cNvPr id="723" name="Google Shape;723;p25"/>
            <p:cNvSpPr/>
            <p:nvPr/>
          </p:nvSpPr>
          <p:spPr>
            <a:xfrm>
              <a:off x="2054588" y="4756525"/>
              <a:ext cx="3370175" cy="963950"/>
            </a:xfrm>
            <a:custGeom>
              <a:avLst/>
              <a:gdLst/>
              <a:ahLst/>
              <a:cxnLst/>
              <a:rect l="l" t="t" r="r" b="b"/>
              <a:pathLst>
                <a:path w="134807" h="38558" extrusionOk="0">
                  <a:moveTo>
                    <a:pt x="16854" y="0"/>
                  </a:moveTo>
                  <a:cubicBezTo>
                    <a:pt x="14837" y="0"/>
                    <a:pt x="12817" y="771"/>
                    <a:pt x="11276" y="2311"/>
                  </a:cubicBezTo>
                  <a:lnTo>
                    <a:pt x="2306" y="11282"/>
                  </a:lnTo>
                  <a:cubicBezTo>
                    <a:pt x="845" y="12765"/>
                    <a:pt x="0" y="14774"/>
                    <a:pt x="0" y="16851"/>
                  </a:cubicBezTo>
                  <a:lnTo>
                    <a:pt x="0" y="30683"/>
                  </a:lnTo>
                  <a:cubicBezTo>
                    <a:pt x="0" y="35043"/>
                    <a:pt x="3538" y="38558"/>
                    <a:pt x="7875" y="38558"/>
                  </a:cubicBezTo>
                  <a:lnTo>
                    <a:pt x="126932" y="38558"/>
                  </a:lnTo>
                  <a:cubicBezTo>
                    <a:pt x="131269" y="38558"/>
                    <a:pt x="134807" y="35043"/>
                    <a:pt x="134807" y="30683"/>
                  </a:cubicBezTo>
                  <a:lnTo>
                    <a:pt x="134807" y="16851"/>
                  </a:lnTo>
                  <a:cubicBezTo>
                    <a:pt x="134807" y="14774"/>
                    <a:pt x="133962" y="12765"/>
                    <a:pt x="132501" y="11282"/>
                  </a:cubicBezTo>
                  <a:lnTo>
                    <a:pt x="123508" y="2311"/>
                  </a:lnTo>
                  <a:cubicBezTo>
                    <a:pt x="121979" y="771"/>
                    <a:pt x="119964" y="0"/>
                    <a:pt x="117947" y="0"/>
                  </a:cubicBezTo>
                  <a:cubicBezTo>
                    <a:pt x="115930" y="0"/>
                    <a:pt x="113910" y="771"/>
                    <a:pt x="112369" y="2311"/>
                  </a:cubicBezTo>
                  <a:lnTo>
                    <a:pt x="106663" y="8018"/>
                  </a:lnTo>
                  <a:cubicBezTo>
                    <a:pt x="105122" y="9558"/>
                    <a:pt x="103108" y="10329"/>
                    <a:pt x="101094" y="10329"/>
                  </a:cubicBezTo>
                  <a:cubicBezTo>
                    <a:pt x="99079" y="10329"/>
                    <a:pt x="97065" y="9558"/>
                    <a:pt x="95524" y="8018"/>
                  </a:cubicBezTo>
                  <a:lnTo>
                    <a:pt x="89818" y="2311"/>
                  </a:lnTo>
                  <a:cubicBezTo>
                    <a:pt x="88277" y="771"/>
                    <a:pt x="86263" y="0"/>
                    <a:pt x="84249" y="0"/>
                  </a:cubicBezTo>
                  <a:cubicBezTo>
                    <a:pt x="82234" y="0"/>
                    <a:pt x="80220" y="771"/>
                    <a:pt x="78679" y="2311"/>
                  </a:cubicBezTo>
                  <a:lnTo>
                    <a:pt x="72973" y="8018"/>
                  </a:lnTo>
                  <a:cubicBezTo>
                    <a:pt x="71432" y="9558"/>
                    <a:pt x="69418" y="10329"/>
                    <a:pt x="67403" y="10329"/>
                  </a:cubicBezTo>
                  <a:cubicBezTo>
                    <a:pt x="65389" y="10329"/>
                    <a:pt x="63375" y="9558"/>
                    <a:pt x="61834" y="8018"/>
                  </a:cubicBezTo>
                  <a:lnTo>
                    <a:pt x="56128" y="2311"/>
                  </a:lnTo>
                  <a:cubicBezTo>
                    <a:pt x="54587" y="771"/>
                    <a:pt x="52567" y="0"/>
                    <a:pt x="50550" y="0"/>
                  </a:cubicBezTo>
                  <a:cubicBezTo>
                    <a:pt x="48533" y="0"/>
                    <a:pt x="46518" y="771"/>
                    <a:pt x="44989" y="2311"/>
                  </a:cubicBezTo>
                  <a:lnTo>
                    <a:pt x="39283" y="8018"/>
                  </a:lnTo>
                  <a:cubicBezTo>
                    <a:pt x="37742" y="9558"/>
                    <a:pt x="35722" y="10329"/>
                    <a:pt x="33705" y="10329"/>
                  </a:cubicBezTo>
                  <a:cubicBezTo>
                    <a:pt x="31688" y="10329"/>
                    <a:pt x="29673" y="9558"/>
                    <a:pt x="28144" y="8018"/>
                  </a:cubicBezTo>
                  <a:lnTo>
                    <a:pt x="22415" y="2311"/>
                  </a:lnTo>
                  <a:cubicBezTo>
                    <a:pt x="20886" y="771"/>
                    <a:pt x="18871" y="0"/>
                    <a:pt x="1685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4" name="Google Shape;724;p25"/>
            <p:cNvSpPr/>
            <p:nvPr/>
          </p:nvSpPr>
          <p:spPr>
            <a:xfrm>
              <a:off x="-479062" y="4756525"/>
              <a:ext cx="3370175" cy="963950"/>
            </a:xfrm>
            <a:custGeom>
              <a:avLst/>
              <a:gdLst/>
              <a:ahLst/>
              <a:cxnLst/>
              <a:rect l="l" t="t" r="r" b="b"/>
              <a:pathLst>
                <a:path w="134807" h="38558" extrusionOk="0">
                  <a:moveTo>
                    <a:pt x="16854" y="0"/>
                  </a:moveTo>
                  <a:cubicBezTo>
                    <a:pt x="14837" y="0"/>
                    <a:pt x="12817" y="771"/>
                    <a:pt x="11276" y="2311"/>
                  </a:cubicBezTo>
                  <a:lnTo>
                    <a:pt x="2306" y="11282"/>
                  </a:lnTo>
                  <a:cubicBezTo>
                    <a:pt x="845" y="12765"/>
                    <a:pt x="0" y="14774"/>
                    <a:pt x="0" y="16851"/>
                  </a:cubicBezTo>
                  <a:lnTo>
                    <a:pt x="0" y="30683"/>
                  </a:lnTo>
                  <a:cubicBezTo>
                    <a:pt x="0" y="35043"/>
                    <a:pt x="3538" y="38558"/>
                    <a:pt x="7875" y="38558"/>
                  </a:cubicBezTo>
                  <a:lnTo>
                    <a:pt x="126932" y="38558"/>
                  </a:lnTo>
                  <a:cubicBezTo>
                    <a:pt x="131269" y="38558"/>
                    <a:pt x="134807" y="35043"/>
                    <a:pt x="134807" y="30683"/>
                  </a:cubicBezTo>
                  <a:lnTo>
                    <a:pt x="134807" y="16851"/>
                  </a:lnTo>
                  <a:cubicBezTo>
                    <a:pt x="134807" y="14774"/>
                    <a:pt x="133962" y="12765"/>
                    <a:pt x="132501" y="11282"/>
                  </a:cubicBezTo>
                  <a:lnTo>
                    <a:pt x="123508" y="2311"/>
                  </a:lnTo>
                  <a:cubicBezTo>
                    <a:pt x="121979" y="771"/>
                    <a:pt x="119964" y="0"/>
                    <a:pt x="117947" y="0"/>
                  </a:cubicBezTo>
                  <a:cubicBezTo>
                    <a:pt x="115930" y="0"/>
                    <a:pt x="113910" y="771"/>
                    <a:pt x="112369" y="2311"/>
                  </a:cubicBezTo>
                  <a:lnTo>
                    <a:pt x="106663" y="8018"/>
                  </a:lnTo>
                  <a:cubicBezTo>
                    <a:pt x="105122" y="9558"/>
                    <a:pt x="103108" y="10329"/>
                    <a:pt x="101094" y="10329"/>
                  </a:cubicBezTo>
                  <a:cubicBezTo>
                    <a:pt x="99079" y="10329"/>
                    <a:pt x="97065" y="9558"/>
                    <a:pt x="95524" y="8018"/>
                  </a:cubicBezTo>
                  <a:lnTo>
                    <a:pt x="89818" y="2311"/>
                  </a:lnTo>
                  <a:cubicBezTo>
                    <a:pt x="88277" y="771"/>
                    <a:pt x="86263" y="0"/>
                    <a:pt x="84249" y="0"/>
                  </a:cubicBezTo>
                  <a:cubicBezTo>
                    <a:pt x="82234" y="0"/>
                    <a:pt x="80220" y="771"/>
                    <a:pt x="78679" y="2311"/>
                  </a:cubicBezTo>
                  <a:lnTo>
                    <a:pt x="72973" y="8018"/>
                  </a:lnTo>
                  <a:cubicBezTo>
                    <a:pt x="71432" y="9558"/>
                    <a:pt x="69418" y="10329"/>
                    <a:pt x="67403" y="10329"/>
                  </a:cubicBezTo>
                  <a:cubicBezTo>
                    <a:pt x="65389" y="10329"/>
                    <a:pt x="63375" y="9558"/>
                    <a:pt x="61834" y="8018"/>
                  </a:cubicBezTo>
                  <a:lnTo>
                    <a:pt x="56128" y="2311"/>
                  </a:lnTo>
                  <a:cubicBezTo>
                    <a:pt x="54587" y="771"/>
                    <a:pt x="52567" y="0"/>
                    <a:pt x="50550" y="0"/>
                  </a:cubicBezTo>
                  <a:cubicBezTo>
                    <a:pt x="48533" y="0"/>
                    <a:pt x="46518" y="771"/>
                    <a:pt x="44989" y="2311"/>
                  </a:cubicBezTo>
                  <a:lnTo>
                    <a:pt x="39283" y="8018"/>
                  </a:lnTo>
                  <a:cubicBezTo>
                    <a:pt x="37742" y="9558"/>
                    <a:pt x="35722" y="10329"/>
                    <a:pt x="33705" y="10329"/>
                  </a:cubicBezTo>
                  <a:cubicBezTo>
                    <a:pt x="31688" y="10329"/>
                    <a:pt x="29673" y="9558"/>
                    <a:pt x="28144" y="8018"/>
                  </a:cubicBezTo>
                  <a:lnTo>
                    <a:pt x="22415" y="2311"/>
                  </a:lnTo>
                  <a:cubicBezTo>
                    <a:pt x="20886" y="771"/>
                    <a:pt x="18871" y="0"/>
                    <a:pt x="1685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5" name="Google Shape;725;p25"/>
            <p:cNvSpPr/>
            <p:nvPr/>
          </p:nvSpPr>
          <p:spPr>
            <a:xfrm>
              <a:off x="4567813" y="4756525"/>
              <a:ext cx="3370175" cy="963950"/>
            </a:xfrm>
            <a:custGeom>
              <a:avLst/>
              <a:gdLst/>
              <a:ahLst/>
              <a:cxnLst/>
              <a:rect l="l" t="t" r="r" b="b"/>
              <a:pathLst>
                <a:path w="134807" h="38558" extrusionOk="0">
                  <a:moveTo>
                    <a:pt x="16854" y="0"/>
                  </a:moveTo>
                  <a:cubicBezTo>
                    <a:pt x="14837" y="0"/>
                    <a:pt x="12817" y="771"/>
                    <a:pt x="11276" y="2311"/>
                  </a:cubicBezTo>
                  <a:lnTo>
                    <a:pt x="2306" y="11282"/>
                  </a:lnTo>
                  <a:cubicBezTo>
                    <a:pt x="845" y="12765"/>
                    <a:pt x="0" y="14774"/>
                    <a:pt x="0" y="16851"/>
                  </a:cubicBezTo>
                  <a:lnTo>
                    <a:pt x="0" y="30683"/>
                  </a:lnTo>
                  <a:cubicBezTo>
                    <a:pt x="0" y="35043"/>
                    <a:pt x="3538" y="38558"/>
                    <a:pt x="7875" y="38558"/>
                  </a:cubicBezTo>
                  <a:lnTo>
                    <a:pt x="126932" y="38558"/>
                  </a:lnTo>
                  <a:cubicBezTo>
                    <a:pt x="131269" y="38558"/>
                    <a:pt x="134807" y="35043"/>
                    <a:pt x="134807" y="30683"/>
                  </a:cubicBezTo>
                  <a:lnTo>
                    <a:pt x="134807" y="16851"/>
                  </a:lnTo>
                  <a:cubicBezTo>
                    <a:pt x="134807" y="14774"/>
                    <a:pt x="133962" y="12765"/>
                    <a:pt x="132501" y="11282"/>
                  </a:cubicBezTo>
                  <a:lnTo>
                    <a:pt x="123508" y="2311"/>
                  </a:lnTo>
                  <a:cubicBezTo>
                    <a:pt x="121979" y="771"/>
                    <a:pt x="119964" y="0"/>
                    <a:pt x="117947" y="0"/>
                  </a:cubicBezTo>
                  <a:cubicBezTo>
                    <a:pt x="115930" y="0"/>
                    <a:pt x="113910" y="771"/>
                    <a:pt x="112369" y="2311"/>
                  </a:cubicBezTo>
                  <a:lnTo>
                    <a:pt x="106663" y="8018"/>
                  </a:lnTo>
                  <a:cubicBezTo>
                    <a:pt x="105122" y="9558"/>
                    <a:pt x="103108" y="10329"/>
                    <a:pt x="101094" y="10329"/>
                  </a:cubicBezTo>
                  <a:cubicBezTo>
                    <a:pt x="99079" y="10329"/>
                    <a:pt x="97065" y="9558"/>
                    <a:pt x="95524" y="8018"/>
                  </a:cubicBezTo>
                  <a:lnTo>
                    <a:pt x="89818" y="2311"/>
                  </a:lnTo>
                  <a:cubicBezTo>
                    <a:pt x="88277" y="771"/>
                    <a:pt x="86263" y="0"/>
                    <a:pt x="84249" y="0"/>
                  </a:cubicBezTo>
                  <a:cubicBezTo>
                    <a:pt x="82234" y="0"/>
                    <a:pt x="80220" y="771"/>
                    <a:pt x="78679" y="2311"/>
                  </a:cubicBezTo>
                  <a:lnTo>
                    <a:pt x="72973" y="8018"/>
                  </a:lnTo>
                  <a:cubicBezTo>
                    <a:pt x="71432" y="9558"/>
                    <a:pt x="69418" y="10329"/>
                    <a:pt x="67403" y="10329"/>
                  </a:cubicBezTo>
                  <a:cubicBezTo>
                    <a:pt x="65389" y="10329"/>
                    <a:pt x="63375" y="9558"/>
                    <a:pt x="61834" y="8018"/>
                  </a:cubicBezTo>
                  <a:lnTo>
                    <a:pt x="56128" y="2311"/>
                  </a:lnTo>
                  <a:cubicBezTo>
                    <a:pt x="54587" y="771"/>
                    <a:pt x="52567" y="0"/>
                    <a:pt x="50550" y="0"/>
                  </a:cubicBezTo>
                  <a:cubicBezTo>
                    <a:pt x="48533" y="0"/>
                    <a:pt x="46518" y="771"/>
                    <a:pt x="44989" y="2311"/>
                  </a:cubicBezTo>
                  <a:lnTo>
                    <a:pt x="39283" y="8018"/>
                  </a:lnTo>
                  <a:cubicBezTo>
                    <a:pt x="37742" y="9558"/>
                    <a:pt x="35722" y="10329"/>
                    <a:pt x="33705" y="10329"/>
                  </a:cubicBezTo>
                  <a:cubicBezTo>
                    <a:pt x="31688" y="10329"/>
                    <a:pt x="29673" y="9558"/>
                    <a:pt x="28144" y="8018"/>
                  </a:cubicBezTo>
                  <a:lnTo>
                    <a:pt x="22415" y="2311"/>
                  </a:lnTo>
                  <a:cubicBezTo>
                    <a:pt x="20886" y="771"/>
                    <a:pt x="18871" y="0"/>
                    <a:pt x="1685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6" name="Google Shape;726;p25"/>
            <p:cNvSpPr/>
            <p:nvPr/>
          </p:nvSpPr>
          <p:spPr>
            <a:xfrm>
              <a:off x="6252888" y="4756525"/>
              <a:ext cx="3370175" cy="963950"/>
            </a:xfrm>
            <a:custGeom>
              <a:avLst/>
              <a:gdLst/>
              <a:ahLst/>
              <a:cxnLst/>
              <a:rect l="l" t="t" r="r" b="b"/>
              <a:pathLst>
                <a:path w="134807" h="38558" extrusionOk="0">
                  <a:moveTo>
                    <a:pt x="16854" y="0"/>
                  </a:moveTo>
                  <a:cubicBezTo>
                    <a:pt x="14837" y="0"/>
                    <a:pt x="12817" y="771"/>
                    <a:pt x="11276" y="2311"/>
                  </a:cubicBezTo>
                  <a:lnTo>
                    <a:pt x="2306" y="11282"/>
                  </a:lnTo>
                  <a:cubicBezTo>
                    <a:pt x="845" y="12765"/>
                    <a:pt x="0" y="14774"/>
                    <a:pt x="0" y="16851"/>
                  </a:cubicBezTo>
                  <a:lnTo>
                    <a:pt x="0" y="30683"/>
                  </a:lnTo>
                  <a:cubicBezTo>
                    <a:pt x="0" y="35043"/>
                    <a:pt x="3538" y="38558"/>
                    <a:pt x="7875" y="38558"/>
                  </a:cubicBezTo>
                  <a:lnTo>
                    <a:pt x="126932" y="38558"/>
                  </a:lnTo>
                  <a:cubicBezTo>
                    <a:pt x="131269" y="38558"/>
                    <a:pt x="134807" y="35043"/>
                    <a:pt x="134807" y="30683"/>
                  </a:cubicBezTo>
                  <a:lnTo>
                    <a:pt x="134807" y="16851"/>
                  </a:lnTo>
                  <a:cubicBezTo>
                    <a:pt x="134807" y="14774"/>
                    <a:pt x="133962" y="12765"/>
                    <a:pt x="132501" y="11282"/>
                  </a:cubicBezTo>
                  <a:lnTo>
                    <a:pt x="123508" y="2311"/>
                  </a:lnTo>
                  <a:cubicBezTo>
                    <a:pt x="121979" y="771"/>
                    <a:pt x="119964" y="0"/>
                    <a:pt x="117947" y="0"/>
                  </a:cubicBezTo>
                  <a:cubicBezTo>
                    <a:pt x="115930" y="0"/>
                    <a:pt x="113910" y="771"/>
                    <a:pt x="112369" y="2311"/>
                  </a:cubicBezTo>
                  <a:lnTo>
                    <a:pt x="106663" y="8018"/>
                  </a:lnTo>
                  <a:cubicBezTo>
                    <a:pt x="105122" y="9558"/>
                    <a:pt x="103108" y="10329"/>
                    <a:pt x="101094" y="10329"/>
                  </a:cubicBezTo>
                  <a:cubicBezTo>
                    <a:pt x="99079" y="10329"/>
                    <a:pt x="97065" y="9558"/>
                    <a:pt x="95524" y="8018"/>
                  </a:cubicBezTo>
                  <a:lnTo>
                    <a:pt x="89818" y="2311"/>
                  </a:lnTo>
                  <a:cubicBezTo>
                    <a:pt x="88277" y="771"/>
                    <a:pt x="86263" y="0"/>
                    <a:pt x="84249" y="0"/>
                  </a:cubicBezTo>
                  <a:cubicBezTo>
                    <a:pt x="82234" y="0"/>
                    <a:pt x="80220" y="771"/>
                    <a:pt x="78679" y="2311"/>
                  </a:cubicBezTo>
                  <a:lnTo>
                    <a:pt x="72973" y="8018"/>
                  </a:lnTo>
                  <a:cubicBezTo>
                    <a:pt x="71432" y="9558"/>
                    <a:pt x="69418" y="10329"/>
                    <a:pt x="67403" y="10329"/>
                  </a:cubicBezTo>
                  <a:cubicBezTo>
                    <a:pt x="65389" y="10329"/>
                    <a:pt x="63375" y="9558"/>
                    <a:pt x="61834" y="8018"/>
                  </a:cubicBezTo>
                  <a:lnTo>
                    <a:pt x="56128" y="2311"/>
                  </a:lnTo>
                  <a:cubicBezTo>
                    <a:pt x="54587" y="771"/>
                    <a:pt x="52567" y="0"/>
                    <a:pt x="50550" y="0"/>
                  </a:cubicBezTo>
                  <a:cubicBezTo>
                    <a:pt x="48533" y="0"/>
                    <a:pt x="46518" y="771"/>
                    <a:pt x="44989" y="2311"/>
                  </a:cubicBezTo>
                  <a:lnTo>
                    <a:pt x="39283" y="8018"/>
                  </a:lnTo>
                  <a:cubicBezTo>
                    <a:pt x="37742" y="9558"/>
                    <a:pt x="35722" y="10329"/>
                    <a:pt x="33705" y="10329"/>
                  </a:cubicBezTo>
                  <a:cubicBezTo>
                    <a:pt x="31688" y="10329"/>
                    <a:pt x="29673" y="9558"/>
                    <a:pt x="28144" y="8018"/>
                  </a:cubicBezTo>
                  <a:lnTo>
                    <a:pt x="22415" y="2311"/>
                  </a:lnTo>
                  <a:cubicBezTo>
                    <a:pt x="20886" y="771"/>
                    <a:pt x="18871" y="0"/>
                    <a:pt x="1685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727" name="Google Shape;727;p25"/>
          <p:cNvSpPr/>
          <p:nvPr/>
        </p:nvSpPr>
        <p:spPr>
          <a:xfrm>
            <a:off x="305125" y="1381275"/>
            <a:ext cx="107300" cy="281350"/>
          </a:xfrm>
          <a:custGeom>
            <a:avLst/>
            <a:gdLst/>
            <a:ahLst/>
            <a:cxnLst/>
            <a:rect l="l" t="t" r="r" b="b"/>
            <a:pathLst>
              <a:path w="4292" h="11254" fill="none" extrusionOk="0">
                <a:moveTo>
                  <a:pt x="4291" y="9108"/>
                </a:moveTo>
                <a:lnTo>
                  <a:pt x="4291" y="2146"/>
                </a:lnTo>
                <a:cubicBezTo>
                  <a:pt x="4291" y="960"/>
                  <a:pt x="3333" y="1"/>
                  <a:pt x="2146" y="1"/>
                </a:cubicBezTo>
                <a:lnTo>
                  <a:pt x="2146" y="1"/>
                </a:lnTo>
                <a:cubicBezTo>
                  <a:pt x="982" y="1"/>
                  <a:pt x="0" y="960"/>
                  <a:pt x="0" y="2146"/>
                </a:cubicBezTo>
                <a:lnTo>
                  <a:pt x="0" y="9108"/>
                </a:lnTo>
                <a:cubicBezTo>
                  <a:pt x="0" y="10272"/>
                  <a:pt x="982" y="11254"/>
                  <a:pt x="2146" y="11254"/>
                </a:cubicBezTo>
                <a:lnTo>
                  <a:pt x="2146" y="11254"/>
                </a:lnTo>
                <a:cubicBezTo>
                  <a:pt x="3333" y="11254"/>
                  <a:pt x="4291" y="10272"/>
                  <a:pt x="4291" y="9108"/>
                </a:cubicBezTo>
                <a:close/>
              </a:path>
            </a:pathLst>
          </a:custGeom>
          <a:noFill/>
          <a:ln w="9700" cap="flat" cmpd="sng">
            <a:solidFill>
              <a:schemeClr val="dk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8" name="Google Shape;728;p25"/>
          <p:cNvSpPr/>
          <p:nvPr/>
        </p:nvSpPr>
        <p:spPr>
          <a:xfrm>
            <a:off x="128800" y="2977795"/>
            <a:ext cx="459938" cy="229984"/>
          </a:xfrm>
          <a:custGeom>
            <a:avLst/>
            <a:gdLst/>
            <a:ahLst/>
            <a:cxnLst/>
            <a:rect l="l" t="t" r="r" b="b"/>
            <a:pathLst>
              <a:path w="30724" h="15363" extrusionOk="0">
                <a:moveTo>
                  <a:pt x="15362" y="1"/>
                </a:moveTo>
                <a:cubicBezTo>
                  <a:pt x="6871" y="1"/>
                  <a:pt x="1" y="6871"/>
                  <a:pt x="1" y="15362"/>
                </a:cubicBezTo>
                <a:lnTo>
                  <a:pt x="30723" y="15362"/>
                </a:lnTo>
                <a:cubicBezTo>
                  <a:pt x="30723" y="6871"/>
                  <a:pt x="23853" y="1"/>
                  <a:pt x="15362" y="1"/>
                </a:cubicBezTo>
                <a:close/>
              </a:path>
            </a:pathLst>
          </a:custGeom>
          <a:solidFill>
            <a:srgbClr val="F8A14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9" name="Google Shape;729;p25"/>
          <p:cNvSpPr/>
          <p:nvPr/>
        </p:nvSpPr>
        <p:spPr>
          <a:xfrm>
            <a:off x="128800" y="3255256"/>
            <a:ext cx="459938" cy="229984"/>
          </a:xfrm>
          <a:custGeom>
            <a:avLst/>
            <a:gdLst/>
            <a:ahLst/>
            <a:cxnLst/>
            <a:rect l="l" t="t" r="r" b="b"/>
            <a:pathLst>
              <a:path w="30724" h="15363" extrusionOk="0">
                <a:moveTo>
                  <a:pt x="15362" y="1"/>
                </a:moveTo>
                <a:cubicBezTo>
                  <a:pt x="6871" y="1"/>
                  <a:pt x="1" y="6894"/>
                  <a:pt x="1" y="15362"/>
                </a:cubicBezTo>
                <a:lnTo>
                  <a:pt x="30723" y="15362"/>
                </a:lnTo>
                <a:cubicBezTo>
                  <a:pt x="30723" y="6894"/>
                  <a:pt x="23853" y="1"/>
                  <a:pt x="1536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0" name="Google Shape;730;p25"/>
          <p:cNvSpPr/>
          <p:nvPr/>
        </p:nvSpPr>
        <p:spPr>
          <a:xfrm>
            <a:off x="128800" y="3532717"/>
            <a:ext cx="459938" cy="229984"/>
          </a:xfrm>
          <a:custGeom>
            <a:avLst/>
            <a:gdLst/>
            <a:ahLst/>
            <a:cxnLst/>
            <a:rect l="l" t="t" r="r" b="b"/>
            <a:pathLst>
              <a:path w="30724" h="15363" extrusionOk="0">
                <a:moveTo>
                  <a:pt x="15362" y="1"/>
                </a:moveTo>
                <a:cubicBezTo>
                  <a:pt x="6871" y="1"/>
                  <a:pt x="1" y="6894"/>
                  <a:pt x="1" y="15362"/>
                </a:cubicBezTo>
                <a:lnTo>
                  <a:pt x="30723" y="15362"/>
                </a:lnTo>
                <a:cubicBezTo>
                  <a:pt x="30723" y="6894"/>
                  <a:pt x="23853" y="1"/>
                  <a:pt x="15362" y="1"/>
                </a:cubicBezTo>
                <a:close/>
              </a:path>
            </a:pathLst>
          </a:custGeom>
          <a:solidFill>
            <a:srgbClr val="5CC7A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731" name="Google Shape;731;p25"/>
          <p:cNvGrpSpPr/>
          <p:nvPr/>
        </p:nvGrpSpPr>
        <p:grpSpPr>
          <a:xfrm>
            <a:off x="8428350" y="1995576"/>
            <a:ext cx="964775" cy="2169138"/>
            <a:chOff x="8428350" y="1614576"/>
            <a:chExt cx="964775" cy="2169138"/>
          </a:xfrm>
        </p:grpSpPr>
        <p:sp>
          <p:nvSpPr>
            <p:cNvPr id="732" name="Google Shape;732;p25"/>
            <p:cNvSpPr/>
            <p:nvPr/>
          </p:nvSpPr>
          <p:spPr>
            <a:xfrm>
              <a:off x="8428350" y="1614576"/>
              <a:ext cx="31" cy="2169138"/>
            </a:xfrm>
            <a:custGeom>
              <a:avLst/>
              <a:gdLst/>
              <a:ahLst/>
              <a:cxnLst/>
              <a:rect l="l" t="t" r="r" b="b"/>
              <a:pathLst>
                <a:path w="1" h="85458" fill="none" extrusionOk="0">
                  <a:moveTo>
                    <a:pt x="0" y="0"/>
                  </a:moveTo>
                  <a:lnTo>
                    <a:pt x="0" y="85458"/>
                  </a:lnTo>
                </a:path>
              </a:pathLst>
            </a:custGeom>
            <a:noFill/>
            <a:ln w="9700" cap="flat" cmpd="sng">
              <a:solidFill>
                <a:srgbClr val="FFFFFF"/>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3" name="Google Shape;733;p25"/>
            <p:cNvSpPr/>
            <p:nvPr/>
          </p:nvSpPr>
          <p:spPr>
            <a:xfrm>
              <a:off x="8429046" y="1615245"/>
              <a:ext cx="950090" cy="31"/>
            </a:xfrm>
            <a:custGeom>
              <a:avLst/>
              <a:gdLst/>
              <a:ahLst/>
              <a:cxnLst/>
              <a:rect l="l" t="t" r="r" b="b"/>
              <a:pathLst>
                <a:path w="85459" h="1" fill="none" extrusionOk="0">
                  <a:moveTo>
                    <a:pt x="0" y="1"/>
                  </a:moveTo>
                  <a:lnTo>
                    <a:pt x="85458" y="1"/>
                  </a:lnTo>
                </a:path>
              </a:pathLst>
            </a:custGeom>
            <a:noFill/>
            <a:ln w="9700" cap="flat" cmpd="sng">
              <a:solidFill>
                <a:srgbClr val="FFFFFF"/>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734" name="Google Shape;734;p25"/>
            <p:cNvGrpSpPr/>
            <p:nvPr/>
          </p:nvGrpSpPr>
          <p:grpSpPr>
            <a:xfrm>
              <a:off x="8429046" y="1614576"/>
              <a:ext cx="964079" cy="2169138"/>
              <a:chOff x="8429046" y="1614576"/>
              <a:chExt cx="964079" cy="2169138"/>
            </a:xfrm>
          </p:grpSpPr>
          <p:sp>
            <p:nvSpPr>
              <p:cNvPr id="735" name="Google Shape;735;p25"/>
              <p:cNvSpPr/>
              <p:nvPr/>
            </p:nvSpPr>
            <p:spPr>
              <a:xfrm>
                <a:off x="8429046" y="3297831"/>
                <a:ext cx="950090" cy="31"/>
              </a:xfrm>
              <a:custGeom>
                <a:avLst/>
                <a:gdLst/>
                <a:ahLst/>
                <a:cxnLst/>
                <a:rect l="l" t="t" r="r" b="b"/>
                <a:pathLst>
                  <a:path w="85459" h="1" fill="none" extrusionOk="0">
                    <a:moveTo>
                      <a:pt x="0" y="1"/>
                    </a:moveTo>
                    <a:lnTo>
                      <a:pt x="85458" y="1"/>
                    </a:lnTo>
                  </a:path>
                </a:pathLst>
              </a:custGeom>
              <a:noFill/>
              <a:ln w="9700" cap="flat" cmpd="sng">
                <a:solidFill>
                  <a:srgbClr val="FFFFFF"/>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6" name="Google Shape;736;p25"/>
              <p:cNvSpPr/>
              <p:nvPr/>
            </p:nvSpPr>
            <p:spPr>
              <a:xfrm>
                <a:off x="8429046" y="3056970"/>
                <a:ext cx="950090" cy="31"/>
              </a:xfrm>
              <a:custGeom>
                <a:avLst/>
                <a:gdLst/>
                <a:ahLst/>
                <a:cxnLst/>
                <a:rect l="l" t="t" r="r" b="b"/>
                <a:pathLst>
                  <a:path w="85459" h="1" fill="none" extrusionOk="0">
                    <a:moveTo>
                      <a:pt x="0" y="0"/>
                    </a:moveTo>
                    <a:lnTo>
                      <a:pt x="85458" y="0"/>
                    </a:lnTo>
                  </a:path>
                </a:pathLst>
              </a:custGeom>
              <a:noFill/>
              <a:ln w="9700" cap="flat" cmpd="sng">
                <a:solidFill>
                  <a:srgbClr val="FFFFFF"/>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7" name="Google Shape;737;p25"/>
              <p:cNvSpPr/>
              <p:nvPr/>
            </p:nvSpPr>
            <p:spPr>
              <a:xfrm>
                <a:off x="8429046" y="2816791"/>
                <a:ext cx="950090" cy="31"/>
              </a:xfrm>
              <a:custGeom>
                <a:avLst/>
                <a:gdLst/>
                <a:ahLst/>
                <a:cxnLst/>
                <a:rect l="l" t="t" r="r" b="b"/>
                <a:pathLst>
                  <a:path w="85459" h="1" fill="none" extrusionOk="0">
                    <a:moveTo>
                      <a:pt x="0" y="1"/>
                    </a:moveTo>
                    <a:lnTo>
                      <a:pt x="85458" y="1"/>
                    </a:lnTo>
                  </a:path>
                </a:pathLst>
              </a:custGeom>
              <a:noFill/>
              <a:ln w="9700" cap="flat" cmpd="sng">
                <a:solidFill>
                  <a:srgbClr val="FFFFFF"/>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8" name="Google Shape;738;p25"/>
              <p:cNvSpPr/>
              <p:nvPr/>
            </p:nvSpPr>
            <p:spPr>
              <a:xfrm>
                <a:off x="8429046" y="2576643"/>
                <a:ext cx="950090" cy="31"/>
              </a:xfrm>
              <a:custGeom>
                <a:avLst/>
                <a:gdLst/>
                <a:ahLst/>
                <a:cxnLst/>
                <a:rect l="l" t="t" r="r" b="b"/>
                <a:pathLst>
                  <a:path w="85459" h="1" fill="none" extrusionOk="0">
                    <a:moveTo>
                      <a:pt x="0" y="0"/>
                    </a:moveTo>
                    <a:lnTo>
                      <a:pt x="85458" y="0"/>
                    </a:lnTo>
                  </a:path>
                </a:pathLst>
              </a:custGeom>
              <a:noFill/>
              <a:ln w="9700" cap="flat" cmpd="sng">
                <a:solidFill>
                  <a:srgbClr val="FFFFFF"/>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9" name="Google Shape;739;p25"/>
              <p:cNvSpPr/>
              <p:nvPr/>
            </p:nvSpPr>
            <p:spPr>
              <a:xfrm>
                <a:off x="8429046" y="2335752"/>
                <a:ext cx="950090" cy="31"/>
              </a:xfrm>
              <a:custGeom>
                <a:avLst/>
                <a:gdLst/>
                <a:ahLst/>
                <a:cxnLst/>
                <a:rect l="l" t="t" r="r" b="b"/>
                <a:pathLst>
                  <a:path w="85459" h="1" fill="none" extrusionOk="0">
                    <a:moveTo>
                      <a:pt x="0" y="1"/>
                    </a:moveTo>
                    <a:lnTo>
                      <a:pt x="85458" y="1"/>
                    </a:lnTo>
                  </a:path>
                </a:pathLst>
              </a:custGeom>
              <a:noFill/>
              <a:ln w="9700" cap="flat" cmpd="sng">
                <a:solidFill>
                  <a:srgbClr val="FFFFFF"/>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0" name="Google Shape;740;p25"/>
              <p:cNvSpPr/>
              <p:nvPr/>
            </p:nvSpPr>
            <p:spPr>
              <a:xfrm>
                <a:off x="8429046" y="2095603"/>
                <a:ext cx="950090" cy="31"/>
              </a:xfrm>
              <a:custGeom>
                <a:avLst/>
                <a:gdLst/>
                <a:ahLst/>
                <a:cxnLst/>
                <a:rect l="l" t="t" r="r" b="b"/>
                <a:pathLst>
                  <a:path w="85459" h="1" fill="none" extrusionOk="0">
                    <a:moveTo>
                      <a:pt x="0" y="0"/>
                    </a:moveTo>
                    <a:lnTo>
                      <a:pt x="85458" y="0"/>
                    </a:lnTo>
                  </a:path>
                </a:pathLst>
              </a:custGeom>
              <a:noFill/>
              <a:ln w="9700" cap="flat" cmpd="sng">
                <a:solidFill>
                  <a:srgbClr val="FFFFFF"/>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1" name="Google Shape;741;p25"/>
              <p:cNvSpPr/>
              <p:nvPr/>
            </p:nvSpPr>
            <p:spPr>
              <a:xfrm>
                <a:off x="8429046" y="1855424"/>
                <a:ext cx="950090" cy="31"/>
              </a:xfrm>
              <a:custGeom>
                <a:avLst/>
                <a:gdLst/>
                <a:ahLst/>
                <a:cxnLst/>
                <a:rect l="l" t="t" r="r" b="b"/>
                <a:pathLst>
                  <a:path w="85459" h="1" fill="none" extrusionOk="0">
                    <a:moveTo>
                      <a:pt x="0" y="1"/>
                    </a:moveTo>
                    <a:lnTo>
                      <a:pt x="85458" y="1"/>
                    </a:lnTo>
                  </a:path>
                </a:pathLst>
              </a:custGeom>
              <a:noFill/>
              <a:ln w="9700" cap="flat" cmpd="sng">
                <a:solidFill>
                  <a:srgbClr val="FFFFFF"/>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2" name="Google Shape;742;p25"/>
              <p:cNvSpPr/>
              <p:nvPr/>
            </p:nvSpPr>
            <p:spPr>
              <a:xfrm>
                <a:off x="9152235" y="1614576"/>
                <a:ext cx="31" cy="2169138"/>
              </a:xfrm>
              <a:custGeom>
                <a:avLst/>
                <a:gdLst/>
                <a:ahLst/>
                <a:cxnLst/>
                <a:rect l="l" t="t" r="r" b="b"/>
                <a:pathLst>
                  <a:path w="1" h="85458" fill="none" extrusionOk="0">
                    <a:moveTo>
                      <a:pt x="0" y="0"/>
                    </a:moveTo>
                    <a:lnTo>
                      <a:pt x="0" y="85458"/>
                    </a:lnTo>
                  </a:path>
                </a:pathLst>
              </a:custGeom>
              <a:noFill/>
              <a:ln w="9700" cap="flat" cmpd="sng">
                <a:solidFill>
                  <a:srgbClr val="FFFFFF"/>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3" name="Google Shape;743;p25"/>
              <p:cNvSpPr/>
              <p:nvPr/>
            </p:nvSpPr>
            <p:spPr>
              <a:xfrm>
                <a:off x="8911395" y="1614576"/>
                <a:ext cx="31" cy="2169138"/>
              </a:xfrm>
              <a:custGeom>
                <a:avLst/>
                <a:gdLst/>
                <a:ahLst/>
                <a:cxnLst/>
                <a:rect l="l" t="t" r="r" b="b"/>
                <a:pathLst>
                  <a:path w="1" h="85458" fill="none" extrusionOk="0">
                    <a:moveTo>
                      <a:pt x="0" y="0"/>
                    </a:moveTo>
                    <a:lnTo>
                      <a:pt x="0" y="85458"/>
                    </a:lnTo>
                  </a:path>
                </a:pathLst>
              </a:custGeom>
              <a:noFill/>
              <a:ln w="9700" cap="flat" cmpd="sng">
                <a:solidFill>
                  <a:srgbClr val="FFFFFF"/>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4" name="Google Shape;744;p25"/>
              <p:cNvSpPr/>
              <p:nvPr/>
            </p:nvSpPr>
            <p:spPr>
              <a:xfrm>
                <a:off x="8669873" y="1614576"/>
                <a:ext cx="31" cy="2169138"/>
              </a:xfrm>
              <a:custGeom>
                <a:avLst/>
                <a:gdLst/>
                <a:ahLst/>
                <a:cxnLst/>
                <a:rect l="l" t="t" r="r" b="b"/>
                <a:pathLst>
                  <a:path w="1" h="85458" fill="none" extrusionOk="0">
                    <a:moveTo>
                      <a:pt x="0" y="0"/>
                    </a:moveTo>
                    <a:lnTo>
                      <a:pt x="0" y="85458"/>
                    </a:lnTo>
                  </a:path>
                </a:pathLst>
              </a:custGeom>
              <a:noFill/>
              <a:ln w="9700" cap="flat" cmpd="sng">
                <a:solidFill>
                  <a:srgbClr val="FFFFFF"/>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5" name="Google Shape;745;p25"/>
              <p:cNvSpPr/>
              <p:nvPr/>
            </p:nvSpPr>
            <p:spPr>
              <a:xfrm>
                <a:off x="8429046" y="3778220"/>
                <a:ext cx="950090" cy="31"/>
              </a:xfrm>
              <a:custGeom>
                <a:avLst/>
                <a:gdLst/>
                <a:ahLst/>
                <a:cxnLst/>
                <a:rect l="l" t="t" r="r" b="b"/>
                <a:pathLst>
                  <a:path w="85459" h="1" fill="none" extrusionOk="0">
                    <a:moveTo>
                      <a:pt x="0" y="0"/>
                    </a:moveTo>
                    <a:lnTo>
                      <a:pt x="85458" y="0"/>
                    </a:lnTo>
                  </a:path>
                </a:pathLst>
              </a:custGeom>
              <a:noFill/>
              <a:ln w="9700" cap="flat" cmpd="sng">
                <a:solidFill>
                  <a:srgbClr val="FFFFFF"/>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6" name="Google Shape;746;p25"/>
              <p:cNvSpPr/>
              <p:nvPr/>
            </p:nvSpPr>
            <p:spPr>
              <a:xfrm>
                <a:off x="8429046" y="3538041"/>
                <a:ext cx="950090" cy="31"/>
              </a:xfrm>
              <a:custGeom>
                <a:avLst/>
                <a:gdLst/>
                <a:ahLst/>
                <a:cxnLst/>
                <a:rect l="l" t="t" r="r" b="b"/>
                <a:pathLst>
                  <a:path w="85459" h="1" fill="none" extrusionOk="0">
                    <a:moveTo>
                      <a:pt x="0" y="1"/>
                    </a:moveTo>
                    <a:lnTo>
                      <a:pt x="85458" y="1"/>
                    </a:lnTo>
                  </a:path>
                </a:pathLst>
              </a:custGeom>
              <a:noFill/>
              <a:ln w="9700" cap="flat" cmpd="sng">
                <a:solidFill>
                  <a:srgbClr val="FFFFFF"/>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7" name="Google Shape;747;p25"/>
              <p:cNvSpPr/>
              <p:nvPr/>
            </p:nvSpPr>
            <p:spPr>
              <a:xfrm>
                <a:off x="9393094" y="1614576"/>
                <a:ext cx="31" cy="2169138"/>
              </a:xfrm>
              <a:custGeom>
                <a:avLst/>
                <a:gdLst/>
                <a:ahLst/>
                <a:cxnLst/>
                <a:rect l="l" t="t" r="r" b="b"/>
                <a:pathLst>
                  <a:path w="1" h="85458" fill="none" extrusionOk="0">
                    <a:moveTo>
                      <a:pt x="0" y="0"/>
                    </a:moveTo>
                    <a:lnTo>
                      <a:pt x="0" y="85458"/>
                    </a:lnTo>
                  </a:path>
                </a:pathLst>
              </a:custGeom>
              <a:noFill/>
              <a:ln w="9700" cap="flat" cmpd="sng">
                <a:solidFill>
                  <a:srgbClr val="FFFFFF"/>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Title and three columns 2">
  <p:cSld name="BLANK_1_1_1_2_1_1">
    <p:spTree>
      <p:nvGrpSpPr>
        <p:cNvPr id="1" name="Shape 748"/>
        <p:cNvGrpSpPr/>
        <p:nvPr/>
      </p:nvGrpSpPr>
      <p:grpSpPr>
        <a:xfrm>
          <a:off x="0" y="0"/>
          <a:ext cx="0" cy="0"/>
          <a:chOff x="0" y="0"/>
          <a:chExt cx="0" cy="0"/>
        </a:xfrm>
      </p:grpSpPr>
      <p:sp>
        <p:nvSpPr>
          <p:cNvPr id="749" name="Google Shape;749;p26"/>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30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750" name="Google Shape;750;p26"/>
          <p:cNvSpPr txBox="1">
            <a:spLocks noGrp="1"/>
          </p:cNvSpPr>
          <p:nvPr>
            <p:ph type="subTitle" idx="1"/>
          </p:nvPr>
        </p:nvSpPr>
        <p:spPr>
          <a:xfrm>
            <a:off x="1721400" y="1284225"/>
            <a:ext cx="5701200" cy="572700"/>
          </a:xfrm>
          <a:prstGeom prst="rect">
            <a:avLst/>
          </a:prstGeom>
          <a:ln>
            <a:noFill/>
          </a:ln>
        </p:spPr>
        <p:txBody>
          <a:bodyPr spcFirstLastPara="1" wrap="square" lIns="91425" tIns="91425" rIns="91425" bIns="91425" anchor="b" anchorCtr="0">
            <a:noAutofit/>
          </a:bodyPr>
          <a:lstStyle>
            <a:lvl1pPr lvl="0" algn="ctr" rtl="0">
              <a:spcBef>
                <a:spcPts val="800"/>
              </a:spcBef>
              <a:spcAft>
                <a:spcPts val="0"/>
              </a:spcAft>
              <a:buClr>
                <a:schemeClr val="accent5"/>
              </a:buClr>
              <a:buSzPts val="2200"/>
              <a:buFont typeface="Red Hat Display"/>
              <a:buNone/>
              <a:defRPr sz="2200" b="1">
                <a:solidFill>
                  <a:schemeClr val="accent5"/>
                </a:solidFill>
                <a:latin typeface="Red Hat Display"/>
                <a:ea typeface="Red Hat Display"/>
                <a:cs typeface="Red Hat Display"/>
                <a:sym typeface="Red Hat Display"/>
              </a:defRPr>
            </a:lvl1pPr>
            <a:lvl2pPr lvl="1" algn="ctr" rtl="0">
              <a:lnSpc>
                <a:spcPct val="100000"/>
              </a:lnSpc>
              <a:spcBef>
                <a:spcPts val="200"/>
              </a:spcBef>
              <a:spcAft>
                <a:spcPts val="0"/>
              </a:spcAft>
              <a:buClr>
                <a:schemeClr val="accent5"/>
              </a:buClr>
              <a:buSzPts val="2200"/>
              <a:buFont typeface="Red Hat Display"/>
              <a:buNone/>
              <a:defRPr sz="2200" b="1">
                <a:solidFill>
                  <a:schemeClr val="accent5"/>
                </a:solidFill>
                <a:latin typeface="Red Hat Display"/>
                <a:ea typeface="Red Hat Display"/>
                <a:cs typeface="Red Hat Display"/>
                <a:sym typeface="Red Hat Display"/>
              </a:defRPr>
            </a:lvl2pPr>
            <a:lvl3pPr lvl="2" algn="ctr" rtl="0">
              <a:lnSpc>
                <a:spcPct val="100000"/>
              </a:lnSpc>
              <a:spcBef>
                <a:spcPts val="0"/>
              </a:spcBef>
              <a:spcAft>
                <a:spcPts val="0"/>
              </a:spcAft>
              <a:buClr>
                <a:schemeClr val="accent5"/>
              </a:buClr>
              <a:buSzPts val="2200"/>
              <a:buFont typeface="Red Hat Display"/>
              <a:buNone/>
              <a:defRPr sz="2200" b="1">
                <a:solidFill>
                  <a:schemeClr val="accent5"/>
                </a:solidFill>
                <a:latin typeface="Red Hat Display"/>
                <a:ea typeface="Red Hat Display"/>
                <a:cs typeface="Red Hat Display"/>
                <a:sym typeface="Red Hat Display"/>
              </a:defRPr>
            </a:lvl3pPr>
            <a:lvl4pPr lvl="3" algn="ctr" rtl="0">
              <a:lnSpc>
                <a:spcPct val="100000"/>
              </a:lnSpc>
              <a:spcBef>
                <a:spcPts val="0"/>
              </a:spcBef>
              <a:spcAft>
                <a:spcPts val="0"/>
              </a:spcAft>
              <a:buClr>
                <a:schemeClr val="accent5"/>
              </a:buClr>
              <a:buSzPts val="2200"/>
              <a:buFont typeface="Red Hat Display"/>
              <a:buNone/>
              <a:defRPr sz="2200" b="1">
                <a:solidFill>
                  <a:schemeClr val="accent5"/>
                </a:solidFill>
                <a:latin typeface="Red Hat Display"/>
                <a:ea typeface="Red Hat Display"/>
                <a:cs typeface="Red Hat Display"/>
                <a:sym typeface="Red Hat Display"/>
              </a:defRPr>
            </a:lvl4pPr>
            <a:lvl5pPr lvl="4" algn="ctr" rtl="0">
              <a:lnSpc>
                <a:spcPct val="100000"/>
              </a:lnSpc>
              <a:spcBef>
                <a:spcPts val="0"/>
              </a:spcBef>
              <a:spcAft>
                <a:spcPts val="0"/>
              </a:spcAft>
              <a:buClr>
                <a:schemeClr val="accent5"/>
              </a:buClr>
              <a:buSzPts val="2200"/>
              <a:buFont typeface="Red Hat Display"/>
              <a:buNone/>
              <a:defRPr sz="2200" b="1">
                <a:solidFill>
                  <a:schemeClr val="accent5"/>
                </a:solidFill>
                <a:latin typeface="Red Hat Display"/>
                <a:ea typeface="Red Hat Display"/>
                <a:cs typeface="Red Hat Display"/>
                <a:sym typeface="Red Hat Display"/>
              </a:defRPr>
            </a:lvl5pPr>
            <a:lvl6pPr lvl="5" algn="ctr" rtl="0">
              <a:lnSpc>
                <a:spcPct val="100000"/>
              </a:lnSpc>
              <a:spcBef>
                <a:spcPts val="0"/>
              </a:spcBef>
              <a:spcAft>
                <a:spcPts val="0"/>
              </a:spcAft>
              <a:buClr>
                <a:schemeClr val="accent5"/>
              </a:buClr>
              <a:buSzPts val="2200"/>
              <a:buFont typeface="Red Hat Display"/>
              <a:buNone/>
              <a:defRPr sz="2200" b="1">
                <a:solidFill>
                  <a:schemeClr val="accent5"/>
                </a:solidFill>
                <a:latin typeface="Red Hat Display"/>
                <a:ea typeface="Red Hat Display"/>
                <a:cs typeface="Red Hat Display"/>
                <a:sym typeface="Red Hat Display"/>
              </a:defRPr>
            </a:lvl6pPr>
            <a:lvl7pPr lvl="6" algn="ctr" rtl="0">
              <a:lnSpc>
                <a:spcPct val="100000"/>
              </a:lnSpc>
              <a:spcBef>
                <a:spcPts val="0"/>
              </a:spcBef>
              <a:spcAft>
                <a:spcPts val="0"/>
              </a:spcAft>
              <a:buClr>
                <a:schemeClr val="accent5"/>
              </a:buClr>
              <a:buSzPts val="2200"/>
              <a:buFont typeface="Red Hat Display"/>
              <a:buNone/>
              <a:defRPr sz="2200" b="1">
                <a:solidFill>
                  <a:schemeClr val="accent5"/>
                </a:solidFill>
                <a:latin typeface="Red Hat Display"/>
                <a:ea typeface="Red Hat Display"/>
                <a:cs typeface="Red Hat Display"/>
                <a:sym typeface="Red Hat Display"/>
              </a:defRPr>
            </a:lvl7pPr>
            <a:lvl8pPr lvl="7" algn="ctr" rtl="0">
              <a:lnSpc>
                <a:spcPct val="100000"/>
              </a:lnSpc>
              <a:spcBef>
                <a:spcPts val="0"/>
              </a:spcBef>
              <a:spcAft>
                <a:spcPts val="0"/>
              </a:spcAft>
              <a:buClr>
                <a:schemeClr val="accent5"/>
              </a:buClr>
              <a:buSzPts val="2200"/>
              <a:buFont typeface="Red Hat Display"/>
              <a:buNone/>
              <a:defRPr sz="2200" b="1">
                <a:solidFill>
                  <a:schemeClr val="accent5"/>
                </a:solidFill>
                <a:latin typeface="Red Hat Display"/>
                <a:ea typeface="Red Hat Display"/>
                <a:cs typeface="Red Hat Display"/>
                <a:sym typeface="Red Hat Display"/>
              </a:defRPr>
            </a:lvl8pPr>
            <a:lvl9pPr lvl="8" algn="ctr" rtl="0">
              <a:lnSpc>
                <a:spcPct val="100000"/>
              </a:lnSpc>
              <a:spcBef>
                <a:spcPts val="0"/>
              </a:spcBef>
              <a:spcAft>
                <a:spcPts val="0"/>
              </a:spcAft>
              <a:buClr>
                <a:schemeClr val="accent5"/>
              </a:buClr>
              <a:buSzPts val="2200"/>
              <a:buFont typeface="Red Hat Display"/>
              <a:buNone/>
              <a:defRPr sz="2200" b="1">
                <a:solidFill>
                  <a:schemeClr val="accent5"/>
                </a:solidFill>
                <a:latin typeface="Red Hat Display"/>
                <a:ea typeface="Red Hat Display"/>
                <a:cs typeface="Red Hat Display"/>
                <a:sym typeface="Red Hat Display"/>
              </a:defRPr>
            </a:lvl9pPr>
          </a:lstStyle>
          <a:p>
            <a:endParaRPr/>
          </a:p>
        </p:txBody>
      </p:sp>
      <p:sp>
        <p:nvSpPr>
          <p:cNvPr id="751" name="Google Shape;751;p26"/>
          <p:cNvSpPr txBox="1">
            <a:spLocks noGrp="1"/>
          </p:cNvSpPr>
          <p:nvPr>
            <p:ph type="subTitle" idx="2"/>
          </p:nvPr>
        </p:nvSpPr>
        <p:spPr>
          <a:xfrm>
            <a:off x="1721400" y="1719586"/>
            <a:ext cx="5701200" cy="5505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752" name="Google Shape;752;p26"/>
          <p:cNvSpPr txBox="1">
            <a:spLocks noGrp="1"/>
          </p:cNvSpPr>
          <p:nvPr>
            <p:ph type="subTitle" idx="3"/>
          </p:nvPr>
        </p:nvSpPr>
        <p:spPr>
          <a:xfrm>
            <a:off x="1721400" y="2339051"/>
            <a:ext cx="5701200" cy="572700"/>
          </a:xfrm>
          <a:prstGeom prst="rect">
            <a:avLst/>
          </a:prstGeom>
          <a:ln>
            <a:noFill/>
          </a:ln>
        </p:spPr>
        <p:txBody>
          <a:bodyPr spcFirstLastPara="1" wrap="square" lIns="91425" tIns="91425" rIns="91425" bIns="91425" anchor="b" anchorCtr="0">
            <a:noAutofit/>
          </a:bodyPr>
          <a:lstStyle>
            <a:lvl1pPr lvl="0" algn="ctr" rtl="0">
              <a:spcBef>
                <a:spcPts val="800"/>
              </a:spcBef>
              <a:spcAft>
                <a:spcPts val="0"/>
              </a:spcAft>
              <a:buClr>
                <a:schemeClr val="accent5"/>
              </a:buClr>
              <a:buSzPts val="2200"/>
              <a:buFont typeface="Red Hat Display"/>
              <a:buNone/>
              <a:defRPr sz="2200" b="1">
                <a:solidFill>
                  <a:schemeClr val="accent5"/>
                </a:solidFill>
                <a:latin typeface="Red Hat Display"/>
                <a:ea typeface="Red Hat Display"/>
                <a:cs typeface="Red Hat Display"/>
                <a:sym typeface="Red Hat Display"/>
              </a:defRPr>
            </a:lvl1pPr>
            <a:lvl2pPr lvl="1" algn="ctr" rtl="0">
              <a:lnSpc>
                <a:spcPct val="100000"/>
              </a:lnSpc>
              <a:spcBef>
                <a:spcPts val="200"/>
              </a:spcBef>
              <a:spcAft>
                <a:spcPts val="0"/>
              </a:spcAft>
              <a:buClr>
                <a:schemeClr val="accent5"/>
              </a:buClr>
              <a:buSzPts val="2200"/>
              <a:buFont typeface="Red Hat Display"/>
              <a:buNone/>
              <a:defRPr sz="2200" b="1">
                <a:solidFill>
                  <a:schemeClr val="accent5"/>
                </a:solidFill>
                <a:latin typeface="Red Hat Display"/>
                <a:ea typeface="Red Hat Display"/>
                <a:cs typeface="Red Hat Display"/>
                <a:sym typeface="Red Hat Display"/>
              </a:defRPr>
            </a:lvl2pPr>
            <a:lvl3pPr lvl="2" algn="ctr" rtl="0">
              <a:lnSpc>
                <a:spcPct val="100000"/>
              </a:lnSpc>
              <a:spcBef>
                <a:spcPts val="0"/>
              </a:spcBef>
              <a:spcAft>
                <a:spcPts val="0"/>
              </a:spcAft>
              <a:buClr>
                <a:schemeClr val="accent5"/>
              </a:buClr>
              <a:buSzPts val="2200"/>
              <a:buFont typeface="Red Hat Display"/>
              <a:buNone/>
              <a:defRPr sz="2200" b="1">
                <a:solidFill>
                  <a:schemeClr val="accent5"/>
                </a:solidFill>
                <a:latin typeface="Red Hat Display"/>
                <a:ea typeface="Red Hat Display"/>
                <a:cs typeface="Red Hat Display"/>
                <a:sym typeface="Red Hat Display"/>
              </a:defRPr>
            </a:lvl3pPr>
            <a:lvl4pPr lvl="3" algn="ctr" rtl="0">
              <a:lnSpc>
                <a:spcPct val="100000"/>
              </a:lnSpc>
              <a:spcBef>
                <a:spcPts val="0"/>
              </a:spcBef>
              <a:spcAft>
                <a:spcPts val="0"/>
              </a:spcAft>
              <a:buClr>
                <a:schemeClr val="accent5"/>
              </a:buClr>
              <a:buSzPts val="2200"/>
              <a:buFont typeface="Red Hat Display"/>
              <a:buNone/>
              <a:defRPr sz="2200" b="1">
                <a:solidFill>
                  <a:schemeClr val="accent5"/>
                </a:solidFill>
                <a:latin typeface="Red Hat Display"/>
                <a:ea typeface="Red Hat Display"/>
                <a:cs typeface="Red Hat Display"/>
                <a:sym typeface="Red Hat Display"/>
              </a:defRPr>
            </a:lvl4pPr>
            <a:lvl5pPr lvl="4" algn="ctr" rtl="0">
              <a:lnSpc>
                <a:spcPct val="100000"/>
              </a:lnSpc>
              <a:spcBef>
                <a:spcPts val="0"/>
              </a:spcBef>
              <a:spcAft>
                <a:spcPts val="0"/>
              </a:spcAft>
              <a:buClr>
                <a:schemeClr val="accent5"/>
              </a:buClr>
              <a:buSzPts val="2200"/>
              <a:buFont typeface="Red Hat Display"/>
              <a:buNone/>
              <a:defRPr sz="2200" b="1">
                <a:solidFill>
                  <a:schemeClr val="accent5"/>
                </a:solidFill>
                <a:latin typeface="Red Hat Display"/>
                <a:ea typeface="Red Hat Display"/>
                <a:cs typeface="Red Hat Display"/>
                <a:sym typeface="Red Hat Display"/>
              </a:defRPr>
            </a:lvl5pPr>
            <a:lvl6pPr lvl="5" algn="ctr" rtl="0">
              <a:lnSpc>
                <a:spcPct val="100000"/>
              </a:lnSpc>
              <a:spcBef>
                <a:spcPts val="0"/>
              </a:spcBef>
              <a:spcAft>
                <a:spcPts val="0"/>
              </a:spcAft>
              <a:buClr>
                <a:schemeClr val="accent5"/>
              </a:buClr>
              <a:buSzPts val="2200"/>
              <a:buFont typeface="Red Hat Display"/>
              <a:buNone/>
              <a:defRPr sz="2200" b="1">
                <a:solidFill>
                  <a:schemeClr val="accent5"/>
                </a:solidFill>
                <a:latin typeface="Red Hat Display"/>
                <a:ea typeface="Red Hat Display"/>
                <a:cs typeface="Red Hat Display"/>
                <a:sym typeface="Red Hat Display"/>
              </a:defRPr>
            </a:lvl6pPr>
            <a:lvl7pPr lvl="6" algn="ctr" rtl="0">
              <a:lnSpc>
                <a:spcPct val="100000"/>
              </a:lnSpc>
              <a:spcBef>
                <a:spcPts val="0"/>
              </a:spcBef>
              <a:spcAft>
                <a:spcPts val="0"/>
              </a:spcAft>
              <a:buClr>
                <a:schemeClr val="accent5"/>
              </a:buClr>
              <a:buSzPts val="2200"/>
              <a:buFont typeface="Red Hat Display"/>
              <a:buNone/>
              <a:defRPr sz="2200" b="1">
                <a:solidFill>
                  <a:schemeClr val="accent5"/>
                </a:solidFill>
                <a:latin typeface="Red Hat Display"/>
                <a:ea typeface="Red Hat Display"/>
                <a:cs typeface="Red Hat Display"/>
                <a:sym typeface="Red Hat Display"/>
              </a:defRPr>
            </a:lvl7pPr>
            <a:lvl8pPr lvl="7" algn="ctr" rtl="0">
              <a:lnSpc>
                <a:spcPct val="100000"/>
              </a:lnSpc>
              <a:spcBef>
                <a:spcPts val="0"/>
              </a:spcBef>
              <a:spcAft>
                <a:spcPts val="0"/>
              </a:spcAft>
              <a:buClr>
                <a:schemeClr val="accent5"/>
              </a:buClr>
              <a:buSzPts val="2200"/>
              <a:buFont typeface="Red Hat Display"/>
              <a:buNone/>
              <a:defRPr sz="2200" b="1">
                <a:solidFill>
                  <a:schemeClr val="accent5"/>
                </a:solidFill>
                <a:latin typeface="Red Hat Display"/>
                <a:ea typeface="Red Hat Display"/>
                <a:cs typeface="Red Hat Display"/>
                <a:sym typeface="Red Hat Display"/>
              </a:defRPr>
            </a:lvl8pPr>
            <a:lvl9pPr lvl="8" algn="ctr" rtl="0">
              <a:lnSpc>
                <a:spcPct val="100000"/>
              </a:lnSpc>
              <a:spcBef>
                <a:spcPts val="0"/>
              </a:spcBef>
              <a:spcAft>
                <a:spcPts val="0"/>
              </a:spcAft>
              <a:buClr>
                <a:schemeClr val="accent5"/>
              </a:buClr>
              <a:buSzPts val="2200"/>
              <a:buFont typeface="Red Hat Display"/>
              <a:buNone/>
              <a:defRPr sz="2200" b="1">
                <a:solidFill>
                  <a:schemeClr val="accent5"/>
                </a:solidFill>
                <a:latin typeface="Red Hat Display"/>
                <a:ea typeface="Red Hat Display"/>
                <a:cs typeface="Red Hat Display"/>
                <a:sym typeface="Red Hat Display"/>
              </a:defRPr>
            </a:lvl9pPr>
          </a:lstStyle>
          <a:p>
            <a:endParaRPr/>
          </a:p>
        </p:txBody>
      </p:sp>
      <p:sp>
        <p:nvSpPr>
          <p:cNvPr id="753" name="Google Shape;753;p26"/>
          <p:cNvSpPr txBox="1">
            <a:spLocks noGrp="1"/>
          </p:cNvSpPr>
          <p:nvPr>
            <p:ph type="subTitle" idx="4"/>
          </p:nvPr>
        </p:nvSpPr>
        <p:spPr>
          <a:xfrm>
            <a:off x="1721400" y="2774418"/>
            <a:ext cx="5701200" cy="5505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754" name="Google Shape;754;p26"/>
          <p:cNvSpPr txBox="1">
            <a:spLocks noGrp="1"/>
          </p:cNvSpPr>
          <p:nvPr>
            <p:ph type="subTitle" idx="5"/>
          </p:nvPr>
        </p:nvSpPr>
        <p:spPr>
          <a:xfrm>
            <a:off x="1721400" y="3393899"/>
            <a:ext cx="5701200" cy="572700"/>
          </a:xfrm>
          <a:prstGeom prst="rect">
            <a:avLst/>
          </a:prstGeom>
          <a:ln>
            <a:noFill/>
          </a:ln>
        </p:spPr>
        <p:txBody>
          <a:bodyPr spcFirstLastPara="1" wrap="square" lIns="91425" tIns="91425" rIns="91425" bIns="91425" anchor="b" anchorCtr="0">
            <a:noAutofit/>
          </a:bodyPr>
          <a:lstStyle>
            <a:lvl1pPr lvl="0" algn="ctr" rtl="0">
              <a:spcBef>
                <a:spcPts val="800"/>
              </a:spcBef>
              <a:spcAft>
                <a:spcPts val="0"/>
              </a:spcAft>
              <a:buClr>
                <a:schemeClr val="accent5"/>
              </a:buClr>
              <a:buSzPts val="2200"/>
              <a:buFont typeface="Red Hat Display"/>
              <a:buNone/>
              <a:defRPr sz="2200" b="1">
                <a:solidFill>
                  <a:schemeClr val="accent5"/>
                </a:solidFill>
                <a:latin typeface="Red Hat Display"/>
                <a:ea typeface="Red Hat Display"/>
                <a:cs typeface="Red Hat Display"/>
                <a:sym typeface="Red Hat Display"/>
              </a:defRPr>
            </a:lvl1pPr>
            <a:lvl2pPr lvl="1" algn="ctr" rtl="0">
              <a:lnSpc>
                <a:spcPct val="100000"/>
              </a:lnSpc>
              <a:spcBef>
                <a:spcPts val="200"/>
              </a:spcBef>
              <a:spcAft>
                <a:spcPts val="0"/>
              </a:spcAft>
              <a:buClr>
                <a:schemeClr val="accent5"/>
              </a:buClr>
              <a:buSzPts val="2200"/>
              <a:buFont typeface="Red Hat Display"/>
              <a:buNone/>
              <a:defRPr sz="2200" b="1">
                <a:solidFill>
                  <a:schemeClr val="accent5"/>
                </a:solidFill>
                <a:latin typeface="Red Hat Display"/>
                <a:ea typeface="Red Hat Display"/>
                <a:cs typeface="Red Hat Display"/>
                <a:sym typeface="Red Hat Display"/>
              </a:defRPr>
            </a:lvl2pPr>
            <a:lvl3pPr lvl="2" algn="ctr" rtl="0">
              <a:lnSpc>
                <a:spcPct val="100000"/>
              </a:lnSpc>
              <a:spcBef>
                <a:spcPts val="0"/>
              </a:spcBef>
              <a:spcAft>
                <a:spcPts val="0"/>
              </a:spcAft>
              <a:buClr>
                <a:schemeClr val="accent5"/>
              </a:buClr>
              <a:buSzPts val="2200"/>
              <a:buFont typeface="Red Hat Display"/>
              <a:buNone/>
              <a:defRPr sz="2200" b="1">
                <a:solidFill>
                  <a:schemeClr val="accent5"/>
                </a:solidFill>
                <a:latin typeface="Red Hat Display"/>
                <a:ea typeface="Red Hat Display"/>
                <a:cs typeface="Red Hat Display"/>
                <a:sym typeface="Red Hat Display"/>
              </a:defRPr>
            </a:lvl3pPr>
            <a:lvl4pPr lvl="3" algn="ctr" rtl="0">
              <a:lnSpc>
                <a:spcPct val="100000"/>
              </a:lnSpc>
              <a:spcBef>
                <a:spcPts val="0"/>
              </a:spcBef>
              <a:spcAft>
                <a:spcPts val="0"/>
              </a:spcAft>
              <a:buClr>
                <a:schemeClr val="accent5"/>
              </a:buClr>
              <a:buSzPts val="2200"/>
              <a:buFont typeface="Red Hat Display"/>
              <a:buNone/>
              <a:defRPr sz="2200" b="1">
                <a:solidFill>
                  <a:schemeClr val="accent5"/>
                </a:solidFill>
                <a:latin typeface="Red Hat Display"/>
                <a:ea typeface="Red Hat Display"/>
                <a:cs typeface="Red Hat Display"/>
                <a:sym typeface="Red Hat Display"/>
              </a:defRPr>
            </a:lvl4pPr>
            <a:lvl5pPr lvl="4" algn="ctr" rtl="0">
              <a:lnSpc>
                <a:spcPct val="100000"/>
              </a:lnSpc>
              <a:spcBef>
                <a:spcPts val="0"/>
              </a:spcBef>
              <a:spcAft>
                <a:spcPts val="0"/>
              </a:spcAft>
              <a:buClr>
                <a:schemeClr val="accent5"/>
              </a:buClr>
              <a:buSzPts val="2200"/>
              <a:buFont typeface="Red Hat Display"/>
              <a:buNone/>
              <a:defRPr sz="2200" b="1">
                <a:solidFill>
                  <a:schemeClr val="accent5"/>
                </a:solidFill>
                <a:latin typeface="Red Hat Display"/>
                <a:ea typeface="Red Hat Display"/>
                <a:cs typeface="Red Hat Display"/>
                <a:sym typeface="Red Hat Display"/>
              </a:defRPr>
            </a:lvl5pPr>
            <a:lvl6pPr lvl="5" algn="ctr" rtl="0">
              <a:lnSpc>
                <a:spcPct val="100000"/>
              </a:lnSpc>
              <a:spcBef>
                <a:spcPts val="0"/>
              </a:spcBef>
              <a:spcAft>
                <a:spcPts val="0"/>
              </a:spcAft>
              <a:buClr>
                <a:schemeClr val="accent5"/>
              </a:buClr>
              <a:buSzPts val="2200"/>
              <a:buFont typeface="Red Hat Display"/>
              <a:buNone/>
              <a:defRPr sz="2200" b="1">
                <a:solidFill>
                  <a:schemeClr val="accent5"/>
                </a:solidFill>
                <a:latin typeface="Red Hat Display"/>
                <a:ea typeface="Red Hat Display"/>
                <a:cs typeface="Red Hat Display"/>
                <a:sym typeface="Red Hat Display"/>
              </a:defRPr>
            </a:lvl6pPr>
            <a:lvl7pPr lvl="6" algn="ctr" rtl="0">
              <a:lnSpc>
                <a:spcPct val="100000"/>
              </a:lnSpc>
              <a:spcBef>
                <a:spcPts val="0"/>
              </a:spcBef>
              <a:spcAft>
                <a:spcPts val="0"/>
              </a:spcAft>
              <a:buClr>
                <a:schemeClr val="accent5"/>
              </a:buClr>
              <a:buSzPts val="2200"/>
              <a:buFont typeface="Red Hat Display"/>
              <a:buNone/>
              <a:defRPr sz="2200" b="1">
                <a:solidFill>
                  <a:schemeClr val="accent5"/>
                </a:solidFill>
                <a:latin typeface="Red Hat Display"/>
                <a:ea typeface="Red Hat Display"/>
                <a:cs typeface="Red Hat Display"/>
                <a:sym typeface="Red Hat Display"/>
              </a:defRPr>
            </a:lvl7pPr>
            <a:lvl8pPr lvl="7" algn="ctr" rtl="0">
              <a:lnSpc>
                <a:spcPct val="100000"/>
              </a:lnSpc>
              <a:spcBef>
                <a:spcPts val="0"/>
              </a:spcBef>
              <a:spcAft>
                <a:spcPts val="0"/>
              </a:spcAft>
              <a:buClr>
                <a:schemeClr val="accent5"/>
              </a:buClr>
              <a:buSzPts val="2200"/>
              <a:buFont typeface="Red Hat Display"/>
              <a:buNone/>
              <a:defRPr sz="2200" b="1">
                <a:solidFill>
                  <a:schemeClr val="accent5"/>
                </a:solidFill>
                <a:latin typeface="Red Hat Display"/>
                <a:ea typeface="Red Hat Display"/>
                <a:cs typeface="Red Hat Display"/>
                <a:sym typeface="Red Hat Display"/>
              </a:defRPr>
            </a:lvl8pPr>
            <a:lvl9pPr lvl="8" algn="ctr" rtl="0">
              <a:lnSpc>
                <a:spcPct val="100000"/>
              </a:lnSpc>
              <a:spcBef>
                <a:spcPts val="0"/>
              </a:spcBef>
              <a:spcAft>
                <a:spcPts val="0"/>
              </a:spcAft>
              <a:buClr>
                <a:schemeClr val="accent5"/>
              </a:buClr>
              <a:buSzPts val="2200"/>
              <a:buFont typeface="Red Hat Display"/>
              <a:buNone/>
              <a:defRPr sz="2200" b="1">
                <a:solidFill>
                  <a:schemeClr val="accent5"/>
                </a:solidFill>
                <a:latin typeface="Red Hat Display"/>
                <a:ea typeface="Red Hat Display"/>
                <a:cs typeface="Red Hat Display"/>
                <a:sym typeface="Red Hat Display"/>
              </a:defRPr>
            </a:lvl9pPr>
          </a:lstStyle>
          <a:p>
            <a:endParaRPr/>
          </a:p>
        </p:txBody>
      </p:sp>
      <p:sp>
        <p:nvSpPr>
          <p:cNvPr id="755" name="Google Shape;755;p26"/>
          <p:cNvSpPr txBox="1">
            <a:spLocks noGrp="1"/>
          </p:cNvSpPr>
          <p:nvPr>
            <p:ph type="subTitle" idx="6"/>
          </p:nvPr>
        </p:nvSpPr>
        <p:spPr>
          <a:xfrm>
            <a:off x="1721400" y="3829250"/>
            <a:ext cx="5701200" cy="5505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grpSp>
        <p:nvGrpSpPr>
          <p:cNvPr id="756" name="Google Shape;756;p26"/>
          <p:cNvGrpSpPr/>
          <p:nvPr/>
        </p:nvGrpSpPr>
        <p:grpSpPr>
          <a:xfrm flipH="1">
            <a:off x="-479075" y="4608500"/>
            <a:ext cx="10102125" cy="963950"/>
            <a:chOff x="-479062" y="4756525"/>
            <a:chExt cx="10102125" cy="963950"/>
          </a:xfrm>
        </p:grpSpPr>
        <p:sp>
          <p:nvSpPr>
            <p:cNvPr id="757" name="Google Shape;757;p26"/>
            <p:cNvSpPr/>
            <p:nvPr/>
          </p:nvSpPr>
          <p:spPr>
            <a:xfrm>
              <a:off x="2054588" y="4756525"/>
              <a:ext cx="3370175" cy="963950"/>
            </a:xfrm>
            <a:custGeom>
              <a:avLst/>
              <a:gdLst/>
              <a:ahLst/>
              <a:cxnLst/>
              <a:rect l="l" t="t" r="r" b="b"/>
              <a:pathLst>
                <a:path w="134807" h="38558" extrusionOk="0">
                  <a:moveTo>
                    <a:pt x="16854" y="0"/>
                  </a:moveTo>
                  <a:cubicBezTo>
                    <a:pt x="14837" y="0"/>
                    <a:pt x="12817" y="771"/>
                    <a:pt x="11276" y="2311"/>
                  </a:cubicBezTo>
                  <a:lnTo>
                    <a:pt x="2306" y="11282"/>
                  </a:lnTo>
                  <a:cubicBezTo>
                    <a:pt x="845" y="12765"/>
                    <a:pt x="0" y="14774"/>
                    <a:pt x="0" y="16851"/>
                  </a:cubicBezTo>
                  <a:lnTo>
                    <a:pt x="0" y="30683"/>
                  </a:lnTo>
                  <a:cubicBezTo>
                    <a:pt x="0" y="35043"/>
                    <a:pt x="3538" y="38558"/>
                    <a:pt x="7875" y="38558"/>
                  </a:cubicBezTo>
                  <a:lnTo>
                    <a:pt x="126932" y="38558"/>
                  </a:lnTo>
                  <a:cubicBezTo>
                    <a:pt x="131269" y="38558"/>
                    <a:pt x="134807" y="35043"/>
                    <a:pt x="134807" y="30683"/>
                  </a:cubicBezTo>
                  <a:lnTo>
                    <a:pt x="134807" y="16851"/>
                  </a:lnTo>
                  <a:cubicBezTo>
                    <a:pt x="134807" y="14774"/>
                    <a:pt x="133962" y="12765"/>
                    <a:pt x="132501" y="11282"/>
                  </a:cubicBezTo>
                  <a:lnTo>
                    <a:pt x="123508" y="2311"/>
                  </a:lnTo>
                  <a:cubicBezTo>
                    <a:pt x="121979" y="771"/>
                    <a:pt x="119964" y="0"/>
                    <a:pt x="117947" y="0"/>
                  </a:cubicBezTo>
                  <a:cubicBezTo>
                    <a:pt x="115930" y="0"/>
                    <a:pt x="113910" y="771"/>
                    <a:pt x="112369" y="2311"/>
                  </a:cubicBezTo>
                  <a:lnTo>
                    <a:pt x="106663" y="8018"/>
                  </a:lnTo>
                  <a:cubicBezTo>
                    <a:pt x="105122" y="9558"/>
                    <a:pt x="103108" y="10329"/>
                    <a:pt x="101094" y="10329"/>
                  </a:cubicBezTo>
                  <a:cubicBezTo>
                    <a:pt x="99079" y="10329"/>
                    <a:pt x="97065" y="9558"/>
                    <a:pt x="95524" y="8018"/>
                  </a:cubicBezTo>
                  <a:lnTo>
                    <a:pt x="89818" y="2311"/>
                  </a:lnTo>
                  <a:cubicBezTo>
                    <a:pt x="88277" y="771"/>
                    <a:pt x="86263" y="0"/>
                    <a:pt x="84249" y="0"/>
                  </a:cubicBezTo>
                  <a:cubicBezTo>
                    <a:pt x="82234" y="0"/>
                    <a:pt x="80220" y="771"/>
                    <a:pt x="78679" y="2311"/>
                  </a:cubicBezTo>
                  <a:lnTo>
                    <a:pt x="72973" y="8018"/>
                  </a:lnTo>
                  <a:cubicBezTo>
                    <a:pt x="71432" y="9558"/>
                    <a:pt x="69418" y="10329"/>
                    <a:pt x="67403" y="10329"/>
                  </a:cubicBezTo>
                  <a:cubicBezTo>
                    <a:pt x="65389" y="10329"/>
                    <a:pt x="63375" y="9558"/>
                    <a:pt x="61834" y="8018"/>
                  </a:cubicBezTo>
                  <a:lnTo>
                    <a:pt x="56128" y="2311"/>
                  </a:lnTo>
                  <a:cubicBezTo>
                    <a:pt x="54587" y="771"/>
                    <a:pt x="52567" y="0"/>
                    <a:pt x="50550" y="0"/>
                  </a:cubicBezTo>
                  <a:cubicBezTo>
                    <a:pt x="48533" y="0"/>
                    <a:pt x="46518" y="771"/>
                    <a:pt x="44989" y="2311"/>
                  </a:cubicBezTo>
                  <a:lnTo>
                    <a:pt x="39283" y="8018"/>
                  </a:lnTo>
                  <a:cubicBezTo>
                    <a:pt x="37742" y="9558"/>
                    <a:pt x="35722" y="10329"/>
                    <a:pt x="33705" y="10329"/>
                  </a:cubicBezTo>
                  <a:cubicBezTo>
                    <a:pt x="31688" y="10329"/>
                    <a:pt x="29673" y="9558"/>
                    <a:pt x="28144" y="8018"/>
                  </a:cubicBezTo>
                  <a:lnTo>
                    <a:pt x="22415" y="2311"/>
                  </a:lnTo>
                  <a:cubicBezTo>
                    <a:pt x="20886" y="771"/>
                    <a:pt x="18871" y="0"/>
                    <a:pt x="1685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8" name="Google Shape;758;p26"/>
            <p:cNvSpPr/>
            <p:nvPr/>
          </p:nvSpPr>
          <p:spPr>
            <a:xfrm>
              <a:off x="-479062" y="4756525"/>
              <a:ext cx="3370175" cy="963950"/>
            </a:xfrm>
            <a:custGeom>
              <a:avLst/>
              <a:gdLst/>
              <a:ahLst/>
              <a:cxnLst/>
              <a:rect l="l" t="t" r="r" b="b"/>
              <a:pathLst>
                <a:path w="134807" h="38558" extrusionOk="0">
                  <a:moveTo>
                    <a:pt x="16854" y="0"/>
                  </a:moveTo>
                  <a:cubicBezTo>
                    <a:pt x="14837" y="0"/>
                    <a:pt x="12817" y="771"/>
                    <a:pt x="11276" y="2311"/>
                  </a:cubicBezTo>
                  <a:lnTo>
                    <a:pt x="2306" y="11282"/>
                  </a:lnTo>
                  <a:cubicBezTo>
                    <a:pt x="845" y="12765"/>
                    <a:pt x="0" y="14774"/>
                    <a:pt x="0" y="16851"/>
                  </a:cubicBezTo>
                  <a:lnTo>
                    <a:pt x="0" y="30683"/>
                  </a:lnTo>
                  <a:cubicBezTo>
                    <a:pt x="0" y="35043"/>
                    <a:pt x="3538" y="38558"/>
                    <a:pt x="7875" y="38558"/>
                  </a:cubicBezTo>
                  <a:lnTo>
                    <a:pt x="126932" y="38558"/>
                  </a:lnTo>
                  <a:cubicBezTo>
                    <a:pt x="131269" y="38558"/>
                    <a:pt x="134807" y="35043"/>
                    <a:pt x="134807" y="30683"/>
                  </a:cubicBezTo>
                  <a:lnTo>
                    <a:pt x="134807" y="16851"/>
                  </a:lnTo>
                  <a:cubicBezTo>
                    <a:pt x="134807" y="14774"/>
                    <a:pt x="133962" y="12765"/>
                    <a:pt x="132501" y="11282"/>
                  </a:cubicBezTo>
                  <a:lnTo>
                    <a:pt x="123508" y="2311"/>
                  </a:lnTo>
                  <a:cubicBezTo>
                    <a:pt x="121979" y="771"/>
                    <a:pt x="119964" y="0"/>
                    <a:pt x="117947" y="0"/>
                  </a:cubicBezTo>
                  <a:cubicBezTo>
                    <a:pt x="115930" y="0"/>
                    <a:pt x="113910" y="771"/>
                    <a:pt x="112369" y="2311"/>
                  </a:cubicBezTo>
                  <a:lnTo>
                    <a:pt x="106663" y="8018"/>
                  </a:lnTo>
                  <a:cubicBezTo>
                    <a:pt x="105122" y="9558"/>
                    <a:pt x="103108" y="10329"/>
                    <a:pt x="101094" y="10329"/>
                  </a:cubicBezTo>
                  <a:cubicBezTo>
                    <a:pt x="99079" y="10329"/>
                    <a:pt x="97065" y="9558"/>
                    <a:pt x="95524" y="8018"/>
                  </a:cubicBezTo>
                  <a:lnTo>
                    <a:pt x="89818" y="2311"/>
                  </a:lnTo>
                  <a:cubicBezTo>
                    <a:pt x="88277" y="771"/>
                    <a:pt x="86263" y="0"/>
                    <a:pt x="84249" y="0"/>
                  </a:cubicBezTo>
                  <a:cubicBezTo>
                    <a:pt x="82234" y="0"/>
                    <a:pt x="80220" y="771"/>
                    <a:pt x="78679" y="2311"/>
                  </a:cubicBezTo>
                  <a:lnTo>
                    <a:pt x="72973" y="8018"/>
                  </a:lnTo>
                  <a:cubicBezTo>
                    <a:pt x="71432" y="9558"/>
                    <a:pt x="69418" y="10329"/>
                    <a:pt x="67403" y="10329"/>
                  </a:cubicBezTo>
                  <a:cubicBezTo>
                    <a:pt x="65389" y="10329"/>
                    <a:pt x="63375" y="9558"/>
                    <a:pt x="61834" y="8018"/>
                  </a:cubicBezTo>
                  <a:lnTo>
                    <a:pt x="56128" y="2311"/>
                  </a:lnTo>
                  <a:cubicBezTo>
                    <a:pt x="54587" y="771"/>
                    <a:pt x="52567" y="0"/>
                    <a:pt x="50550" y="0"/>
                  </a:cubicBezTo>
                  <a:cubicBezTo>
                    <a:pt x="48533" y="0"/>
                    <a:pt x="46518" y="771"/>
                    <a:pt x="44989" y="2311"/>
                  </a:cubicBezTo>
                  <a:lnTo>
                    <a:pt x="39283" y="8018"/>
                  </a:lnTo>
                  <a:cubicBezTo>
                    <a:pt x="37742" y="9558"/>
                    <a:pt x="35722" y="10329"/>
                    <a:pt x="33705" y="10329"/>
                  </a:cubicBezTo>
                  <a:cubicBezTo>
                    <a:pt x="31688" y="10329"/>
                    <a:pt x="29673" y="9558"/>
                    <a:pt x="28144" y="8018"/>
                  </a:cubicBezTo>
                  <a:lnTo>
                    <a:pt x="22415" y="2311"/>
                  </a:lnTo>
                  <a:cubicBezTo>
                    <a:pt x="20886" y="771"/>
                    <a:pt x="18871" y="0"/>
                    <a:pt x="1685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9" name="Google Shape;759;p26"/>
            <p:cNvSpPr/>
            <p:nvPr/>
          </p:nvSpPr>
          <p:spPr>
            <a:xfrm>
              <a:off x="4567813" y="4756525"/>
              <a:ext cx="3370175" cy="963950"/>
            </a:xfrm>
            <a:custGeom>
              <a:avLst/>
              <a:gdLst/>
              <a:ahLst/>
              <a:cxnLst/>
              <a:rect l="l" t="t" r="r" b="b"/>
              <a:pathLst>
                <a:path w="134807" h="38558" extrusionOk="0">
                  <a:moveTo>
                    <a:pt x="16854" y="0"/>
                  </a:moveTo>
                  <a:cubicBezTo>
                    <a:pt x="14837" y="0"/>
                    <a:pt x="12817" y="771"/>
                    <a:pt x="11276" y="2311"/>
                  </a:cubicBezTo>
                  <a:lnTo>
                    <a:pt x="2306" y="11282"/>
                  </a:lnTo>
                  <a:cubicBezTo>
                    <a:pt x="845" y="12765"/>
                    <a:pt x="0" y="14774"/>
                    <a:pt x="0" y="16851"/>
                  </a:cubicBezTo>
                  <a:lnTo>
                    <a:pt x="0" y="30683"/>
                  </a:lnTo>
                  <a:cubicBezTo>
                    <a:pt x="0" y="35043"/>
                    <a:pt x="3538" y="38558"/>
                    <a:pt x="7875" y="38558"/>
                  </a:cubicBezTo>
                  <a:lnTo>
                    <a:pt x="126932" y="38558"/>
                  </a:lnTo>
                  <a:cubicBezTo>
                    <a:pt x="131269" y="38558"/>
                    <a:pt x="134807" y="35043"/>
                    <a:pt x="134807" y="30683"/>
                  </a:cubicBezTo>
                  <a:lnTo>
                    <a:pt x="134807" y="16851"/>
                  </a:lnTo>
                  <a:cubicBezTo>
                    <a:pt x="134807" y="14774"/>
                    <a:pt x="133962" y="12765"/>
                    <a:pt x="132501" y="11282"/>
                  </a:cubicBezTo>
                  <a:lnTo>
                    <a:pt x="123508" y="2311"/>
                  </a:lnTo>
                  <a:cubicBezTo>
                    <a:pt x="121979" y="771"/>
                    <a:pt x="119964" y="0"/>
                    <a:pt x="117947" y="0"/>
                  </a:cubicBezTo>
                  <a:cubicBezTo>
                    <a:pt x="115930" y="0"/>
                    <a:pt x="113910" y="771"/>
                    <a:pt x="112369" y="2311"/>
                  </a:cubicBezTo>
                  <a:lnTo>
                    <a:pt x="106663" y="8018"/>
                  </a:lnTo>
                  <a:cubicBezTo>
                    <a:pt x="105122" y="9558"/>
                    <a:pt x="103108" y="10329"/>
                    <a:pt x="101094" y="10329"/>
                  </a:cubicBezTo>
                  <a:cubicBezTo>
                    <a:pt x="99079" y="10329"/>
                    <a:pt x="97065" y="9558"/>
                    <a:pt x="95524" y="8018"/>
                  </a:cubicBezTo>
                  <a:lnTo>
                    <a:pt x="89818" y="2311"/>
                  </a:lnTo>
                  <a:cubicBezTo>
                    <a:pt x="88277" y="771"/>
                    <a:pt x="86263" y="0"/>
                    <a:pt x="84249" y="0"/>
                  </a:cubicBezTo>
                  <a:cubicBezTo>
                    <a:pt x="82234" y="0"/>
                    <a:pt x="80220" y="771"/>
                    <a:pt x="78679" y="2311"/>
                  </a:cubicBezTo>
                  <a:lnTo>
                    <a:pt x="72973" y="8018"/>
                  </a:lnTo>
                  <a:cubicBezTo>
                    <a:pt x="71432" y="9558"/>
                    <a:pt x="69418" y="10329"/>
                    <a:pt x="67403" y="10329"/>
                  </a:cubicBezTo>
                  <a:cubicBezTo>
                    <a:pt x="65389" y="10329"/>
                    <a:pt x="63375" y="9558"/>
                    <a:pt x="61834" y="8018"/>
                  </a:cubicBezTo>
                  <a:lnTo>
                    <a:pt x="56128" y="2311"/>
                  </a:lnTo>
                  <a:cubicBezTo>
                    <a:pt x="54587" y="771"/>
                    <a:pt x="52567" y="0"/>
                    <a:pt x="50550" y="0"/>
                  </a:cubicBezTo>
                  <a:cubicBezTo>
                    <a:pt x="48533" y="0"/>
                    <a:pt x="46518" y="771"/>
                    <a:pt x="44989" y="2311"/>
                  </a:cubicBezTo>
                  <a:lnTo>
                    <a:pt x="39283" y="8018"/>
                  </a:lnTo>
                  <a:cubicBezTo>
                    <a:pt x="37742" y="9558"/>
                    <a:pt x="35722" y="10329"/>
                    <a:pt x="33705" y="10329"/>
                  </a:cubicBezTo>
                  <a:cubicBezTo>
                    <a:pt x="31688" y="10329"/>
                    <a:pt x="29673" y="9558"/>
                    <a:pt x="28144" y="8018"/>
                  </a:cubicBezTo>
                  <a:lnTo>
                    <a:pt x="22415" y="2311"/>
                  </a:lnTo>
                  <a:cubicBezTo>
                    <a:pt x="20886" y="771"/>
                    <a:pt x="18871" y="0"/>
                    <a:pt x="1685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0" name="Google Shape;760;p26"/>
            <p:cNvSpPr/>
            <p:nvPr/>
          </p:nvSpPr>
          <p:spPr>
            <a:xfrm>
              <a:off x="6252888" y="4756525"/>
              <a:ext cx="3370175" cy="963950"/>
            </a:xfrm>
            <a:custGeom>
              <a:avLst/>
              <a:gdLst/>
              <a:ahLst/>
              <a:cxnLst/>
              <a:rect l="l" t="t" r="r" b="b"/>
              <a:pathLst>
                <a:path w="134807" h="38558" extrusionOk="0">
                  <a:moveTo>
                    <a:pt x="16854" y="0"/>
                  </a:moveTo>
                  <a:cubicBezTo>
                    <a:pt x="14837" y="0"/>
                    <a:pt x="12817" y="771"/>
                    <a:pt x="11276" y="2311"/>
                  </a:cubicBezTo>
                  <a:lnTo>
                    <a:pt x="2306" y="11282"/>
                  </a:lnTo>
                  <a:cubicBezTo>
                    <a:pt x="845" y="12765"/>
                    <a:pt x="0" y="14774"/>
                    <a:pt x="0" y="16851"/>
                  </a:cubicBezTo>
                  <a:lnTo>
                    <a:pt x="0" y="30683"/>
                  </a:lnTo>
                  <a:cubicBezTo>
                    <a:pt x="0" y="35043"/>
                    <a:pt x="3538" y="38558"/>
                    <a:pt x="7875" y="38558"/>
                  </a:cubicBezTo>
                  <a:lnTo>
                    <a:pt x="126932" y="38558"/>
                  </a:lnTo>
                  <a:cubicBezTo>
                    <a:pt x="131269" y="38558"/>
                    <a:pt x="134807" y="35043"/>
                    <a:pt x="134807" y="30683"/>
                  </a:cubicBezTo>
                  <a:lnTo>
                    <a:pt x="134807" y="16851"/>
                  </a:lnTo>
                  <a:cubicBezTo>
                    <a:pt x="134807" y="14774"/>
                    <a:pt x="133962" y="12765"/>
                    <a:pt x="132501" y="11282"/>
                  </a:cubicBezTo>
                  <a:lnTo>
                    <a:pt x="123508" y="2311"/>
                  </a:lnTo>
                  <a:cubicBezTo>
                    <a:pt x="121979" y="771"/>
                    <a:pt x="119964" y="0"/>
                    <a:pt x="117947" y="0"/>
                  </a:cubicBezTo>
                  <a:cubicBezTo>
                    <a:pt x="115930" y="0"/>
                    <a:pt x="113910" y="771"/>
                    <a:pt x="112369" y="2311"/>
                  </a:cubicBezTo>
                  <a:lnTo>
                    <a:pt x="106663" y="8018"/>
                  </a:lnTo>
                  <a:cubicBezTo>
                    <a:pt x="105122" y="9558"/>
                    <a:pt x="103108" y="10329"/>
                    <a:pt x="101094" y="10329"/>
                  </a:cubicBezTo>
                  <a:cubicBezTo>
                    <a:pt x="99079" y="10329"/>
                    <a:pt x="97065" y="9558"/>
                    <a:pt x="95524" y="8018"/>
                  </a:cubicBezTo>
                  <a:lnTo>
                    <a:pt x="89818" y="2311"/>
                  </a:lnTo>
                  <a:cubicBezTo>
                    <a:pt x="88277" y="771"/>
                    <a:pt x="86263" y="0"/>
                    <a:pt x="84249" y="0"/>
                  </a:cubicBezTo>
                  <a:cubicBezTo>
                    <a:pt x="82234" y="0"/>
                    <a:pt x="80220" y="771"/>
                    <a:pt x="78679" y="2311"/>
                  </a:cubicBezTo>
                  <a:lnTo>
                    <a:pt x="72973" y="8018"/>
                  </a:lnTo>
                  <a:cubicBezTo>
                    <a:pt x="71432" y="9558"/>
                    <a:pt x="69418" y="10329"/>
                    <a:pt x="67403" y="10329"/>
                  </a:cubicBezTo>
                  <a:cubicBezTo>
                    <a:pt x="65389" y="10329"/>
                    <a:pt x="63375" y="9558"/>
                    <a:pt x="61834" y="8018"/>
                  </a:cubicBezTo>
                  <a:lnTo>
                    <a:pt x="56128" y="2311"/>
                  </a:lnTo>
                  <a:cubicBezTo>
                    <a:pt x="54587" y="771"/>
                    <a:pt x="52567" y="0"/>
                    <a:pt x="50550" y="0"/>
                  </a:cubicBezTo>
                  <a:cubicBezTo>
                    <a:pt x="48533" y="0"/>
                    <a:pt x="46518" y="771"/>
                    <a:pt x="44989" y="2311"/>
                  </a:cubicBezTo>
                  <a:lnTo>
                    <a:pt x="39283" y="8018"/>
                  </a:lnTo>
                  <a:cubicBezTo>
                    <a:pt x="37742" y="9558"/>
                    <a:pt x="35722" y="10329"/>
                    <a:pt x="33705" y="10329"/>
                  </a:cubicBezTo>
                  <a:cubicBezTo>
                    <a:pt x="31688" y="10329"/>
                    <a:pt x="29673" y="9558"/>
                    <a:pt x="28144" y="8018"/>
                  </a:cubicBezTo>
                  <a:lnTo>
                    <a:pt x="22415" y="2311"/>
                  </a:lnTo>
                  <a:cubicBezTo>
                    <a:pt x="20886" y="771"/>
                    <a:pt x="18871" y="0"/>
                    <a:pt x="1685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761" name="Google Shape;761;p26"/>
          <p:cNvSpPr/>
          <p:nvPr/>
        </p:nvSpPr>
        <p:spPr>
          <a:xfrm>
            <a:off x="305125" y="1381275"/>
            <a:ext cx="107300" cy="281350"/>
          </a:xfrm>
          <a:custGeom>
            <a:avLst/>
            <a:gdLst/>
            <a:ahLst/>
            <a:cxnLst/>
            <a:rect l="l" t="t" r="r" b="b"/>
            <a:pathLst>
              <a:path w="4292" h="11254" fill="none" extrusionOk="0">
                <a:moveTo>
                  <a:pt x="4291" y="9108"/>
                </a:moveTo>
                <a:lnTo>
                  <a:pt x="4291" y="2146"/>
                </a:lnTo>
                <a:cubicBezTo>
                  <a:pt x="4291" y="960"/>
                  <a:pt x="3333" y="1"/>
                  <a:pt x="2146" y="1"/>
                </a:cubicBezTo>
                <a:lnTo>
                  <a:pt x="2146" y="1"/>
                </a:lnTo>
                <a:cubicBezTo>
                  <a:pt x="982" y="1"/>
                  <a:pt x="0" y="960"/>
                  <a:pt x="0" y="2146"/>
                </a:cubicBezTo>
                <a:lnTo>
                  <a:pt x="0" y="9108"/>
                </a:lnTo>
                <a:cubicBezTo>
                  <a:pt x="0" y="10272"/>
                  <a:pt x="982" y="11254"/>
                  <a:pt x="2146" y="11254"/>
                </a:cubicBezTo>
                <a:lnTo>
                  <a:pt x="2146" y="11254"/>
                </a:lnTo>
                <a:cubicBezTo>
                  <a:pt x="3333" y="11254"/>
                  <a:pt x="4291" y="10272"/>
                  <a:pt x="4291" y="9108"/>
                </a:cubicBezTo>
                <a:close/>
              </a:path>
            </a:pathLst>
          </a:custGeom>
          <a:noFill/>
          <a:ln w="9700" cap="flat" cmpd="sng">
            <a:solidFill>
              <a:schemeClr val="dk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2" name="Google Shape;762;p26"/>
          <p:cNvSpPr/>
          <p:nvPr/>
        </p:nvSpPr>
        <p:spPr>
          <a:xfrm>
            <a:off x="128800" y="2977795"/>
            <a:ext cx="459938" cy="229984"/>
          </a:xfrm>
          <a:custGeom>
            <a:avLst/>
            <a:gdLst/>
            <a:ahLst/>
            <a:cxnLst/>
            <a:rect l="l" t="t" r="r" b="b"/>
            <a:pathLst>
              <a:path w="30724" h="15363" extrusionOk="0">
                <a:moveTo>
                  <a:pt x="15362" y="1"/>
                </a:moveTo>
                <a:cubicBezTo>
                  <a:pt x="6871" y="1"/>
                  <a:pt x="1" y="6871"/>
                  <a:pt x="1" y="15362"/>
                </a:cubicBezTo>
                <a:lnTo>
                  <a:pt x="30723" y="15362"/>
                </a:lnTo>
                <a:cubicBezTo>
                  <a:pt x="30723" y="6871"/>
                  <a:pt x="23853" y="1"/>
                  <a:pt x="15362" y="1"/>
                </a:cubicBezTo>
                <a:close/>
              </a:path>
            </a:pathLst>
          </a:custGeom>
          <a:solidFill>
            <a:srgbClr val="F8A14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3" name="Google Shape;763;p26"/>
          <p:cNvSpPr/>
          <p:nvPr/>
        </p:nvSpPr>
        <p:spPr>
          <a:xfrm>
            <a:off x="128800" y="3255256"/>
            <a:ext cx="459938" cy="229984"/>
          </a:xfrm>
          <a:custGeom>
            <a:avLst/>
            <a:gdLst/>
            <a:ahLst/>
            <a:cxnLst/>
            <a:rect l="l" t="t" r="r" b="b"/>
            <a:pathLst>
              <a:path w="30724" h="15363" extrusionOk="0">
                <a:moveTo>
                  <a:pt x="15362" y="1"/>
                </a:moveTo>
                <a:cubicBezTo>
                  <a:pt x="6871" y="1"/>
                  <a:pt x="1" y="6894"/>
                  <a:pt x="1" y="15362"/>
                </a:cubicBezTo>
                <a:lnTo>
                  <a:pt x="30723" y="15362"/>
                </a:lnTo>
                <a:cubicBezTo>
                  <a:pt x="30723" y="6894"/>
                  <a:pt x="23853" y="1"/>
                  <a:pt x="1536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4" name="Google Shape;764;p26"/>
          <p:cNvSpPr/>
          <p:nvPr/>
        </p:nvSpPr>
        <p:spPr>
          <a:xfrm>
            <a:off x="128800" y="3532717"/>
            <a:ext cx="459938" cy="229984"/>
          </a:xfrm>
          <a:custGeom>
            <a:avLst/>
            <a:gdLst/>
            <a:ahLst/>
            <a:cxnLst/>
            <a:rect l="l" t="t" r="r" b="b"/>
            <a:pathLst>
              <a:path w="30724" h="15363" extrusionOk="0">
                <a:moveTo>
                  <a:pt x="15362" y="1"/>
                </a:moveTo>
                <a:cubicBezTo>
                  <a:pt x="6871" y="1"/>
                  <a:pt x="1" y="6894"/>
                  <a:pt x="1" y="15362"/>
                </a:cubicBezTo>
                <a:lnTo>
                  <a:pt x="30723" y="15362"/>
                </a:lnTo>
                <a:cubicBezTo>
                  <a:pt x="30723" y="6894"/>
                  <a:pt x="23853" y="1"/>
                  <a:pt x="15362" y="1"/>
                </a:cubicBezTo>
                <a:close/>
              </a:path>
            </a:pathLst>
          </a:custGeom>
          <a:solidFill>
            <a:srgbClr val="5CC7A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5" name="Google Shape;765;p26"/>
          <p:cNvSpPr/>
          <p:nvPr/>
        </p:nvSpPr>
        <p:spPr>
          <a:xfrm rot="5400000">
            <a:off x="665550" y="-665550"/>
            <a:ext cx="516600" cy="1847700"/>
          </a:xfrm>
          <a:prstGeom prst="round2SameRect">
            <a:avLst>
              <a:gd name="adj1" fmla="val 50000"/>
              <a:gd name="adj2" fmla="val 0"/>
            </a:avLst>
          </a:pr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766" name="Google Shape;766;p26"/>
          <p:cNvGrpSpPr/>
          <p:nvPr/>
        </p:nvGrpSpPr>
        <p:grpSpPr>
          <a:xfrm>
            <a:off x="8428350" y="1995576"/>
            <a:ext cx="964775" cy="2169138"/>
            <a:chOff x="8428350" y="1614576"/>
            <a:chExt cx="964775" cy="2169138"/>
          </a:xfrm>
        </p:grpSpPr>
        <p:sp>
          <p:nvSpPr>
            <p:cNvPr id="767" name="Google Shape;767;p26"/>
            <p:cNvSpPr/>
            <p:nvPr/>
          </p:nvSpPr>
          <p:spPr>
            <a:xfrm>
              <a:off x="8428350" y="1614576"/>
              <a:ext cx="31" cy="2169138"/>
            </a:xfrm>
            <a:custGeom>
              <a:avLst/>
              <a:gdLst/>
              <a:ahLst/>
              <a:cxnLst/>
              <a:rect l="l" t="t" r="r" b="b"/>
              <a:pathLst>
                <a:path w="1" h="85458" fill="none" extrusionOk="0">
                  <a:moveTo>
                    <a:pt x="0" y="0"/>
                  </a:moveTo>
                  <a:lnTo>
                    <a:pt x="0" y="85458"/>
                  </a:lnTo>
                </a:path>
              </a:pathLst>
            </a:custGeom>
            <a:noFill/>
            <a:ln w="9700" cap="flat" cmpd="sng">
              <a:solidFill>
                <a:srgbClr val="FFFFFF"/>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8" name="Google Shape;768;p26"/>
            <p:cNvSpPr/>
            <p:nvPr/>
          </p:nvSpPr>
          <p:spPr>
            <a:xfrm>
              <a:off x="8429046" y="1615245"/>
              <a:ext cx="950090" cy="31"/>
            </a:xfrm>
            <a:custGeom>
              <a:avLst/>
              <a:gdLst/>
              <a:ahLst/>
              <a:cxnLst/>
              <a:rect l="l" t="t" r="r" b="b"/>
              <a:pathLst>
                <a:path w="85459" h="1" fill="none" extrusionOk="0">
                  <a:moveTo>
                    <a:pt x="0" y="1"/>
                  </a:moveTo>
                  <a:lnTo>
                    <a:pt x="85458" y="1"/>
                  </a:lnTo>
                </a:path>
              </a:pathLst>
            </a:custGeom>
            <a:noFill/>
            <a:ln w="9700" cap="flat" cmpd="sng">
              <a:solidFill>
                <a:srgbClr val="FFFFFF"/>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769" name="Google Shape;769;p26"/>
            <p:cNvGrpSpPr/>
            <p:nvPr/>
          </p:nvGrpSpPr>
          <p:grpSpPr>
            <a:xfrm>
              <a:off x="8429046" y="1614576"/>
              <a:ext cx="964079" cy="2169138"/>
              <a:chOff x="8429046" y="1614576"/>
              <a:chExt cx="964079" cy="2169138"/>
            </a:xfrm>
          </p:grpSpPr>
          <p:sp>
            <p:nvSpPr>
              <p:cNvPr id="770" name="Google Shape;770;p26"/>
              <p:cNvSpPr/>
              <p:nvPr/>
            </p:nvSpPr>
            <p:spPr>
              <a:xfrm>
                <a:off x="8429046" y="3297831"/>
                <a:ext cx="950090" cy="31"/>
              </a:xfrm>
              <a:custGeom>
                <a:avLst/>
                <a:gdLst/>
                <a:ahLst/>
                <a:cxnLst/>
                <a:rect l="l" t="t" r="r" b="b"/>
                <a:pathLst>
                  <a:path w="85459" h="1" fill="none" extrusionOk="0">
                    <a:moveTo>
                      <a:pt x="0" y="1"/>
                    </a:moveTo>
                    <a:lnTo>
                      <a:pt x="85458" y="1"/>
                    </a:lnTo>
                  </a:path>
                </a:pathLst>
              </a:custGeom>
              <a:noFill/>
              <a:ln w="9700" cap="flat" cmpd="sng">
                <a:solidFill>
                  <a:srgbClr val="FFFFFF"/>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1" name="Google Shape;771;p26"/>
              <p:cNvSpPr/>
              <p:nvPr/>
            </p:nvSpPr>
            <p:spPr>
              <a:xfrm>
                <a:off x="8429046" y="3056970"/>
                <a:ext cx="950090" cy="31"/>
              </a:xfrm>
              <a:custGeom>
                <a:avLst/>
                <a:gdLst/>
                <a:ahLst/>
                <a:cxnLst/>
                <a:rect l="l" t="t" r="r" b="b"/>
                <a:pathLst>
                  <a:path w="85459" h="1" fill="none" extrusionOk="0">
                    <a:moveTo>
                      <a:pt x="0" y="0"/>
                    </a:moveTo>
                    <a:lnTo>
                      <a:pt x="85458" y="0"/>
                    </a:lnTo>
                  </a:path>
                </a:pathLst>
              </a:custGeom>
              <a:noFill/>
              <a:ln w="9700" cap="flat" cmpd="sng">
                <a:solidFill>
                  <a:srgbClr val="FFFFFF"/>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2" name="Google Shape;772;p26"/>
              <p:cNvSpPr/>
              <p:nvPr/>
            </p:nvSpPr>
            <p:spPr>
              <a:xfrm>
                <a:off x="8429046" y="2816791"/>
                <a:ext cx="950090" cy="31"/>
              </a:xfrm>
              <a:custGeom>
                <a:avLst/>
                <a:gdLst/>
                <a:ahLst/>
                <a:cxnLst/>
                <a:rect l="l" t="t" r="r" b="b"/>
                <a:pathLst>
                  <a:path w="85459" h="1" fill="none" extrusionOk="0">
                    <a:moveTo>
                      <a:pt x="0" y="1"/>
                    </a:moveTo>
                    <a:lnTo>
                      <a:pt x="85458" y="1"/>
                    </a:lnTo>
                  </a:path>
                </a:pathLst>
              </a:custGeom>
              <a:noFill/>
              <a:ln w="9700" cap="flat" cmpd="sng">
                <a:solidFill>
                  <a:srgbClr val="FFFFFF"/>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3" name="Google Shape;773;p26"/>
              <p:cNvSpPr/>
              <p:nvPr/>
            </p:nvSpPr>
            <p:spPr>
              <a:xfrm>
                <a:off x="8429046" y="2576643"/>
                <a:ext cx="950090" cy="31"/>
              </a:xfrm>
              <a:custGeom>
                <a:avLst/>
                <a:gdLst/>
                <a:ahLst/>
                <a:cxnLst/>
                <a:rect l="l" t="t" r="r" b="b"/>
                <a:pathLst>
                  <a:path w="85459" h="1" fill="none" extrusionOk="0">
                    <a:moveTo>
                      <a:pt x="0" y="0"/>
                    </a:moveTo>
                    <a:lnTo>
                      <a:pt x="85458" y="0"/>
                    </a:lnTo>
                  </a:path>
                </a:pathLst>
              </a:custGeom>
              <a:noFill/>
              <a:ln w="9700" cap="flat" cmpd="sng">
                <a:solidFill>
                  <a:srgbClr val="FFFFFF"/>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4" name="Google Shape;774;p26"/>
              <p:cNvSpPr/>
              <p:nvPr/>
            </p:nvSpPr>
            <p:spPr>
              <a:xfrm>
                <a:off x="8429046" y="2335752"/>
                <a:ext cx="950090" cy="31"/>
              </a:xfrm>
              <a:custGeom>
                <a:avLst/>
                <a:gdLst/>
                <a:ahLst/>
                <a:cxnLst/>
                <a:rect l="l" t="t" r="r" b="b"/>
                <a:pathLst>
                  <a:path w="85459" h="1" fill="none" extrusionOk="0">
                    <a:moveTo>
                      <a:pt x="0" y="1"/>
                    </a:moveTo>
                    <a:lnTo>
                      <a:pt x="85458" y="1"/>
                    </a:lnTo>
                  </a:path>
                </a:pathLst>
              </a:custGeom>
              <a:noFill/>
              <a:ln w="9700" cap="flat" cmpd="sng">
                <a:solidFill>
                  <a:srgbClr val="FFFFFF"/>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5" name="Google Shape;775;p26"/>
              <p:cNvSpPr/>
              <p:nvPr/>
            </p:nvSpPr>
            <p:spPr>
              <a:xfrm>
                <a:off x="8429046" y="2095603"/>
                <a:ext cx="950090" cy="31"/>
              </a:xfrm>
              <a:custGeom>
                <a:avLst/>
                <a:gdLst/>
                <a:ahLst/>
                <a:cxnLst/>
                <a:rect l="l" t="t" r="r" b="b"/>
                <a:pathLst>
                  <a:path w="85459" h="1" fill="none" extrusionOk="0">
                    <a:moveTo>
                      <a:pt x="0" y="0"/>
                    </a:moveTo>
                    <a:lnTo>
                      <a:pt x="85458" y="0"/>
                    </a:lnTo>
                  </a:path>
                </a:pathLst>
              </a:custGeom>
              <a:noFill/>
              <a:ln w="9700" cap="flat" cmpd="sng">
                <a:solidFill>
                  <a:srgbClr val="FFFFFF"/>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6" name="Google Shape;776;p26"/>
              <p:cNvSpPr/>
              <p:nvPr/>
            </p:nvSpPr>
            <p:spPr>
              <a:xfrm>
                <a:off x="8429046" y="1855424"/>
                <a:ext cx="950090" cy="31"/>
              </a:xfrm>
              <a:custGeom>
                <a:avLst/>
                <a:gdLst/>
                <a:ahLst/>
                <a:cxnLst/>
                <a:rect l="l" t="t" r="r" b="b"/>
                <a:pathLst>
                  <a:path w="85459" h="1" fill="none" extrusionOk="0">
                    <a:moveTo>
                      <a:pt x="0" y="1"/>
                    </a:moveTo>
                    <a:lnTo>
                      <a:pt x="85458" y="1"/>
                    </a:lnTo>
                  </a:path>
                </a:pathLst>
              </a:custGeom>
              <a:noFill/>
              <a:ln w="9700" cap="flat" cmpd="sng">
                <a:solidFill>
                  <a:srgbClr val="FFFFFF"/>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7" name="Google Shape;777;p26"/>
              <p:cNvSpPr/>
              <p:nvPr/>
            </p:nvSpPr>
            <p:spPr>
              <a:xfrm>
                <a:off x="9152235" y="1614576"/>
                <a:ext cx="31" cy="2169138"/>
              </a:xfrm>
              <a:custGeom>
                <a:avLst/>
                <a:gdLst/>
                <a:ahLst/>
                <a:cxnLst/>
                <a:rect l="l" t="t" r="r" b="b"/>
                <a:pathLst>
                  <a:path w="1" h="85458" fill="none" extrusionOk="0">
                    <a:moveTo>
                      <a:pt x="0" y="0"/>
                    </a:moveTo>
                    <a:lnTo>
                      <a:pt x="0" y="85458"/>
                    </a:lnTo>
                  </a:path>
                </a:pathLst>
              </a:custGeom>
              <a:noFill/>
              <a:ln w="9700" cap="flat" cmpd="sng">
                <a:solidFill>
                  <a:srgbClr val="FFFFFF"/>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8" name="Google Shape;778;p26"/>
              <p:cNvSpPr/>
              <p:nvPr/>
            </p:nvSpPr>
            <p:spPr>
              <a:xfrm>
                <a:off x="8911395" y="1614576"/>
                <a:ext cx="31" cy="2169138"/>
              </a:xfrm>
              <a:custGeom>
                <a:avLst/>
                <a:gdLst/>
                <a:ahLst/>
                <a:cxnLst/>
                <a:rect l="l" t="t" r="r" b="b"/>
                <a:pathLst>
                  <a:path w="1" h="85458" fill="none" extrusionOk="0">
                    <a:moveTo>
                      <a:pt x="0" y="0"/>
                    </a:moveTo>
                    <a:lnTo>
                      <a:pt x="0" y="85458"/>
                    </a:lnTo>
                  </a:path>
                </a:pathLst>
              </a:custGeom>
              <a:noFill/>
              <a:ln w="9700" cap="flat" cmpd="sng">
                <a:solidFill>
                  <a:srgbClr val="FFFFFF"/>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9" name="Google Shape;779;p26"/>
              <p:cNvSpPr/>
              <p:nvPr/>
            </p:nvSpPr>
            <p:spPr>
              <a:xfrm>
                <a:off x="8669873" y="1614576"/>
                <a:ext cx="31" cy="2169138"/>
              </a:xfrm>
              <a:custGeom>
                <a:avLst/>
                <a:gdLst/>
                <a:ahLst/>
                <a:cxnLst/>
                <a:rect l="l" t="t" r="r" b="b"/>
                <a:pathLst>
                  <a:path w="1" h="85458" fill="none" extrusionOk="0">
                    <a:moveTo>
                      <a:pt x="0" y="0"/>
                    </a:moveTo>
                    <a:lnTo>
                      <a:pt x="0" y="85458"/>
                    </a:lnTo>
                  </a:path>
                </a:pathLst>
              </a:custGeom>
              <a:noFill/>
              <a:ln w="9700" cap="flat" cmpd="sng">
                <a:solidFill>
                  <a:srgbClr val="FFFFFF"/>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0" name="Google Shape;780;p26"/>
              <p:cNvSpPr/>
              <p:nvPr/>
            </p:nvSpPr>
            <p:spPr>
              <a:xfrm>
                <a:off x="8429046" y="3778220"/>
                <a:ext cx="950090" cy="31"/>
              </a:xfrm>
              <a:custGeom>
                <a:avLst/>
                <a:gdLst/>
                <a:ahLst/>
                <a:cxnLst/>
                <a:rect l="l" t="t" r="r" b="b"/>
                <a:pathLst>
                  <a:path w="85459" h="1" fill="none" extrusionOk="0">
                    <a:moveTo>
                      <a:pt x="0" y="0"/>
                    </a:moveTo>
                    <a:lnTo>
                      <a:pt x="85458" y="0"/>
                    </a:lnTo>
                  </a:path>
                </a:pathLst>
              </a:custGeom>
              <a:noFill/>
              <a:ln w="9700" cap="flat" cmpd="sng">
                <a:solidFill>
                  <a:srgbClr val="FFFFFF"/>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1" name="Google Shape;781;p26"/>
              <p:cNvSpPr/>
              <p:nvPr/>
            </p:nvSpPr>
            <p:spPr>
              <a:xfrm>
                <a:off x="8429046" y="3538041"/>
                <a:ext cx="950090" cy="31"/>
              </a:xfrm>
              <a:custGeom>
                <a:avLst/>
                <a:gdLst/>
                <a:ahLst/>
                <a:cxnLst/>
                <a:rect l="l" t="t" r="r" b="b"/>
                <a:pathLst>
                  <a:path w="85459" h="1" fill="none" extrusionOk="0">
                    <a:moveTo>
                      <a:pt x="0" y="1"/>
                    </a:moveTo>
                    <a:lnTo>
                      <a:pt x="85458" y="1"/>
                    </a:lnTo>
                  </a:path>
                </a:pathLst>
              </a:custGeom>
              <a:noFill/>
              <a:ln w="9700" cap="flat" cmpd="sng">
                <a:solidFill>
                  <a:srgbClr val="FFFFFF"/>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2" name="Google Shape;782;p26"/>
              <p:cNvSpPr/>
              <p:nvPr/>
            </p:nvSpPr>
            <p:spPr>
              <a:xfrm>
                <a:off x="9393094" y="1614576"/>
                <a:ext cx="31" cy="2169138"/>
              </a:xfrm>
              <a:custGeom>
                <a:avLst/>
                <a:gdLst/>
                <a:ahLst/>
                <a:cxnLst/>
                <a:rect l="l" t="t" r="r" b="b"/>
                <a:pathLst>
                  <a:path w="1" h="85458" fill="none" extrusionOk="0">
                    <a:moveTo>
                      <a:pt x="0" y="0"/>
                    </a:moveTo>
                    <a:lnTo>
                      <a:pt x="0" y="85458"/>
                    </a:lnTo>
                  </a:path>
                </a:pathLst>
              </a:custGeom>
              <a:noFill/>
              <a:ln w="9700" cap="flat" cmpd="sng">
                <a:solidFill>
                  <a:srgbClr val="FFFFFF"/>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Title and four columns">
  <p:cSld name="BLANK_1_1_1_1">
    <p:spTree>
      <p:nvGrpSpPr>
        <p:cNvPr id="1" name="Shape 783"/>
        <p:cNvGrpSpPr/>
        <p:nvPr/>
      </p:nvGrpSpPr>
      <p:grpSpPr>
        <a:xfrm>
          <a:off x="0" y="0"/>
          <a:ext cx="0" cy="0"/>
          <a:chOff x="0" y="0"/>
          <a:chExt cx="0" cy="0"/>
        </a:xfrm>
      </p:grpSpPr>
      <p:sp>
        <p:nvSpPr>
          <p:cNvPr id="784" name="Google Shape;784;p27"/>
          <p:cNvSpPr txBox="1">
            <a:spLocks noGrp="1"/>
          </p:cNvSpPr>
          <p:nvPr>
            <p:ph type="subTitle" idx="1"/>
          </p:nvPr>
        </p:nvSpPr>
        <p:spPr>
          <a:xfrm>
            <a:off x="1928823" y="1670800"/>
            <a:ext cx="2487000" cy="531900"/>
          </a:xfrm>
          <a:prstGeom prst="rect">
            <a:avLst/>
          </a:prstGeom>
          <a:ln>
            <a:noFill/>
          </a:ln>
        </p:spPr>
        <p:txBody>
          <a:bodyPr spcFirstLastPara="1" wrap="square" lIns="91425" tIns="91425" rIns="91425" bIns="91425" anchor="b" anchorCtr="0">
            <a:noAutofit/>
          </a:bodyPr>
          <a:lstStyle>
            <a:lvl1pPr lvl="0" rtl="0">
              <a:lnSpc>
                <a:spcPct val="100000"/>
              </a:lnSpc>
              <a:spcBef>
                <a:spcPts val="0"/>
              </a:spcBef>
              <a:spcAft>
                <a:spcPts val="0"/>
              </a:spcAft>
              <a:buClr>
                <a:schemeClr val="accent5"/>
              </a:buClr>
              <a:buSzPts val="2200"/>
              <a:buFont typeface="Red Hat Display"/>
              <a:buNone/>
              <a:defRPr sz="2200" b="1">
                <a:solidFill>
                  <a:schemeClr val="accent5"/>
                </a:solidFill>
                <a:latin typeface="Red Hat Display"/>
                <a:ea typeface="Red Hat Display"/>
                <a:cs typeface="Red Hat Display"/>
                <a:sym typeface="Red Hat Display"/>
              </a:defRPr>
            </a:lvl1pPr>
            <a:lvl2pPr lvl="1" algn="ctr" rtl="0">
              <a:lnSpc>
                <a:spcPct val="100000"/>
              </a:lnSpc>
              <a:spcBef>
                <a:spcPts val="0"/>
              </a:spcBef>
              <a:spcAft>
                <a:spcPts val="0"/>
              </a:spcAft>
              <a:buClr>
                <a:schemeClr val="accent5"/>
              </a:buClr>
              <a:buSzPts val="2200"/>
              <a:buFont typeface="Red Hat Display"/>
              <a:buNone/>
              <a:defRPr sz="2200" b="1">
                <a:solidFill>
                  <a:schemeClr val="accent5"/>
                </a:solidFill>
                <a:latin typeface="Red Hat Display"/>
                <a:ea typeface="Red Hat Display"/>
                <a:cs typeface="Red Hat Display"/>
                <a:sym typeface="Red Hat Display"/>
              </a:defRPr>
            </a:lvl2pPr>
            <a:lvl3pPr lvl="2" algn="ctr" rtl="0">
              <a:lnSpc>
                <a:spcPct val="100000"/>
              </a:lnSpc>
              <a:spcBef>
                <a:spcPts val="0"/>
              </a:spcBef>
              <a:spcAft>
                <a:spcPts val="0"/>
              </a:spcAft>
              <a:buClr>
                <a:schemeClr val="accent5"/>
              </a:buClr>
              <a:buSzPts val="2200"/>
              <a:buFont typeface="Red Hat Display"/>
              <a:buNone/>
              <a:defRPr sz="2200" b="1">
                <a:solidFill>
                  <a:schemeClr val="accent5"/>
                </a:solidFill>
                <a:latin typeface="Red Hat Display"/>
                <a:ea typeface="Red Hat Display"/>
                <a:cs typeface="Red Hat Display"/>
                <a:sym typeface="Red Hat Display"/>
              </a:defRPr>
            </a:lvl3pPr>
            <a:lvl4pPr lvl="3" algn="ctr" rtl="0">
              <a:lnSpc>
                <a:spcPct val="100000"/>
              </a:lnSpc>
              <a:spcBef>
                <a:spcPts val="0"/>
              </a:spcBef>
              <a:spcAft>
                <a:spcPts val="0"/>
              </a:spcAft>
              <a:buClr>
                <a:schemeClr val="accent5"/>
              </a:buClr>
              <a:buSzPts val="2200"/>
              <a:buFont typeface="Red Hat Display"/>
              <a:buNone/>
              <a:defRPr sz="2200" b="1">
                <a:solidFill>
                  <a:schemeClr val="accent5"/>
                </a:solidFill>
                <a:latin typeface="Red Hat Display"/>
                <a:ea typeface="Red Hat Display"/>
                <a:cs typeface="Red Hat Display"/>
                <a:sym typeface="Red Hat Display"/>
              </a:defRPr>
            </a:lvl4pPr>
            <a:lvl5pPr lvl="4" algn="ctr" rtl="0">
              <a:lnSpc>
                <a:spcPct val="100000"/>
              </a:lnSpc>
              <a:spcBef>
                <a:spcPts val="0"/>
              </a:spcBef>
              <a:spcAft>
                <a:spcPts val="0"/>
              </a:spcAft>
              <a:buClr>
                <a:schemeClr val="accent5"/>
              </a:buClr>
              <a:buSzPts val="2200"/>
              <a:buFont typeface="Red Hat Display"/>
              <a:buNone/>
              <a:defRPr sz="2200" b="1">
                <a:solidFill>
                  <a:schemeClr val="accent5"/>
                </a:solidFill>
                <a:latin typeface="Red Hat Display"/>
                <a:ea typeface="Red Hat Display"/>
                <a:cs typeface="Red Hat Display"/>
                <a:sym typeface="Red Hat Display"/>
              </a:defRPr>
            </a:lvl5pPr>
            <a:lvl6pPr lvl="5" algn="ctr" rtl="0">
              <a:lnSpc>
                <a:spcPct val="100000"/>
              </a:lnSpc>
              <a:spcBef>
                <a:spcPts val="0"/>
              </a:spcBef>
              <a:spcAft>
                <a:spcPts val="0"/>
              </a:spcAft>
              <a:buClr>
                <a:schemeClr val="accent5"/>
              </a:buClr>
              <a:buSzPts val="2200"/>
              <a:buFont typeface="Red Hat Display"/>
              <a:buNone/>
              <a:defRPr sz="2200" b="1">
                <a:solidFill>
                  <a:schemeClr val="accent5"/>
                </a:solidFill>
                <a:latin typeface="Red Hat Display"/>
                <a:ea typeface="Red Hat Display"/>
                <a:cs typeface="Red Hat Display"/>
                <a:sym typeface="Red Hat Display"/>
              </a:defRPr>
            </a:lvl6pPr>
            <a:lvl7pPr lvl="6" algn="ctr" rtl="0">
              <a:lnSpc>
                <a:spcPct val="100000"/>
              </a:lnSpc>
              <a:spcBef>
                <a:spcPts val="0"/>
              </a:spcBef>
              <a:spcAft>
                <a:spcPts val="0"/>
              </a:spcAft>
              <a:buClr>
                <a:schemeClr val="accent5"/>
              </a:buClr>
              <a:buSzPts val="2200"/>
              <a:buFont typeface="Red Hat Display"/>
              <a:buNone/>
              <a:defRPr sz="2200" b="1">
                <a:solidFill>
                  <a:schemeClr val="accent5"/>
                </a:solidFill>
                <a:latin typeface="Red Hat Display"/>
                <a:ea typeface="Red Hat Display"/>
                <a:cs typeface="Red Hat Display"/>
                <a:sym typeface="Red Hat Display"/>
              </a:defRPr>
            </a:lvl7pPr>
            <a:lvl8pPr lvl="7" algn="ctr" rtl="0">
              <a:lnSpc>
                <a:spcPct val="100000"/>
              </a:lnSpc>
              <a:spcBef>
                <a:spcPts val="0"/>
              </a:spcBef>
              <a:spcAft>
                <a:spcPts val="0"/>
              </a:spcAft>
              <a:buClr>
                <a:schemeClr val="accent5"/>
              </a:buClr>
              <a:buSzPts val="2200"/>
              <a:buFont typeface="Red Hat Display"/>
              <a:buNone/>
              <a:defRPr sz="2200" b="1">
                <a:solidFill>
                  <a:schemeClr val="accent5"/>
                </a:solidFill>
                <a:latin typeface="Red Hat Display"/>
                <a:ea typeface="Red Hat Display"/>
                <a:cs typeface="Red Hat Display"/>
                <a:sym typeface="Red Hat Display"/>
              </a:defRPr>
            </a:lvl8pPr>
            <a:lvl9pPr lvl="8" algn="ctr" rtl="0">
              <a:lnSpc>
                <a:spcPct val="100000"/>
              </a:lnSpc>
              <a:spcBef>
                <a:spcPts val="0"/>
              </a:spcBef>
              <a:spcAft>
                <a:spcPts val="0"/>
              </a:spcAft>
              <a:buClr>
                <a:schemeClr val="accent5"/>
              </a:buClr>
              <a:buSzPts val="2200"/>
              <a:buFont typeface="Red Hat Display"/>
              <a:buNone/>
              <a:defRPr sz="2200" b="1">
                <a:solidFill>
                  <a:schemeClr val="accent5"/>
                </a:solidFill>
                <a:latin typeface="Red Hat Display"/>
                <a:ea typeface="Red Hat Display"/>
                <a:cs typeface="Red Hat Display"/>
                <a:sym typeface="Red Hat Display"/>
              </a:defRPr>
            </a:lvl9pPr>
          </a:lstStyle>
          <a:p>
            <a:endParaRPr/>
          </a:p>
        </p:txBody>
      </p:sp>
      <p:sp>
        <p:nvSpPr>
          <p:cNvPr id="785" name="Google Shape;785;p27"/>
          <p:cNvSpPr txBox="1">
            <a:spLocks noGrp="1"/>
          </p:cNvSpPr>
          <p:nvPr>
            <p:ph type="subTitle" idx="2"/>
          </p:nvPr>
        </p:nvSpPr>
        <p:spPr>
          <a:xfrm>
            <a:off x="1928813" y="2059825"/>
            <a:ext cx="2487000" cy="648600"/>
          </a:xfrm>
          <a:prstGeom prst="rect">
            <a:avLst/>
          </a:prstGeom>
          <a:ln>
            <a:noFill/>
          </a:ln>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786" name="Google Shape;786;p27"/>
          <p:cNvSpPr txBox="1">
            <a:spLocks noGrp="1"/>
          </p:cNvSpPr>
          <p:nvPr>
            <p:ph type="subTitle" idx="3"/>
          </p:nvPr>
        </p:nvSpPr>
        <p:spPr>
          <a:xfrm>
            <a:off x="5404412" y="2059825"/>
            <a:ext cx="2487000" cy="648600"/>
          </a:xfrm>
          <a:prstGeom prst="rect">
            <a:avLst/>
          </a:prstGeom>
          <a:ln>
            <a:noFill/>
          </a:ln>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787" name="Google Shape;787;p27"/>
          <p:cNvSpPr txBox="1">
            <a:spLocks noGrp="1"/>
          </p:cNvSpPr>
          <p:nvPr>
            <p:ph type="subTitle" idx="4"/>
          </p:nvPr>
        </p:nvSpPr>
        <p:spPr>
          <a:xfrm>
            <a:off x="1928813" y="3468800"/>
            <a:ext cx="2487000" cy="648600"/>
          </a:xfrm>
          <a:prstGeom prst="rect">
            <a:avLst/>
          </a:prstGeom>
          <a:ln>
            <a:noFill/>
          </a:ln>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788" name="Google Shape;788;p27"/>
          <p:cNvSpPr txBox="1">
            <a:spLocks noGrp="1"/>
          </p:cNvSpPr>
          <p:nvPr>
            <p:ph type="subTitle" idx="5"/>
          </p:nvPr>
        </p:nvSpPr>
        <p:spPr>
          <a:xfrm>
            <a:off x="5404412" y="3468800"/>
            <a:ext cx="2487000" cy="648600"/>
          </a:xfrm>
          <a:prstGeom prst="rect">
            <a:avLst/>
          </a:prstGeom>
          <a:ln>
            <a:noFill/>
          </a:ln>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789" name="Google Shape;789;p27"/>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30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790" name="Google Shape;790;p27"/>
          <p:cNvSpPr txBox="1">
            <a:spLocks noGrp="1"/>
          </p:cNvSpPr>
          <p:nvPr>
            <p:ph type="subTitle" idx="6"/>
          </p:nvPr>
        </p:nvSpPr>
        <p:spPr>
          <a:xfrm>
            <a:off x="1928823" y="3079750"/>
            <a:ext cx="2487000" cy="531900"/>
          </a:xfrm>
          <a:prstGeom prst="rect">
            <a:avLst/>
          </a:prstGeom>
          <a:ln>
            <a:noFill/>
          </a:ln>
        </p:spPr>
        <p:txBody>
          <a:bodyPr spcFirstLastPara="1" wrap="square" lIns="91425" tIns="91425" rIns="91425" bIns="91425" anchor="b" anchorCtr="0">
            <a:noAutofit/>
          </a:bodyPr>
          <a:lstStyle>
            <a:lvl1pPr lvl="0" rtl="0">
              <a:lnSpc>
                <a:spcPct val="100000"/>
              </a:lnSpc>
              <a:spcBef>
                <a:spcPts val="0"/>
              </a:spcBef>
              <a:spcAft>
                <a:spcPts val="0"/>
              </a:spcAft>
              <a:buClr>
                <a:schemeClr val="accent5"/>
              </a:buClr>
              <a:buSzPts val="2200"/>
              <a:buFont typeface="Red Hat Display"/>
              <a:buNone/>
              <a:defRPr sz="2200" b="1">
                <a:solidFill>
                  <a:schemeClr val="accent5"/>
                </a:solidFill>
                <a:latin typeface="Red Hat Display"/>
                <a:ea typeface="Red Hat Display"/>
                <a:cs typeface="Red Hat Display"/>
                <a:sym typeface="Red Hat Display"/>
              </a:defRPr>
            </a:lvl1pPr>
            <a:lvl2pPr lvl="1" algn="ctr" rtl="0">
              <a:lnSpc>
                <a:spcPct val="100000"/>
              </a:lnSpc>
              <a:spcBef>
                <a:spcPts val="0"/>
              </a:spcBef>
              <a:spcAft>
                <a:spcPts val="0"/>
              </a:spcAft>
              <a:buClr>
                <a:schemeClr val="accent5"/>
              </a:buClr>
              <a:buSzPts val="2200"/>
              <a:buFont typeface="Red Hat Display"/>
              <a:buNone/>
              <a:defRPr sz="2200" b="1">
                <a:solidFill>
                  <a:schemeClr val="accent5"/>
                </a:solidFill>
                <a:latin typeface="Red Hat Display"/>
                <a:ea typeface="Red Hat Display"/>
                <a:cs typeface="Red Hat Display"/>
                <a:sym typeface="Red Hat Display"/>
              </a:defRPr>
            </a:lvl2pPr>
            <a:lvl3pPr lvl="2" algn="ctr" rtl="0">
              <a:lnSpc>
                <a:spcPct val="100000"/>
              </a:lnSpc>
              <a:spcBef>
                <a:spcPts val="0"/>
              </a:spcBef>
              <a:spcAft>
                <a:spcPts val="0"/>
              </a:spcAft>
              <a:buClr>
                <a:schemeClr val="accent5"/>
              </a:buClr>
              <a:buSzPts val="2200"/>
              <a:buFont typeface="Red Hat Display"/>
              <a:buNone/>
              <a:defRPr sz="2200" b="1">
                <a:solidFill>
                  <a:schemeClr val="accent5"/>
                </a:solidFill>
                <a:latin typeface="Red Hat Display"/>
                <a:ea typeface="Red Hat Display"/>
                <a:cs typeface="Red Hat Display"/>
                <a:sym typeface="Red Hat Display"/>
              </a:defRPr>
            </a:lvl3pPr>
            <a:lvl4pPr lvl="3" algn="ctr" rtl="0">
              <a:lnSpc>
                <a:spcPct val="100000"/>
              </a:lnSpc>
              <a:spcBef>
                <a:spcPts val="0"/>
              </a:spcBef>
              <a:spcAft>
                <a:spcPts val="0"/>
              </a:spcAft>
              <a:buClr>
                <a:schemeClr val="accent5"/>
              </a:buClr>
              <a:buSzPts val="2200"/>
              <a:buFont typeface="Red Hat Display"/>
              <a:buNone/>
              <a:defRPr sz="2200" b="1">
                <a:solidFill>
                  <a:schemeClr val="accent5"/>
                </a:solidFill>
                <a:latin typeface="Red Hat Display"/>
                <a:ea typeface="Red Hat Display"/>
                <a:cs typeface="Red Hat Display"/>
                <a:sym typeface="Red Hat Display"/>
              </a:defRPr>
            </a:lvl4pPr>
            <a:lvl5pPr lvl="4" algn="ctr" rtl="0">
              <a:lnSpc>
                <a:spcPct val="100000"/>
              </a:lnSpc>
              <a:spcBef>
                <a:spcPts val="0"/>
              </a:spcBef>
              <a:spcAft>
                <a:spcPts val="0"/>
              </a:spcAft>
              <a:buClr>
                <a:schemeClr val="accent5"/>
              </a:buClr>
              <a:buSzPts val="2200"/>
              <a:buFont typeface="Red Hat Display"/>
              <a:buNone/>
              <a:defRPr sz="2200" b="1">
                <a:solidFill>
                  <a:schemeClr val="accent5"/>
                </a:solidFill>
                <a:latin typeface="Red Hat Display"/>
                <a:ea typeface="Red Hat Display"/>
                <a:cs typeface="Red Hat Display"/>
                <a:sym typeface="Red Hat Display"/>
              </a:defRPr>
            </a:lvl5pPr>
            <a:lvl6pPr lvl="5" algn="ctr" rtl="0">
              <a:lnSpc>
                <a:spcPct val="100000"/>
              </a:lnSpc>
              <a:spcBef>
                <a:spcPts val="0"/>
              </a:spcBef>
              <a:spcAft>
                <a:spcPts val="0"/>
              </a:spcAft>
              <a:buClr>
                <a:schemeClr val="accent5"/>
              </a:buClr>
              <a:buSzPts val="2200"/>
              <a:buFont typeface="Red Hat Display"/>
              <a:buNone/>
              <a:defRPr sz="2200" b="1">
                <a:solidFill>
                  <a:schemeClr val="accent5"/>
                </a:solidFill>
                <a:latin typeface="Red Hat Display"/>
                <a:ea typeface="Red Hat Display"/>
                <a:cs typeface="Red Hat Display"/>
                <a:sym typeface="Red Hat Display"/>
              </a:defRPr>
            </a:lvl6pPr>
            <a:lvl7pPr lvl="6" algn="ctr" rtl="0">
              <a:lnSpc>
                <a:spcPct val="100000"/>
              </a:lnSpc>
              <a:spcBef>
                <a:spcPts val="0"/>
              </a:spcBef>
              <a:spcAft>
                <a:spcPts val="0"/>
              </a:spcAft>
              <a:buClr>
                <a:schemeClr val="accent5"/>
              </a:buClr>
              <a:buSzPts val="2200"/>
              <a:buFont typeface="Red Hat Display"/>
              <a:buNone/>
              <a:defRPr sz="2200" b="1">
                <a:solidFill>
                  <a:schemeClr val="accent5"/>
                </a:solidFill>
                <a:latin typeface="Red Hat Display"/>
                <a:ea typeface="Red Hat Display"/>
                <a:cs typeface="Red Hat Display"/>
                <a:sym typeface="Red Hat Display"/>
              </a:defRPr>
            </a:lvl7pPr>
            <a:lvl8pPr lvl="7" algn="ctr" rtl="0">
              <a:lnSpc>
                <a:spcPct val="100000"/>
              </a:lnSpc>
              <a:spcBef>
                <a:spcPts val="0"/>
              </a:spcBef>
              <a:spcAft>
                <a:spcPts val="0"/>
              </a:spcAft>
              <a:buClr>
                <a:schemeClr val="accent5"/>
              </a:buClr>
              <a:buSzPts val="2200"/>
              <a:buFont typeface="Red Hat Display"/>
              <a:buNone/>
              <a:defRPr sz="2200" b="1">
                <a:solidFill>
                  <a:schemeClr val="accent5"/>
                </a:solidFill>
                <a:latin typeface="Red Hat Display"/>
                <a:ea typeface="Red Hat Display"/>
                <a:cs typeface="Red Hat Display"/>
                <a:sym typeface="Red Hat Display"/>
              </a:defRPr>
            </a:lvl8pPr>
            <a:lvl9pPr lvl="8" algn="ctr" rtl="0">
              <a:lnSpc>
                <a:spcPct val="100000"/>
              </a:lnSpc>
              <a:spcBef>
                <a:spcPts val="0"/>
              </a:spcBef>
              <a:spcAft>
                <a:spcPts val="0"/>
              </a:spcAft>
              <a:buClr>
                <a:schemeClr val="accent5"/>
              </a:buClr>
              <a:buSzPts val="2200"/>
              <a:buFont typeface="Red Hat Display"/>
              <a:buNone/>
              <a:defRPr sz="2200" b="1">
                <a:solidFill>
                  <a:schemeClr val="accent5"/>
                </a:solidFill>
                <a:latin typeface="Red Hat Display"/>
                <a:ea typeface="Red Hat Display"/>
                <a:cs typeface="Red Hat Display"/>
                <a:sym typeface="Red Hat Display"/>
              </a:defRPr>
            </a:lvl9pPr>
          </a:lstStyle>
          <a:p>
            <a:endParaRPr/>
          </a:p>
        </p:txBody>
      </p:sp>
      <p:sp>
        <p:nvSpPr>
          <p:cNvPr id="791" name="Google Shape;791;p27"/>
          <p:cNvSpPr txBox="1">
            <a:spLocks noGrp="1"/>
          </p:cNvSpPr>
          <p:nvPr>
            <p:ph type="subTitle" idx="7"/>
          </p:nvPr>
        </p:nvSpPr>
        <p:spPr>
          <a:xfrm>
            <a:off x="5404418" y="1670800"/>
            <a:ext cx="2487000" cy="531900"/>
          </a:xfrm>
          <a:prstGeom prst="rect">
            <a:avLst/>
          </a:prstGeom>
          <a:ln>
            <a:noFill/>
          </a:ln>
        </p:spPr>
        <p:txBody>
          <a:bodyPr spcFirstLastPara="1" wrap="square" lIns="91425" tIns="91425" rIns="91425" bIns="91425" anchor="b" anchorCtr="0">
            <a:noAutofit/>
          </a:bodyPr>
          <a:lstStyle>
            <a:lvl1pPr lvl="0" rtl="0">
              <a:lnSpc>
                <a:spcPct val="100000"/>
              </a:lnSpc>
              <a:spcBef>
                <a:spcPts val="0"/>
              </a:spcBef>
              <a:spcAft>
                <a:spcPts val="0"/>
              </a:spcAft>
              <a:buClr>
                <a:schemeClr val="accent5"/>
              </a:buClr>
              <a:buSzPts val="2200"/>
              <a:buFont typeface="Red Hat Display"/>
              <a:buNone/>
              <a:defRPr sz="2200" b="1">
                <a:solidFill>
                  <a:schemeClr val="accent5"/>
                </a:solidFill>
                <a:latin typeface="Red Hat Display"/>
                <a:ea typeface="Red Hat Display"/>
                <a:cs typeface="Red Hat Display"/>
                <a:sym typeface="Red Hat Display"/>
              </a:defRPr>
            </a:lvl1pPr>
            <a:lvl2pPr lvl="1" algn="ctr" rtl="0">
              <a:lnSpc>
                <a:spcPct val="100000"/>
              </a:lnSpc>
              <a:spcBef>
                <a:spcPts val="0"/>
              </a:spcBef>
              <a:spcAft>
                <a:spcPts val="0"/>
              </a:spcAft>
              <a:buClr>
                <a:schemeClr val="accent5"/>
              </a:buClr>
              <a:buSzPts val="2200"/>
              <a:buFont typeface="Red Hat Display"/>
              <a:buNone/>
              <a:defRPr sz="2200" b="1">
                <a:solidFill>
                  <a:schemeClr val="accent5"/>
                </a:solidFill>
                <a:latin typeface="Red Hat Display"/>
                <a:ea typeface="Red Hat Display"/>
                <a:cs typeface="Red Hat Display"/>
                <a:sym typeface="Red Hat Display"/>
              </a:defRPr>
            </a:lvl2pPr>
            <a:lvl3pPr lvl="2" algn="ctr" rtl="0">
              <a:lnSpc>
                <a:spcPct val="100000"/>
              </a:lnSpc>
              <a:spcBef>
                <a:spcPts val="0"/>
              </a:spcBef>
              <a:spcAft>
                <a:spcPts val="0"/>
              </a:spcAft>
              <a:buClr>
                <a:schemeClr val="accent5"/>
              </a:buClr>
              <a:buSzPts val="2200"/>
              <a:buFont typeface="Red Hat Display"/>
              <a:buNone/>
              <a:defRPr sz="2200" b="1">
                <a:solidFill>
                  <a:schemeClr val="accent5"/>
                </a:solidFill>
                <a:latin typeface="Red Hat Display"/>
                <a:ea typeface="Red Hat Display"/>
                <a:cs typeface="Red Hat Display"/>
                <a:sym typeface="Red Hat Display"/>
              </a:defRPr>
            </a:lvl3pPr>
            <a:lvl4pPr lvl="3" algn="ctr" rtl="0">
              <a:lnSpc>
                <a:spcPct val="100000"/>
              </a:lnSpc>
              <a:spcBef>
                <a:spcPts val="0"/>
              </a:spcBef>
              <a:spcAft>
                <a:spcPts val="0"/>
              </a:spcAft>
              <a:buClr>
                <a:schemeClr val="accent5"/>
              </a:buClr>
              <a:buSzPts val="2200"/>
              <a:buFont typeface="Red Hat Display"/>
              <a:buNone/>
              <a:defRPr sz="2200" b="1">
                <a:solidFill>
                  <a:schemeClr val="accent5"/>
                </a:solidFill>
                <a:latin typeface="Red Hat Display"/>
                <a:ea typeface="Red Hat Display"/>
                <a:cs typeface="Red Hat Display"/>
                <a:sym typeface="Red Hat Display"/>
              </a:defRPr>
            </a:lvl4pPr>
            <a:lvl5pPr lvl="4" algn="ctr" rtl="0">
              <a:lnSpc>
                <a:spcPct val="100000"/>
              </a:lnSpc>
              <a:spcBef>
                <a:spcPts val="0"/>
              </a:spcBef>
              <a:spcAft>
                <a:spcPts val="0"/>
              </a:spcAft>
              <a:buClr>
                <a:schemeClr val="accent5"/>
              </a:buClr>
              <a:buSzPts val="2200"/>
              <a:buFont typeface="Red Hat Display"/>
              <a:buNone/>
              <a:defRPr sz="2200" b="1">
                <a:solidFill>
                  <a:schemeClr val="accent5"/>
                </a:solidFill>
                <a:latin typeface="Red Hat Display"/>
                <a:ea typeface="Red Hat Display"/>
                <a:cs typeface="Red Hat Display"/>
                <a:sym typeface="Red Hat Display"/>
              </a:defRPr>
            </a:lvl5pPr>
            <a:lvl6pPr lvl="5" algn="ctr" rtl="0">
              <a:lnSpc>
                <a:spcPct val="100000"/>
              </a:lnSpc>
              <a:spcBef>
                <a:spcPts val="0"/>
              </a:spcBef>
              <a:spcAft>
                <a:spcPts val="0"/>
              </a:spcAft>
              <a:buClr>
                <a:schemeClr val="accent5"/>
              </a:buClr>
              <a:buSzPts val="2200"/>
              <a:buFont typeface="Red Hat Display"/>
              <a:buNone/>
              <a:defRPr sz="2200" b="1">
                <a:solidFill>
                  <a:schemeClr val="accent5"/>
                </a:solidFill>
                <a:latin typeface="Red Hat Display"/>
                <a:ea typeface="Red Hat Display"/>
                <a:cs typeface="Red Hat Display"/>
                <a:sym typeface="Red Hat Display"/>
              </a:defRPr>
            </a:lvl6pPr>
            <a:lvl7pPr lvl="6" algn="ctr" rtl="0">
              <a:lnSpc>
                <a:spcPct val="100000"/>
              </a:lnSpc>
              <a:spcBef>
                <a:spcPts val="0"/>
              </a:spcBef>
              <a:spcAft>
                <a:spcPts val="0"/>
              </a:spcAft>
              <a:buClr>
                <a:schemeClr val="accent5"/>
              </a:buClr>
              <a:buSzPts val="2200"/>
              <a:buFont typeface="Red Hat Display"/>
              <a:buNone/>
              <a:defRPr sz="2200" b="1">
                <a:solidFill>
                  <a:schemeClr val="accent5"/>
                </a:solidFill>
                <a:latin typeface="Red Hat Display"/>
                <a:ea typeface="Red Hat Display"/>
                <a:cs typeface="Red Hat Display"/>
                <a:sym typeface="Red Hat Display"/>
              </a:defRPr>
            </a:lvl7pPr>
            <a:lvl8pPr lvl="7" algn="ctr" rtl="0">
              <a:lnSpc>
                <a:spcPct val="100000"/>
              </a:lnSpc>
              <a:spcBef>
                <a:spcPts val="0"/>
              </a:spcBef>
              <a:spcAft>
                <a:spcPts val="0"/>
              </a:spcAft>
              <a:buClr>
                <a:schemeClr val="accent5"/>
              </a:buClr>
              <a:buSzPts val="2200"/>
              <a:buFont typeface="Red Hat Display"/>
              <a:buNone/>
              <a:defRPr sz="2200" b="1">
                <a:solidFill>
                  <a:schemeClr val="accent5"/>
                </a:solidFill>
                <a:latin typeface="Red Hat Display"/>
                <a:ea typeface="Red Hat Display"/>
                <a:cs typeface="Red Hat Display"/>
                <a:sym typeface="Red Hat Display"/>
              </a:defRPr>
            </a:lvl8pPr>
            <a:lvl9pPr lvl="8" algn="ctr" rtl="0">
              <a:lnSpc>
                <a:spcPct val="100000"/>
              </a:lnSpc>
              <a:spcBef>
                <a:spcPts val="0"/>
              </a:spcBef>
              <a:spcAft>
                <a:spcPts val="0"/>
              </a:spcAft>
              <a:buClr>
                <a:schemeClr val="accent5"/>
              </a:buClr>
              <a:buSzPts val="2200"/>
              <a:buFont typeface="Red Hat Display"/>
              <a:buNone/>
              <a:defRPr sz="2200" b="1">
                <a:solidFill>
                  <a:schemeClr val="accent5"/>
                </a:solidFill>
                <a:latin typeface="Red Hat Display"/>
                <a:ea typeface="Red Hat Display"/>
                <a:cs typeface="Red Hat Display"/>
                <a:sym typeface="Red Hat Display"/>
              </a:defRPr>
            </a:lvl9pPr>
          </a:lstStyle>
          <a:p>
            <a:endParaRPr/>
          </a:p>
        </p:txBody>
      </p:sp>
      <p:sp>
        <p:nvSpPr>
          <p:cNvPr id="792" name="Google Shape;792;p27"/>
          <p:cNvSpPr txBox="1">
            <a:spLocks noGrp="1"/>
          </p:cNvSpPr>
          <p:nvPr>
            <p:ph type="subTitle" idx="8"/>
          </p:nvPr>
        </p:nvSpPr>
        <p:spPr>
          <a:xfrm>
            <a:off x="5404418" y="3079750"/>
            <a:ext cx="2487000" cy="531900"/>
          </a:xfrm>
          <a:prstGeom prst="rect">
            <a:avLst/>
          </a:prstGeom>
          <a:ln>
            <a:noFill/>
          </a:ln>
        </p:spPr>
        <p:txBody>
          <a:bodyPr spcFirstLastPara="1" wrap="square" lIns="91425" tIns="91425" rIns="91425" bIns="91425" anchor="b" anchorCtr="0">
            <a:noAutofit/>
          </a:bodyPr>
          <a:lstStyle>
            <a:lvl1pPr lvl="0" rtl="0">
              <a:lnSpc>
                <a:spcPct val="100000"/>
              </a:lnSpc>
              <a:spcBef>
                <a:spcPts val="0"/>
              </a:spcBef>
              <a:spcAft>
                <a:spcPts val="0"/>
              </a:spcAft>
              <a:buClr>
                <a:schemeClr val="accent5"/>
              </a:buClr>
              <a:buSzPts val="2200"/>
              <a:buFont typeface="Red Hat Display"/>
              <a:buNone/>
              <a:defRPr sz="2200" b="1">
                <a:solidFill>
                  <a:schemeClr val="accent5"/>
                </a:solidFill>
                <a:latin typeface="Red Hat Display"/>
                <a:ea typeface="Red Hat Display"/>
                <a:cs typeface="Red Hat Display"/>
                <a:sym typeface="Red Hat Display"/>
              </a:defRPr>
            </a:lvl1pPr>
            <a:lvl2pPr lvl="1" algn="ctr" rtl="0">
              <a:lnSpc>
                <a:spcPct val="100000"/>
              </a:lnSpc>
              <a:spcBef>
                <a:spcPts val="0"/>
              </a:spcBef>
              <a:spcAft>
                <a:spcPts val="0"/>
              </a:spcAft>
              <a:buClr>
                <a:schemeClr val="accent5"/>
              </a:buClr>
              <a:buSzPts val="2200"/>
              <a:buFont typeface="Red Hat Display"/>
              <a:buNone/>
              <a:defRPr sz="2200" b="1">
                <a:solidFill>
                  <a:schemeClr val="accent5"/>
                </a:solidFill>
                <a:latin typeface="Red Hat Display"/>
                <a:ea typeface="Red Hat Display"/>
                <a:cs typeface="Red Hat Display"/>
                <a:sym typeface="Red Hat Display"/>
              </a:defRPr>
            </a:lvl2pPr>
            <a:lvl3pPr lvl="2" algn="ctr" rtl="0">
              <a:lnSpc>
                <a:spcPct val="100000"/>
              </a:lnSpc>
              <a:spcBef>
                <a:spcPts val="0"/>
              </a:spcBef>
              <a:spcAft>
                <a:spcPts val="0"/>
              </a:spcAft>
              <a:buClr>
                <a:schemeClr val="accent5"/>
              </a:buClr>
              <a:buSzPts val="2200"/>
              <a:buFont typeface="Red Hat Display"/>
              <a:buNone/>
              <a:defRPr sz="2200" b="1">
                <a:solidFill>
                  <a:schemeClr val="accent5"/>
                </a:solidFill>
                <a:latin typeface="Red Hat Display"/>
                <a:ea typeface="Red Hat Display"/>
                <a:cs typeface="Red Hat Display"/>
                <a:sym typeface="Red Hat Display"/>
              </a:defRPr>
            </a:lvl3pPr>
            <a:lvl4pPr lvl="3" algn="ctr" rtl="0">
              <a:lnSpc>
                <a:spcPct val="100000"/>
              </a:lnSpc>
              <a:spcBef>
                <a:spcPts val="0"/>
              </a:spcBef>
              <a:spcAft>
                <a:spcPts val="0"/>
              </a:spcAft>
              <a:buClr>
                <a:schemeClr val="accent5"/>
              </a:buClr>
              <a:buSzPts val="2200"/>
              <a:buFont typeface="Red Hat Display"/>
              <a:buNone/>
              <a:defRPr sz="2200" b="1">
                <a:solidFill>
                  <a:schemeClr val="accent5"/>
                </a:solidFill>
                <a:latin typeface="Red Hat Display"/>
                <a:ea typeface="Red Hat Display"/>
                <a:cs typeface="Red Hat Display"/>
                <a:sym typeface="Red Hat Display"/>
              </a:defRPr>
            </a:lvl4pPr>
            <a:lvl5pPr lvl="4" algn="ctr" rtl="0">
              <a:lnSpc>
                <a:spcPct val="100000"/>
              </a:lnSpc>
              <a:spcBef>
                <a:spcPts val="0"/>
              </a:spcBef>
              <a:spcAft>
                <a:spcPts val="0"/>
              </a:spcAft>
              <a:buClr>
                <a:schemeClr val="accent5"/>
              </a:buClr>
              <a:buSzPts val="2200"/>
              <a:buFont typeface="Red Hat Display"/>
              <a:buNone/>
              <a:defRPr sz="2200" b="1">
                <a:solidFill>
                  <a:schemeClr val="accent5"/>
                </a:solidFill>
                <a:latin typeface="Red Hat Display"/>
                <a:ea typeface="Red Hat Display"/>
                <a:cs typeface="Red Hat Display"/>
                <a:sym typeface="Red Hat Display"/>
              </a:defRPr>
            </a:lvl5pPr>
            <a:lvl6pPr lvl="5" algn="ctr" rtl="0">
              <a:lnSpc>
                <a:spcPct val="100000"/>
              </a:lnSpc>
              <a:spcBef>
                <a:spcPts val="0"/>
              </a:spcBef>
              <a:spcAft>
                <a:spcPts val="0"/>
              </a:spcAft>
              <a:buClr>
                <a:schemeClr val="accent5"/>
              </a:buClr>
              <a:buSzPts val="2200"/>
              <a:buFont typeface="Red Hat Display"/>
              <a:buNone/>
              <a:defRPr sz="2200" b="1">
                <a:solidFill>
                  <a:schemeClr val="accent5"/>
                </a:solidFill>
                <a:latin typeface="Red Hat Display"/>
                <a:ea typeface="Red Hat Display"/>
                <a:cs typeface="Red Hat Display"/>
                <a:sym typeface="Red Hat Display"/>
              </a:defRPr>
            </a:lvl6pPr>
            <a:lvl7pPr lvl="6" algn="ctr" rtl="0">
              <a:lnSpc>
                <a:spcPct val="100000"/>
              </a:lnSpc>
              <a:spcBef>
                <a:spcPts val="0"/>
              </a:spcBef>
              <a:spcAft>
                <a:spcPts val="0"/>
              </a:spcAft>
              <a:buClr>
                <a:schemeClr val="accent5"/>
              </a:buClr>
              <a:buSzPts val="2200"/>
              <a:buFont typeface="Red Hat Display"/>
              <a:buNone/>
              <a:defRPr sz="2200" b="1">
                <a:solidFill>
                  <a:schemeClr val="accent5"/>
                </a:solidFill>
                <a:latin typeface="Red Hat Display"/>
                <a:ea typeface="Red Hat Display"/>
                <a:cs typeface="Red Hat Display"/>
                <a:sym typeface="Red Hat Display"/>
              </a:defRPr>
            </a:lvl7pPr>
            <a:lvl8pPr lvl="7" algn="ctr" rtl="0">
              <a:lnSpc>
                <a:spcPct val="100000"/>
              </a:lnSpc>
              <a:spcBef>
                <a:spcPts val="0"/>
              </a:spcBef>
              <a:spcAft>
                <a:spcPts val="0"/>
              </a:spcAft>
              <a:buClr>
                <a:schemeClr val="accent5"/>
              </a:buClr>
              <a:buSzPts val="2200"/>
              <a:buFont typeface="Red Hat Display"/>
              <a:buNone/>
              <a:defRPr sz="2200" b="1">
                <a:solidFill>
                  <a:schemeClr val="accent5"/>
                </a:solidFill>
                <a:latin typeface="Red Hat Display"/>
                <a:ea typeface="Red Hat Display"/>
                <a:cs typeface="Red Hat Display"/>
                <a:sym typeface="Red Hat Display"/>
              </a:defRPr>
            </a:lvl8pPr>
            <a:lvl9pPr lvl="8" algn="ctr" rtl="0">
              <a:lnSpc>
                <a:spcPct val="100000"/>
              </a:lnSpc>
              <a:spcBef>
                <a:spcPts val="0"/>
              </a:spcBef>
              <a:spcAft>
                <a:spcPts val="0"/>
              </a:spcAft>
              <a:buClr>
                <a:schemeClr val="accent5"/>
              </a:buClr>
              <a:buSzPts val="2200"/>
              <a:buFont typeface="Red Hat Display"/>
              <a:buNone/>
              <a:defRPr sz="2200" b="1">
                <a:solidFill>
                  <a:schemeClr val="accent5"/>
                </a:solidFill>
                <a:latin typeface="Red Hat Display"/>
                <a:ea typeface="Red Hat Display"/>
                <a:cs typeface="Red Hat Display"/>
                <a:sym typeface="Red Hat Display"/>
              </a:defRPr>
            </a:lvl9pPr>
          </a:lstStyle>
          <a:p>
            <a:endParaRPr/>
          </a:p>
        </p:txBody>
      </p:sp>
      <p:sp>
        <p:nvSpPr>
          <p:cNvPr id="793" name="Google Shape;793;p27"/>
          <p:cNvSpPr/>
          <p:nvPr/>
        </p:nvSpPr>
        <p:spPr>
          <a:xfrm>
            <a:off x="-75" y="2879625"/>
            <a:ext cx="717600" cy="2130900"/>
          </a:xfrm>
          <a:prstGeom prst="round2SameRect">
            <a:avLst>
              <a:gd name="adj1" fmla="val 50000"/>
              <a:gd name="adj2" fmla="val 0"/>
            </a:avLst>
          </a:pr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794" name="Google Shape;794;p27"/>
          <p:cNvGrpSpPr/>
          <p:nvPr/>
        </p:nvGrpSpPr>
        <p:grpSpPr>
          <a:xfrm flipH="1">
            <a:off x="-479075" y="4608500"/>
            <a:ext cx="10102125" cy="963950"/>
            <a:chOff x="-479062" y="4756525"/>
            <a:chExt cx="10102125" cy="963950"/>
          </a:xfrm>
        </p:grpSpPr>
        <p:sp>
          <p:nvSpPr>
            <p:cNvPr id="795" name="Google Shape;795;p27"/>
            <p:cNvSpPr/>
            <p:nvPr/>
          </p:nvSpPr>
          <p:spPr>
            <a:xfrm>
              <a:off x="2054588" y="4756525"/>
              <a:ext cx="3370175" cy="963950"/>
            </a:xfrm>
            <a:custGeom>
              <a:avLst/>
              <a:gdLst/>
              <a:ahLst/>
              <a:cxnLst/>
              <a:rect l="l" t="t" r="r" b="b"/>
              <a:pathLst>
                <a:path w="134807" h="38558" extrusionOk="0">
                  <a:moveTo>
                    <a:pt x="16854" y="0"/>
                  </a:moveTo>
                  <a:cubicBezTo>
                    <a:pt x="14837" y="0"/>
                    <a:pt x="12817" y="771"/>
                    <a:pt x="11276" y="2311"/>
                  </a:cubicBezTo>
                  <a:lnTo>
                    <a:pt x="2306" y="11282"/>
                  </a:lnTo>
                  <a:cubicBezTo>
                    <a:pt x="845" y="12765"/>
                    <a:pt x="0" y="14774"/>
                    <a:pt x="0" y="16851"/>
                  </a:cubicBezTo>
                  <a:lnTo>
                    <a:pt x="0" y="30683"/>
                  </a:lnTo>
                  <a:cubicBezTo>
                    <a:pt x="0" y="35043"/>
                    <a:pt x="3538" y="38558"/>
                    <a:pt x="7875" y="38558"/>
                  </a:cubicBezTo>
                  <a:lnTo>
                    <a:pt x="126932" y="38558"/>
                  </a:lnTo>
                  <a:cubicBezTo>
                    <a:pt x="131269" y="38558"/>
                    <a:pt x="134807" y="35043"/>
                    <a:pt x="134807" y="30683"/>
                  </a:cubicBezTo>
                  <a:lnTo>
                    <a:pt x="134807" y="16851"/>
                  </a:lnTo>
                  <a:cubicBezTo>
                    <a:pt x="134807" y="14774"/>
                    <a:pt x="133962" y="12765"/>
                    <a:pt x="132501" y="11282"/>
                  </a:cubicBezTo>
                  <a:lnTo>
                    <a:pt x="123508" y="2311"/>
                  </a:lnTo>
                  <a:cubicBezTo>
                    <a:pt x="121979" y="771"/>
                    <a:pt x="119964" y="0"/>
                    <a:pt x="117947" y="0"/>
                  </a:cubicBezTo>
                  <a:cubicBezTo>
                    <a:pt x="115930" y="0"/>
                    <a:pt x="113910" y="771"/>
                    <a:pt x="112369" y="2311"/>
                  </a:cubicBezTo>
                  <a:lnTo>
                    <a:pt x="106663" y="8018"/>
                  </a:lnTo>
                  <a:cubicBezTo>
                    <a:pt x="105122" y="9558"/>
                    <a:pt x="103108" y="10329"/>
                    <a:pt x="101094" y="10329"/>
                  </a:cubicBezTo>
                  <a:cubicBezTo>
                    <a:pt x="99079" y="10329"/>
                    <a:pt x="97065" y="9558"/>
                    <a:pt x="95524" y="8018"/>
                  </a:cubicBezTo>
                  <a:lnTo>
                    <a:pt x="89818" y="2311"/>
                  </a:lnTo>
                  <a:cubicBezTo>
                    <a:pt x="88277" y="771"/>
                    <a:pt x="86263" y="0"/>
                    <a:pt x="84249" y="0"/>
                  </a:cubicBezTo>
                  <a:cubicBezTo>
                    <a:pt x="82234" y="0"/>
                    <a:pt x="80220" y="771"/>
                    <a:pt x="78679" y="2311"/>
                  </a:cubicBezTo>
                  <a:lnTo>
                    <a:pt x="72973" y="8018"/>
                  </a:lnTo>
                  <a:cubicBezTo>
                    <a:pt x="71432" y="9558"/>
                    <a:pt x="69418" y="10329"/>
                    <a:pt x="67403" y="10329"/>
                  </a:cubicBezTo>
                  <a:cubicBezTo>
                    <a:pt x="65389" y="10329"/>
                    <a:pt x="63375" y="9558"/>
                    <a:pt x="61834" y="8018"/>
                  </a:cubicBezTo>
                  <a:lnTo>
                    <a:pt x="56128" y="2311"/>
                  </a:lnTo>
                  <a:cubicBezTo>
                    <a:pt x="54587" y="771"/>
                    <a:pt x="52567" y="0"/>
                    <a:pt x="50550" y="0"/>
                  </a:cubicBezTo>
                  <a:cubicBezTo>
                    <a:pt x="48533" y="0"/>
                    <a:pt x="46518" y="771"/>
                    <a:pt x="44989" y="2311"/>
                  </a:cubicBezTo>
                  <a:lnTo>
                    <a:pt x="39283" y="8018"/>
                  </a:lnTo>
                  <a:cubicBezTo>
                    <a:pt x="37742" y="9558"/>
                    <a:pt x="35722" y="10329"/>
                    <a:pt x="33705" y="10329"/>
                  </a:cubicBezTo>
                  <a:cubicBezTo>
                    <a:pt x="31688" y="10329"/>
                    <a:pt x="29673" y="9558"/>
                    <a:pt x="28144" y="8018"/>
                  </a:cubicBezTo>
                  <a:lnTo>
                    <a:pt x="22415" y="2311"/>
                  </a:lnTo>
                  <a:cubicBezTo>
                    <a:pt x="20886" y="771"/>
                    <a:pt x="18871" y="0"/>
                    <a:pt x="1685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6" name="Google Shape;796;p27"/>
            <p:cNvSpPr/>
            <p:nvPr/>
          </p:nvSpPr>
          <p:spPr>
            <a:xfrm>
              <a:off x="-479062" y="4756525"/>
              <a:ext cx="3370175" cy="963950"/>
            </a:xfrm>
            <a:custGeom>
              <a:avLst/>
              <a:gdLst/>
              <a:ahLst/>
              <a:cxnLst/>
              <a:rect l="l" t="t" r="r" b="b"/>
              <a:pathLst>
                <a:path w="134807" h="38558" extrusionOk="0">
                  <a:moveTo>
                    <a:pt x="16854" y="0"/>
                  </a:moveTo>
                  <a:cubicBezTo>
                    <a:pt x="14837" y="0"/>
                    <a:pt x="12817" y="771"/>
                    <a:pt x="11276" y="2311"/>
                  </a:cubicBezTo>
                  <a:lnTo>
                    <a:pt x="2306" y="11282"/>
                  </a:lnTo>
                  <a:cubicBezTo>
                    <a:pt x="845" y="12765"/>
                    <a:pt x="0" y="14774"/>
                    <a:pt x="0" y="16851"/>
                  </a:cubicBezTo>
                  <a:lnTo>
                    <a:pt x="0" y="30683"/>
                  </a:lnTo>
                  <a:cubicBezTo>
                    <a:pt x="0" y="35043"/>
                    <a:pt x="3538" y="38558"/>
                    <a:pt x="7875" y="38558"/>
                  </a:cubicBezTo>
                  <a:lnTo>
                    <a:pt x="126932" y="38558"/>
                  </a:lnTo>
                  <a:cubicBezTo>
                    <a:pt x="131269" y="38558"/>
                    <a:pt x="134807" y="35043"/>
                    <a:pt x="134807" y="30683"/>
                  </a:cubicBezTo>
                  <a:lnTo>
                    <a:pt x="134807" y="16851"/>
                  </a:lnTo>
                  <a:cubicBezTo>
                    <a:pt x="134807" y="14774"/>
                    <a:pt x="133962" y="12765"/>
                    <a:pt x="132501" y="11282"/>
                  </a:cubicBezTo>
                  <a:lnTo>
                    <a:pt x="123508" y="2311"/>
                  </a:lnTo>
                  <a:cubicBezTo>
                    <a:pt x="121979" y="771"/>
                    <a:pt x="119964" y="0"/>
                    <a:pt x="117947" y="0"/>
                  </a:cubicBezTo>
                  <a:cubicBezTo>
                    <a:pt x="115930" y="0"/>
                    <a:pt x="113910" y="771"/>
                    <a:pt x="112369" y="2311"/>
                  </a:cubicBezTo>
                  <a:lnTo>
                    <a:pt x="106663" y="8018"/>
                  </a:lnTo>
                  <a:cubicBezTo>
                    <a:pt x="105122" y="9558"/>
                    <a:pt x="103108" y="10329"/>
                    <a:pt x="101094" y="10329"/>
                  </a:cubicBezTo>
                  <a:cubicBezTo>
                    <a:pt x="99079" y="10329"/>
                    <a:pt x="97065" y="9558"/>
                    <a:pt x="95524" y="8018"/>
                  </a:cubicBezTo>
                  <a:lnTo>
                    <a:pt x="89818" y="2311"/>
                  </a:lnTo>
                  <a:cubicBezTo>
                    <a:pt x="88277" y="771"/>
                    <a:pt x="86263" y="0"/>
                    <a:pt x="84249" y="0"/>
                  </a:cubicBezTo>
                  <a:cubicBezTo>
                    <a:pt x="82234" y="0"/>
                    <a:pt x="80220" y="771"/>
                    <a:pt x="78679" y="2311"/>
                  </a:cubicBezTo>
                  <a:lnTo>
                    <a:pt x="72973" y="8018"/>
                  </a:lnTo>
                  <a:cubicBezTo>
                    <a:pt x="71432" y="9558"/>
                    <a:pt x="69418" y="10329"/>
                    <a:pt x="67403" y="10329"/>
                  </a:cubicBezTo>
                  <a:cubicBezTo>
                    <a:pt x="65389" y="10329"/>
                    <a:pt x="63375" y="9558"/>
                    <a:pt x="61834" y="8018"/>
                  </a:cubicBezTo>
                  <a:lnTo>
                    <a:pt x="56128" y="2311"/>
                  </a:lnTo>
                  <a:cubicBezTo>
                    <a:pt x="54587" y="771"/>
                    <a:pt x="52567" y="0"/>
                    <a:pt x="50550" y="0"/>
                  </a:cubicBezTo>
                  <a:cubicBezTo>
                    <a:pt x="48533" y="0"/>
                    <a:pt x="46518" y="771"/>
                    <a:pt x="44989" y="2311"/>
                  </a:cubicBezTo>
                  <a:lnTo>
                    <a:pt x="39283" y="8018"/>
                  </a:lnTo>
                  <a:cubicBezTo>
                    <a:pt x="37742" y="9558"/>
                    <a:pt x="35722" y="10329"/>
                    <a:pt x="33705" y="10329"/>
                  </a:cubicBezTo>
                  <a:cubicBezTo>
                    <a:pt x="31688" y="10329"/>
                    <a:pt x="29673" y="9558"/>
                    <a:pt x="28144" y="8018"/>
                  </a:cubicBezTo>
                  <a:lnTo>
                    <a:pt x="22415" y="2311"/>
                  </a:lnTo>
                  <a:cubicBezTo>
                    <a:pt x="20886" y="771"/>
                    <a:pt x="18871" y="0"/>
                    <a:pt x="1685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7" name="Google Shape;797;p27"/>
            <p:cNvSpPr/>
            <p:nvPr/>
          </p:nvSpPr>
          <p:spPr>
            <a:xfrm>
              <a:off x="4567813" y="4756525"/>
              <a:ext cx="3370175" cy="963950"/>
            </a:xfrm>
            <a:custGeom>
              <a:avLst/>
              <a:gdLst/>
              <a:ahLst/>
              <a:cxnLst/>
              <a:rect l="l" t="t" r="r" b="b"/>
              <a:pathLst>
                <a:path w="134807" h="38558" extrusionOk="0">
                  <a:moveTo>
                    <a:pt x="16854" y="0"/>
                  </a:moveTo>
                  <a:cubicBezTo>
                    <a:pt x="14837" y="0"/>
                    <a:pt x="12817" y="771"/>
                    <a:pt x="11276" y="2311"/>
                  </a:cubicBezTo>
                  <a:lnTo>
                    <a:pt x="2306" y="11282"/>
                  </a:lnTo>
                  <a:cubicBezTo>
                    <a:pt x="845" y="12765"/>
                    <a:pt x="0" y="14774"/>
                    <a:pt x="0" y="16851"/>
                  </a:cubicBezTo>
                  <a:lnTo>
                    <a:pt x="0" y="30683"/>
                  </a:lnTo>
                  <a:cubicBezTo>
                    <a:pt x="0" y="35043"/>
                    <a:pt x="3538" y="38558"/>
                    <a:pt x="7875" y="38558"/>
                  </a:cubicBezTo>
                  <a:lnTo>
                    <a:pt x="126932" y="38558"/>
                  </a:lnTo>
                  <a:cubicBezTo>
                    <a:pt x="131269" y="38558"/>
                    <a:pt x="134807" y="35043"/>
                    <a:pt x="134807" y="30683"/>
                  </a:cubicBezTo>
                  <a:lnTo>
                    <a:pt x="134807" y="16851"/>
                  </a:lnTo>
                  <a:cubicBezTo>
                    <a:pt x="134807" y="14774"/>
                    <a:pt x="133962" y="12765"/>
                    <a:pt x="132501" y="11282"/>
                  </a:cubicBezTo>
                  <a:lnTo>
                    <a:pt x="123508" y="2311"/>
                  </a:lnTo>
                  <a:cubicBezTo>
                    <a:pt x="121979" y="771"/>
                    <a:pt x="119964" y="0"/>
                    <a:pt x="117947" y="0"/>
                  </a:cubicBezTo>
                  <a:cubicBezTo>
                    <a:pt x="115930" y="0"/>
                    <a:pt x="113910" y="771"/>
                    <a:pt x="112369" y="2311"/>
                  </a:cubicBezTo>
                  <a:lnTo>
                    <a:pt x="106663" y="8018"/>
                  </a:lnTo>
                  <a:cubicBezTo>
                    <a:pt x="105122" y="9558"/>
                    <a:pt x="103108" y="10329"/>
                    <a:pt x="101094" y="10329"/>
                  </a:cubicBezTo>
                  <a:cubicBezTo>
                    <a:pt x="99079" y="10329"/>
                    <a:pt x="97065" y="9558"/>
                    <a:pt x="95524" y="8018"/>
                  </a:cubicBezTo>
                  <a:lnTo>
                    <a:pt x="89818" y="2311"/>
                  </a:lnTo>
                  <a:cubicBezTo>
                    <a:pt x="88277" y="771"/>
                    <a:pt x="86263" y="0"/>
                    <a:pt x="84249" y="0"/>
                  </a:cubicBezTo>
                  <a:cubicBezTo>
                    <a:pt x="82234" y="0"/>
                    <a:pt x="80220" y="771"/>
                    <a:pt x="78679" y="2311"/>
                  </a:cubicBezTo>
                  <a:lnTo>
                    <a:pt x="72973" y="8018"/>
                  </a:lnTo>
                  <a:cubicBezTo>
                    <a:pt x="71432" y="9558"/>
                    <a:pt x="69418" y="10329"/>
                    <a:pt x="67403" y="10329"/>
                  </a:cubicBezTo>
                  <a:cubicBezTo>
                    <a:pt x="65389" y="10329"/>
                    <a:pt x="63375" y="9558"/>
                    <a:pt x="61834" y="8018"/>
                  </a:cubicBezTo>
                  <a:lnTo>
                    <a:pt x="56128" y="2311"/>
                  </a:lnTo>
                  <a:cubicBezTo>
                    <a:pt x="54587" y="771"/>
                    <a:pt x="52567" y="0"/>
                    <a:pt x="50550" y="0"/>
                  </a:cubicBezTo>
                  <a:cubicBezTo>
                    <a:pt x="48533" y="0"/>
                    <a:pt x="46518" y="771"/>
                    <a:pt x="44989" y="2311"/>
                  </a:cubicBezTo>
                  <a:lnTo>
                    <a:pt x="39283" y="8018"/>
                  </a:lnTo>
                  <a:cubicBezTo>
                    <a:pt x="37742" y="9558"/>
                    <a:pt x="35722" y="10329"/>
                    <a:pt x="33705" y="10329"/>
                  </a:cubicBezTo>
                  <a:cubicBezTo>
                    <a:pt x="31688" y="10329"/>
                    <a:pt x="29673" y="9558"/>
                    <a:pt x="28144" y="8018"/>
                  </a:cubicBezTo>
                  <a:lnTo>
                    <a:pt x="22415" y="2311"/>
                  </a:lnTo>
                  <a:cubicBezTo>
                    <a:pt x="20886" y="771"/>
                    <a:pt x="18871" y="0"/>
                    <a:pt x="1685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8" name="Google Shape;798;p27"/>
            <p:cNvSpPr/>
            <p:nvPr/>
          </p:nvSpPr>
          <p:spPr>
            <a:xfrm>
              <a:off x="6252888" y="4756525"/>
              <a:ext cx="3370175" cy="963950"/>
            </a:xfrm>
            <a:custGeom>
              <a:avLst/>
              <a:gdLst/>
              <a:ahLst/>
              <a:cxnLst/>
              <a:rect l="l" t="t" r="r" b="b"/>
              <a:pathLst>
                <a:path w="134807" h="38558" extrusionOk="0">
                  <a:moveTo>
                    <a:pt x="16854" y="0"/>
                  </a:moveTo>
                  <a:cubicBezTo>
                    <a:pt x="14837" y="0"/>
                    <a:pt x="12817" y="771"/>
                    <a:pt x="11276" y="2311"/>
                  </a:cubicBezTo>
                  <a:lnTo>
                    <a:pt x="2306" y="11282"/>
                  </a:lnTo>
                  <a:cubicBezTo>
                    <a:pt x="845" y="12765"/>
                    <a:pt x="0" y="14774"/>
                    <a:pt x="0" y="16851"/>
                  </a:cubicBezTo>
                  <a:lnTo>
                    <a:pt x="0" y="30683"/>
                  </a:lnTo>
                  <a:cubicBezTo>
                    <a:pt x="0" y="35043"/>
                    <a:pt x="3538" y="38558"/>
                    <a:pt x="7875" y="38558"/>
                  </a:cubicBezTo>
                  <a:lnTo>
                    <a:pt x="126932" y="38558"/>
                  </a:lnTo>
                  <a:cubicBezTo>
                    <a:pt x="131269" y="38558"/>
                    <a:pt x="134807" y="35043"/>
                    <a:pt x="134807" y="30683"/>
                  </a:cubicBezTo>
                  <a:lnTo>
                    <a:pt x="134807" y="16851"/>
                  </a:lnTo>
                  <a:cubicBezTo>
                    <a:pt x="134807" y="14774"/>
                    <a:pt x="133962" y="12765"/>
                    <a:pt x="132501" y="11282"/>
                  </a:cubicBezTo>
                  <a:lnTo>
                    <a:pt x="123508" y="2311"/>
                  </a:lnTo>
                  <a:cubicBezTo>
                    <a:pt x="121979" y="771"/>
                    <a:pt x="119964" y="0"/>
                    <a:pt x="117947" y="0"/>
                  </a:cubicBezTo>
                  <a:cubicBezTo>
                    <a:pt x="115930" y="0"/>
                    <a:pt x="113910" y="771"/>
                    <a:pt x="112369" y="2311"/>
                  </a:cubicBezTo>
                  <a:lnTo>
                    <a:pt x="106663" y="8018"/>
                  </a:lnTo>
                  <a:cubicBezTo>
                    <a:pt x="105122" y="9558"/>
                    <a:pt x="103108" y="10329"/>
                    <a:pt x="101094" y="10329"/>
                  </a:cubicBezTo>
                  <a:cubicBezTo>
                    <a:pt x="99079" y="10329"/>
                    <a:pt x="97065" y="9558"/>
                    <a:pt x="95524" y="8018"/>
                  </a:cubicBezTo>
                  <a:lnTo>
                    <a:pt x="89818" y="2311"/>
                  </a:lnTo>
                  <a:cubicBezTo>
                    <a:pt x="88277" y="771"/>
                    <a:pt x="86263" y="0"/>
                    <a:pt x="84249" y="0"/>
                  </a:cubicBezTo>
                  <a:cubicBezTo>
                    <a:pt x="82234" y="0"/>
                    <a:pt x="80220" y="771"/>
                    <a:pt x="78679" y="2311"/>
                  </a:cubicBezTo>
                  <a:lnTo>
                    <a:pt x="72973" y="8018"/>
                  </a:lnTo>
                  <a:cubicBezTo>
                    <a:pt x="71432" y="9558"/>
                    <a:pt x="69418" y="10329"/>
                    <a:pt x="67403" y="10329"/>
                  </a:cubicBezTo>
                  <a:cubicBezTo>
                    <a:pt x="65389" y="10329"/>
                    <a:pt x="63375" y="9558"/>
                    <a:pt x="61834" y="8018"/>
                  </a:cubicBezTo>
                  <a:lnTo>
                    <a:pt x="56128" y="2311"/>
                  </a:lnTo>
                  <a:cubicBezTo>
                    <a:pt x="54587" y="771"/>
                    <a:pt x="52567" y="0"/>
                    <a:pt x="50550" y="0"/>
                  </a:cubicBezTo>
                  <a:cubicBezTo>
                    <a:pt x="48533" y="0"/>
                    <a:pt x="46518" y="771"/>
                    <a:pt x="44989" y="2311"/>
                  </a:cubicBezTo>
                  <a:lnTo>
                    <a:pt x="39283" y="8018"/>
                  </a:lnTo>
                  <a:cubicBezTo>
                    <a:pt x="37742" y="9558"/>
                    <a:pt x="35722" y="10329"/>
                    <a:pt x="33705" y="10329"/>
                  </a:cubicBezTo>
                  <a:cubicBezTo>
                    <a:pt x="31688" y="10329"/>
                    <a:pt x="29673" y="9558"/>
                    <a:pt x="28144" y="8018"/>
                  </a:cubicBezTo>
                  <a:lnTo>
                    <a:pt x="22415" y="2311"/>
                  </a:lnTo>
                  <a:cubicBezTo>
                    <a:pt x="20886" y="771"/>
                    <a:pt x="18871" y="0"/>
                    <a:pt x="1685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799" name="Google Shape;799;p27"/>
          <p:cNvSpPr/>
          <p:nvPr/>
        </p:nvSpPr>
        <p:spPr>
          <a:xfrm rot="10800000" flipH="1">
            <a:off x="81929" y="967487"/>
            <a:ext cx="564861" cy="282449"/>
          </a:xfrm>
          <a:custGeom>
            <a:avLst/>
            <a:gdLst/>
            <a:ahLst/>
            <a:cxnLst/>
            <a:rect l="l" t="t" r="r" b="b"/>
            <a:pathLst>
              <a:path w="30724" h="15363" extrusionOk="0">
                <a:moveTo>
                  <a:pt x="15362" y="1"/>
                </a:moveTo>
                <a:cubicBezTo>
                  <a:pt x="6871" y="1"/>
                  <a:pt x="1" y="6871"/>
                  <a:pt x="1" y="15362"/>
                </a:cubicBezTo>
                <a:lnTo>
                  <a:pt x="30723" y="15362"/>
                </a:lnTo>
                <a:cubicBezTo>
                  <a:pt x="30723" y="6871"/>
                  <a:pt x="23853" y="1"/>
                  <a:pt x="15362"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0" name="Google Shape;800;p27"/>
          <p:cNvSpPr/>
          <p:nvPr/>
        </p:nvSpPr>
        <p:spPr>
          <a:xfrm rot="10800000" flipH="1">
            <a:off x="81929" y="623987"/>
            <a:ext cx="564861" cy="282449"/>
          </a:xfrm>
          <a:custGeom>
            <a:avLst/>
            <a:gdLst/>
            <a:ahLst/>
            <a:cxnLst/>
            <a:rect l="l" t="t" r="r" b="b"/>
            <a:pathLst>
              <a:path w="30724" h="15363" extrusionOk="0">
                <a:moveTo>
                  <a:pt x="15362" y="1"/>
                </a:moveTo>
                <a:cubicBezTo>
                  <a:pt x="6871" y="1"/>
                  <a:pt x="1" y="6894"/>
                  <a:pt x="1" y="15362"/>
                </a:cubicBezTo>
                <a:lnTo>
                  <a:pt x="30723" y="15362"/>
                </a:lnTo>
                <a:cubicBezTo>
                  <a:pt x="30723" y="6894"/>
                  <a:pt x="23853" y="1"/>
                  <a:pt x="1536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801" name="Google Shape;801;p27"/>
          <p:cNvGrpSpPr/>
          <p:nvPr/>
        </p:nvGrpSpPr>
        <p:grpSpPr>
          <a:xfrm flipH="1">
            <a:off x="8428875" y="2697426"/>
            <a:ext cx="964079" cy="2169138"/>
            <a:chOff x="-248979" y="1614576"/>
            <a:chExt cx="964079" cy="2169138"/>
          </a:xfrm>
        </p:grpSpPr>
        <p:grpSp>
          <p:nvGrpSpPr>
            <p:cNvPr id="802" name="Google Shape;802;p27"/>
            <p:cNvGrpSpPr/>
            <p:nvPr/>
          </p:nvGrpSpPr>
          <p:grpSpPr>
            <a:xfrm>
              <a:off x="-248979" y="1614576"/>
              <a:ext cx="964079" cy="2169138"/>
              <a:chOff x="8429046" y="1614576"/>
              <a:chExt cx="964079" cy="2169138"/>
            </a:xfrm>
          </p:grpSpPr>
          <p:sp>
            <p:nvSpPr>
              <p:cNvPr id="803" name="Google Shape;803;p27"/>
              <p:cNvSpPr/>
              <p:nvPr/>
            </p:nvSpPr>
            <p:spPr>
              <a:xfrm>
                <a:off x="8429046" y="3297831"/>
                <a:ext cx="950090" cy="31"/>
              </a:xfrm>
              <a:custGeom>
                <a:avLst/>
                <a:gdLst/>
                <a:ahLst/>
                <a:cxnLst/>
                <a:rect l="l" t="t" r="r" b="b"/>
                <a:pathLst>
                  <a:path w="85459" h="1" fill="none" extrusionOk="0">
                    <a:moveTo>
                      <a:pt x="0" y="1"/>
                    </a:moveTo>
                    <a:lnTo>
                      <a:pt x="85458" y="1"/>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4" name="Google Shape;804;p27"/>
              <p:cNvSpPr/>
              <p:nvPr/>
            </p:nvSpPr>
            <p:spPr>
              <a:xfrm>
                <a:off x="8429046" y="3056970"/>
                <a:ext cx="950090" cy="31"/>
              </a:xfrm>
              <a:custGeom>
                <a:avLst/>
                <a:gdLst/>
                <a:ahLst/>
                <a:cxnLst/>
                <a:rect l="l" t="t" r="r" b="b"/>
                <a:pathLst>
                  <a:path w="85459" h="1" fill="none" extrusionOk="0">
                    <a:moveTo>
                      <a:pt x="0" y="0"/>
                    </a:moveTo>
                    <a:lnTo>
                      <a:pt x="85458" y="0"/>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5" name="Google Shape;805;p27"/>
              <p:cNvSpPr/>
              <p:nvPr/>
            </p:nvSpPr>
            <p:spPr>
              <a:xfrm>
                <a:off x="8429046" y="2816791"/>
                <a:ext cx="950090" cy="31"/>
              </a:xfrm>
              <a:custGeom>
                <a:avLst/>
                <a:gdLst/>
                <a:ahLst/>
                <a:cxnLst/>
                <a:rect l="l" t="t" r="r" b="b"/>
                <a:pathLst>
                  <a:path w="85459" h="1" fill="none" extrusionOk="0">
                    <a:moveTo>
                      <a:pt x="0" y="1"/>
                    </a:moveTo>
                    <a:lnTo>
                      <a:pt x="85458" y="1"/>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6" name="Google Shape;806;p27"/>
              <p:cNvSpPr/>
              <p:nvPr/>
            </p:nvSpPr>
            <p:spPr>
              <a:xfrm>
                <a:off x="8429046" y="2576643"/>
                <a:ext cx="950090" cy="31"/>
              </a:xfrm>
              <a:custGeom>
                <a:avLst/>
                <a:gdLst/>
                <a:ahLst/>
                <a:cxnLst/>
                <a:rect l="l" t="t" r="r" b="b"/>
                <a:pathLst>
                  <a:path w="85459" h="1" fill="none" extrusionOk="0">
                    <a:moveTo>
                      <a:pt x="0" y="0"/>
                    </a:moveTo>
                    <a:lnTo>
                      <a:pt x="85458" y="0"/>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7" name="Google Shape;807;p27"/>
              <p:cNvSpPr/>
              <p:nvPr/>
            </p:nvSpPr>
            <p:spPr>
              <a:xfrm>
                <a:off x="8429046" y="2335752"/>
                <a:ext cx="950090" cy="31"/>
              </a:xfrm>
              <a:custGeom>
                <a:avLst/>
                <a:gdLst/>
                <a:ahLst/>
                <a:cxnLst/>
                <a:rect l="l" t="t" r="r" b="b"/>
                <a:pathLst>
                  <a:path w="85459" h="1" fill="none" extrusionOk="0">
                    <a:moveTo>
                      <a:pt x="0" y="1"/>
                    </a:moveTo>
                    <a:lnTo>
                      <a:pt x="85458" y="1"/>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8" name="Google Shape;808;p27"/>
              <p:cNvSpPr/>
              <p:nvPr/>
            </p:nvSpPr>
            <p:spPr>
              <a:xfrm>
                <a:off x="8429046" y="2095603"/>
                <a:ext cx="950090" cy="31"/>
              </a:xfrm>
              <a:custGeom>
                <a:avLst/>
                <a:gdLst/>
                <a:ahLst/>
                <a:cxnLst/>
                <a:rect l="l" t="t" r="r" b="b"/>
                <a:pathLst>
                  <a:path w="85459" h="1" fill="none" extrusionOk="0">
                    <a:moveTo>
                      <a:pt x="0" y="0"/>
                    </a:moveTo>
                    <a:lnTo>
                      <a:pt x="85458" y="0"/>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9" name="Google Shape;809;p27"/>
              <p:cNvSpPr/>
              <p:nvPr/>
            </p:nvSpPr>
            <p:spPr>
              <a:xfrm>
                <a:off x="8429046" y="1855424"/>
                <a:ext cx="950090" cy="31"/>
              </a:xfrm>
              <a:custGeom>
                <a:avLst/>
                <a:gdLst/>
                <a:ahLst/>
                <a:cxnLst/>
                <a:rect l="l" t="t" r="r" b="b"/>
                <a:pathLst>
                  <a:path w="85459" h="1" fill="none" extrusionOk="0">
                    <a:moveTo>
                      <a:pt x="0" y="1"/>
                    </a:moveTo>
                    <a:lnTo>
                      <a:pt x="85458" y="1"/>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0" name="Google Shape;810;p27"/>
              <p:cNvSpPr/>
              <p:nvPr/>
            </p:nvSpPr>
            <p:spPr>
              <a:xfrm>
                <a:off x="9152235" y="1614576"/>
                <a:ext cx="31" cy="2169138"/>
              </a:xfrm>
              <a:custGeom>
                <a:avLst/>
                <a:gdLst/>
                <a:ahLst/>
                <a:cxnLst/>
                <a:rect l="l" t="t" r="r" b="b"/>
                <a:pathLst>
                  <a:path w="1" h="85458" fill="none" extrusionOk="0">
                    <a:moveTo>
                      <a:pt x="0" y="0"/>
                    </a:moveTo>
                    <a:lnTo>
                      <a:pt x="0" y="85458"/>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1" name="Google Shape;811;p27"/>
              <p:cNvSpPr/>
              <p:nvPr/>
            </p:nvSpPr>
            <p:spPr>
              <a:xfrm>
                <a:off x="8911395" y="1614576"/>
                <a:ext cx="31" cy="2169138"/>
              </a:xfrm>
              <a:custGeom>
                <a:avLst/>
                <a:gdLst/>
                <a:ahLst/>
                <a:cxnLst/>
                <a:rect l="l" t="t" r="r" b="b"/>
                <a:pathLst>
                  <a:path w="1" h="85458" fill="none" extrusionOk="0">
                    <a:moveTo>
                      <a:pt x="0" y="0"/>
                    </a:moveTo>
                    <a:lnTo>
                      <a:pt x="0" y="85458"/>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2" name="Google Shape;812;p27"/>
              <p:cNvSpPr/>
              <p:nvPr/>
            </p:nvSpPr>
            <p:spPr>
              <a:xfrm>
                <a:off x="8669873" y="1614576"/>
                <a:ext cx="31" cy="2169138"/>
              </a:xfrm>
              <a:custGeom>
                <a:avLst/>
                <a:gdLst/>
                <a:ahLst/>
                <a:cxnLst/>
                <a:rect l="l" t="t" r="r" b="b"/>
                <a:pathLst>
                  <a:path w="1" h="85458" fill="none" extrusionOk="0">
                    <a:moveTo>
                      <a:pt x="0" y="0"/>
                    </a:moveTo>
                    <a:lnTo>
                      <a:pt x="0" y="85458"/>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3" name="Google Shape;813;p27"/>
              <p:cNvSpPr/>
              <p:nvPr/>
            </p:nvSpPr>
            <p:spPr>
              <a:xfrm>
                <a:off x="8429046" y="3778220"/>
                <a:ext cx="950090" cy="31"/>
              </a:xfrm>
              <a:custGeom>
                <a:avLst/>
                <a:gdLst/>
                <a:ahLst/>
                <a:cxnLst/>
                <a:rect l="l" t="t" r="r" b="b"/>
                <a:pathLst>
                  <a:path w="85459" h="1" fill="none" extrusionOk="0">
                    <a:moveTo>
                      <a:pt x="0" y="0"/>
                    </a:moveTo>
                    <a:lnTo>
                      <a:pt x="85458" y="0"/>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4" name="Google Shape;814;p27"/>
              <p:cNvSpPr/>
              <p:nvPr/>
            </p:nvSpPr>
            <p:spPr>
              <a:xfrm>
                <a:off x="8429046" y="3538041"/>
                <a:ext cx="950090" cy="31"/>
              </a:xfrm>
              <a:custGeom>
                <a:avLst/>
                <a:gdLst/>
                <a:ahLst/>
                <a:cxnLst/>
                <a:rect l="l" t="t" r="r" b="b"/>
                <a:pathLst>
                  <a:path w="85459" h="1" fill="none" extrusionOk="0">
                    <a:moveTo>
                      <a:pt x="0" y="1"/>
                    </a:moveTo>
                    <a:lnTo>
                      <a:pt x="85458" y="1"/>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5" name="Google Shape;815;p27"/>
              <p:cNvSpPr/>
              <p:nvPr/>
            </p:nvSpPr>
            <p:spPr>
              <a:xfrm>
                <a:off x="9393094" y="1614576"/>
                <a:ext cx="31" cy="2169138"/>
              </a:xfrm>
              <a:custGeom>
                <a:avLst/>
                <a:gdLst/>
                <a:ahLst/>
                <a:cxnLst/>
                <a:rect l="l" t="t" r="r" b="b"/>
                <a:pathLst>
                  <a:path w="1" h="85458" fill="none" extrusionOk="0">
                    <a:moveTo>
                      <a:pt x="0" y="0"/>
                    </a:moveTo>
                    <a:lnTo>
                      <a:pt x="0" y="85458"/>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816" name="Google Shape;816;p27"/>
            <p:cNvSpPr/>
            <p:nvPr/>
          </p:nvSpPr>
          <p:spPr>
            <a:xfrm>
              <a:off x="-248979" y="1615249"/>
              <a:ext cx="950090" cy="31"/>
            </a:xfrm>
            <a:custGeom>
              <a:avLst/>
              <a:gdLst/>
              <a:ahLst/>
              <a:cxnLst/>
              <a:rect l="l" t="t" r="r" b="b"/>
              <a:pathLst>
                <a:path w="85459" h="1" fill="none" extrusionOk="0">
                  <a:moveTo>
                    <a:pt x="0" y="1"/>
                  </a:moveTo>
                  <a:lnTo>
                    <a:pt x="85458" y="1"/>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817" name="Google Shape;817;p27"/>
          <p:cNvSpPr/>
          <p:nvPr/>
        </p:nvSpPr>
        <p:spPr>
          <a:xfrm>
            <a:off x="8554050" y="623970"/>
            <a:ext cx="459938" cy="229984"/>
          </a:xfrm>
          <a:custGeom>
            <a:avLst/>
            <a:gdLst/>
            <a:ahLst/>
            <a:cxnLst/>
            <a:rect l="l" t="t" r="r" b="b"/>
            <a:pathLst>
              <a:path w="30724" h="15363" extrusionOk="0">
                <a:moveTo>
                  <a:pt x="15362" y="1"/>
                </a:moveTo>
                <a:cubicBezTo>
                  <a:pt x="6871" y="1"/>
                  <a:pt x="1" y="6871"/>
                  <a:pt x="1" y="15362"/>
                </a:cubicBezTo>
                <a:lnTo>
                  <a:pt x="30723" y="15362"/>
                </a:lnTo>
                <a:cubicBezTo>
                  <a:pt x="30723" y="6871"/>
                  <a:pt x="23853" y="1"/>
                  <a:pt x="15362"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8" name="Google Shape;818;p27"/>
          <p:cNvSpPr/>
          <p:nvPr/>
        </p:nvSpPr>
        <p:spPr>
          <a:xfrm>
            <a:off x="8554050" y="901431"/>
            <a:ext cx="459938" cy="229984"/>
          </a:xfrm>
          <a:custGeom>
            <a:avLst/>
            <a:gdLst/>
            <a:ahLst/>
            <a:cxnLst/>
            <a:rect l="l" t="t" r="r" b="b"/>
            <a:pathLst>
              <a:path w="30724" h="15363" extrusionOk="0">
                <a:moveTo>
                  <a:pt x="15362" y="1"/>
                </a:moveTo>
                <a:cubicBezTo>
                  <a:pt x="6871" y="1"/>
                  <a:pt x="1" y="6894"/>
                  <a:pt x="1" y="15362"/>
                </a:cubicBezTo>
                <a:lnTo>
                  <a:pt x="30723" y="15362"/>
                </a:lnTo>
                <a:cubicBezTo>
                  <a:pt x="30723" y="6894"/>
                  <a:pt x="23853" y="1"/>
                  <a:pt x="1536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9" name="Google Shape;819;p27"/>
          <p:cNvSpPr/>
          <p:nvPr/>
        </p:nvSpPr>
        <p:spPr>
          <a:xfrm>
            <a:off x="8554050" y="1178892"/>
            <a:ext cx="459938" cy="229984"/>
          </a:xfrm>
          <a:custGeom>
            <a:avLst/>
            <a:gdLst/>
            <a:ahLst/>
            <a:cxnLst/>
            <a:rect l="l" t="t" r="r" b="b"/>
            <a:pathLst>
              <a:path w="30724" h="15363" extrusionOk="0">
                <a:moveTo>
                  <a:pt x="15362" y="1"/>
                </a:moveTo>
                <a:cubicBezTo>
                  <a:pt x="6871" y="1"/>
                  <a:pt x="1" y="6894"/>
                  <a:pt x="1" y="15362"/>
                </a:cubicBezTo>
                <a:lnTo>
                  <a:pt x="30723" y="15362"/>
                </a:lnTo>
                <a:cubicBezTo>
                  <a:pt x="30723" y="6894"/>
                  <a:pt x="23853" y="1"/>
                  <a:pt x="1536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Title and six columns">
  <p:cSld name="BLANK_1_1_1_1_1">
    <p:spTree>
      <p:nvGrpSpPr>
        <p:cNvPr id="1" name="Shape 820"/>
        <p:cNvGrpSpPr/>
        <p:nvPr/>
      </p:nvGrpSpPr>
      <p:grpSpPr>
        <a:xfrm>
          <a:off x="0" y="0"/>
          <a:ext cx="0" cy="0"/>
          <a:chOff x="0" y="0"/>
          <a:chExt cx="0" cy="0"/>
        </a:xfrm>
      </p:grpSpPr>
      <p:sp>
        <p:nvSpPr>
          <p:cNvPr id="821" name="Google Shape;821;p28"/>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30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822" name="Google Shape;822;p28"/>
          <p:cNvSpPr txBox="1">
            <a:spLocks noGrp="1"/>
          </p:cNvSpPr>
          <p:nvPr>
            <p:ph type="subTitle" idx="1"/>
          </p:nvPr>
        </p:nvSpPr>
        <p:spPr>
          <a:xfrm>
            <a:off x="720000" y="2196473"/>
            <a:ext cx="2336400" cy="572700"/>
          </a:xfrm>
          <a:prstGeom prst="rect">
            <a:avLst/>
          </a:prstGeom>
          <a:ln>
            <a:noFill/>
          </a:ln>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823" name="Google Shape;823;p28"/>
          <p:cNvSpPr txBox="1">
            <a:spLocks noGrp="1"/>
          </p:cNvSpPr>
          <p:nvPr>
            <p:ph type="subTitle" idx="2"/>
          </p:nvPr>
        </p:nvSpPr>
        <p:spPr>
          <a:xfrm>
            <a:off x="3403800" y="2196473"/>
            <a:ext cx="2336400" cy="572700"/>
          </a:xfrm>
          <a:prstGeom prst="rect">
            <a:avLst/>
          </a:prstGeom>
          <a:ln>
            <a:noFill/>
          </a:ln>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824" name="Google Shape;824;p28"/>
          <p:cNvSpPr txBox="1">
            <a:spLocks noGrp="1"/>
          </p:cNvSpPr>
          <p:nvPr>
            <p:ph type="subTitle" idx="3"/>
          </p:nvPr>
        </p:nvSpPr>
        <p:spPr>
          <a:xfrm>
            <a:off x="6087600" y="2196473"/>
            <a:ext cx="2336400" cy="572700"/>
          </a:xfrm>
          <a:prstGeom prst="rect">
            <a:avLst/>
          </a:prstGeom>
          <a:ln>
            <a:noFill/>
          </a:ln>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825" name="Google Shape;825;p28"/>
          <p:cNvSpPr txBox="1">
            <a:spLocks noGrp="1"/>
          </p:cNvSpPr>
          <p:nvPr>
            <p:ph type="subTitle" idx="4"/>
          </p:nvPr>
        </p:nvSpPr>
        <p:spPr>
          <a:xfrm>
            <a:off x="720000" y="3956024"/>
            <a:ext cx="2336400" cy="572700"/>
          </a:xfrm>
          <a:prstGeom prst="rect">
            <a:avLst/>
          </a:prstGeom>
          <a:ln>
            <a:noFill/>
          </a:ln>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826" name="Google Shape;826;p28"/>
          <p:cNvSpPr txBox="1">
            <a:spLocks noGrp="1"/>
          </p:cNvSpPr>
          <p:nvPr>
            <p:ph type="subTitle" idx="5"/>
          </p:nvPr>
        </p:nvSpPr>
        <p:spPr>
          <a:xfrm>
            <a:off x="3403800" y="3956024"/>
            <a:ext cx="2336400" cy="572700"/>
          </a:xfrm>
          <a:prstGeom prst="rect">
            <a:avLst/>
          </a:prstGeom>
          <a:ln>
            <a:noFill/>
          </a:ln>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827" name="Google Shape;827;p28"/>
          <p:cNvSpPr txBox="1">
            <a:spLocks noGrp="1"/>
          </p:cNvSpPr>
          <p:nvPr>
            <p:ph type="subTitle" idx="6"/>
          </p:nvPr>
        </p:nvSpPr>
        <p:spPr>
          <a:xfrm>
            <a:off x="6087600" y="3956024"/>
            <a:ext cx="2336400" cy="572700"/>
          </a:xfrm>
          <a:prstGeom prst="rect">
            <a:avLst/>
          </a:prstGeom>
          <a:ln>
            <a:noFill/>
          </a:ln>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828" name="Google Shape;828;p28"/>
          <p:cNvSpPr txBox="1">
            <a:spLocks noGrp="1"/>
          </p:cNvSpPr>
          <p:nvPr>
            <p:ph type="subTitle" idx="7"/>
          </p:nvPr>
        </p:nvSpPr>
        <p:spPr>
          <a:xfrm>
            <a:off x="715100" y="1800600"/>
            <a:ext cx="2336400" cy="541200"/>
          </a:xfrm>
          <a:prstGeom prst="rect">
            <a:avLst/>
          </a:prstGeom>
          <a:ln>
            <a:noFill/>
          </a:ln>
        </p:spPr>
        <p:txBody>
          <a:bodyPr spcFirstLastPara="1" wrap="square" lIns="91425" tIns="91425" rIns="91425" bIns="91425" anchor="b" anchorCtr="0">
            <a:noAutofit/>
          </a:bodyPr>
          <a:lstStyle>
            <a:lvl1pPr lvl="0" algn="ctr" rtl="0">
              <a:lnSpc>
                <a:spcPct val="100000"/>
              </a:lnSpc>
              <a:spcBef>
                <a:spcPts val="0"/>
              </a:spcBef>
              <a:spcAft>
                <a:spcPts val="0"/>
              </a:spcAft>
              <a:buClr>
                <a:schemeClr val="accent5"/>
              </a:buClr>
              <a:buSzPts val="2200"/>
              <a:buFont typeface="Red Hat Display"/>
              <a:buNone/>
              <a:defRPr sz="2200" b="1">
                <a:solidFill>
                  <a:schemeClr val="accent5"/>
                </a:solidFill>
                <a:latin typeface="Red Hat Display"/>
                <a:ea typeface="Red Hat Display"/>
                <a:cs typeface="Red Hat Display"/>
                <a:sym typeface="Red Hat Display"/>
              </a:defRPr>
            </a:lvl1pPr>
            <a:lvl2pPr lvl="1" algn="ctr" rtl="0">
              <a:lnSpc>
                <a:spcPct val="100000"/>
              </a:lnSpc>
              <a:spcBef>
                <a:spcPts val="0"/>
              </a:spcBef>
              <a:spcAft>
                <a:spcPts val="0"/>
              </a:spcAft>
              <a:buClr>
                <a:schemeClr val="accent5"/>
              </a:buClr>
              <a:buSzPts val="2200"/>
              <a:buFont typeface="Red Hat Display"/>
              <a:buNone/>
              <a:defRPr sz="2200" b="1">
                <a:solidFill>
                  <a:schemeClr val="accent5"/>
                </a:solidFill>
                <a:latin typeface="Red Hat Display"/>
                <a:ea typeface="Red Hat Display"/>
                <a:cs typeface="Red Hat Display"/>
                <a:sym typeface="Red Hat Display"/>
              </a:defRPr>
            </a:lvl2pPr>
            <a:lvl3pPr lvl="2" algn="ctr" rtl="0">
              <a:lnSpc>
                <a:spcPct val="100000"/>
              </a:lnSpc>
              <a:spcBef>
                <a:spcPts val="0"/>
              </a:spcBef>
              <a:spcAft>
                <a:spcPts val="0"/>
              </a:spcAft>
              <a:buClr>
                <a:schemeClr val="accent5"/>
              </a:buClr>
              <a:buSzPts val="2200"/>
              <a:buFont typeface="Red Hat Display"/>
              <a:buNone/>
              <a:defRPr sz="2200" b="1">
                <a:solidFill>
                  <a:schemeClr val="accent5"/>
                </a:solidFill>
                <a:latin typeface="Red Hat Display"/>
                <a:ea typeface="Red Hat Display"/>
                <a:cs typeface="Red Hat Display"/>
                <a:sym typeface="Red Hat Display"/>
              </a:defRPr>
            </a:lvl3pPr>
            <a:lvl4pPr lvl="3" algn="ctr" rtl="0">
              <a:lnSpc>
                <a:spcPct val="100000"/>
              </a:lnSpc>
              <a:spcBef>
                <a:spcPts val="0"/>
              </a:spcBef>
              <a:spcAft>
                <a:spcPts val="0"/>
              </a:spcAft>
              <a:buClr>
                <a:schemeClr val="accent5"/>
              </a:buClr>
              <a:buSzPts val="2200"/>
              <a:buFont typeface="Red Hat Display"/>
              <a:buNone/>
              <a:defRPr sz="2200" b="1">
                <a:solidFill>
                  <a:schemeClr val="accent5"/>
                </a:solidFill>
                <a:latin typeface="Red Hat Display"/>
                <a:ea typeface="Red Hat Display"/>
                <a:cs typeface="Red Hat Display"/>
                <a:sym typeface="Red Hat Display"/>
              </a:defRPr>
            </a:lvl4pPr>
            <a:lvl5pPr lvl="4" algn="ctr" rtl="0">
              <a:lnSpc>
                <a:spcPct val="100000"/>
              </a:lnSpc>
              <a:spcBef>
                <a:spcPts val="0"/>
              </a:spcBef>
              <a:spcAft>
                <a:spcPts val="0"/>
              </a:spcAft>
              <a:buClr>
                <a:schemeClr val="accent5"/>
              </a:buClr>
              <a:buSzPts val="2200"/>
              <a:buFont typeface="Red Hat Display"/>
              <a:buNone/>
              <a:defRPr sz="2200" b="1">
                <a:solidFill>
                  <a:schemeClr val="accent5"/>
                </a:solidFill>
                <a:latin typeface="Red Hat Display"/>
                <a:ea typeface="Red Hat Display"/>
                <a:cs typeface="Red Hat Display"/>
                <a:sym typeface="Red Hat Display"/>
              </a:defRPr>
            </a:lvl5pPr>
            <a:lvl6pPr lvl="5" algn="ctr" rtl="0">
              <a:lnSpc>
                <a:spcPct val="100000"/>
              </a:lnSpc>
              <a:spcBef>
                <a:spcPts val="0"/>
              </a:spcBef>
              <a:spcAft>
                <a:spcPts val="0"/>
              </a:spcAft>
              <a:buClr>
                <a:schemeClr val="accent5"/>
              </a:buClr>
              <a:buSzPts val="2200"/>
              <a:buFont typeface="Red Hat Display"/>
              <a:buNone/>
              <a:defRPr sz="2200" b="1">
                <a:solidFill>
                  <a:schemeClr val="accent5"/>
                </a:solidFill>
                <a:latin typeface="Red Hat Display"/>
                <a:ea typeface="Red Hat Display"/>
                <a:cs typeface="Red Hat Display"/>
                <a:sym typeface="Red Hat Display"/>
              </a:defRPr>
            </a:lvl6pPr>
            <a:lvl7pPr lvl="6" algn="ctr" rtl="0">
              <a:lnSpc>
                <a:spcPct val="100000"/>
              </a:lnSpc>
              <a:spcBef>
                <a:spcPts val="0"/>
              </a:spcBef>
              <a:spcAft>
                <a:spcPts val="0"/>
              </a:spcAft>
              <a:buClr>
                <a:schemeClr val="accent5"/>
              </a:buClr>
              <a:buSzPts val="2200"/>
              <a:buFont typeface="Red Hat Display"/>
              <a:buNone/>
              <a:defRPr sz="2200" b="1">
                <a:solidFill>
                  <a:schemeClr val="accent5"/>
                </a:solidFill>
                <a:latin typeface="Red Hat Display"/>
                <a:ea typeface="Red Hat Display"/>
                <a:cs typeface="Red Hat Display"/>
                <a:sym typeface="Red Hat Display"/>
              </a:defRPr>
            </a:lvl7pPr>
            <a:lvl8pPr lvl="7" algn="ctr" rtl="0">
              <a:lnSpc>
                <a:spcPct val="100000"/>
              </a:lnSpc>
              <a:spcBef>
                <a:spcPts val="0"/>
              </a:spcBef>
              <a:spcAft>
                <a:spcPts val="0"/>
              </a:spcAft>
              <a:buClr>
                <a:schemeClr val="accent5"/>
              </a:buClr>
              <a:buSzPts val="2200"/>
              <a:buFont typeface="Red Hat Display"/>
              <a:buNone/>
              <a:defRPr sz="2200" b="1">
                <a:solidFill>
                  <a:schemeClr val="accent5"/>
                </a:solidFill>
                <a:latin typeface="Red Hat Display"/>
                <a:ea typeface="Red Hat Display"/>
                <a:cs typeface="Red Hat Display"/>
                <a:sym typeface="Red Hat Display"/>
              </a:defRPr>
            </a:lvl8pPr>
            <a:lvl9pPr lvl="8" algn="ctr" rtl="0">
              <a:lnSpc>
                <a:spcPct val="100000"/>
              </a:lnSpc>
              <a:spcBef>
                <a:spcPts val="0"/>
              </a:spcBef>
              <a:spcAft>
                <a:spcPts val="0"/>
              </a:spcAft>
              <a:buClr>
                <a:schemeClr val="accent5"/>
              </a:buClr>
              <a:buSzPts val="2200"/>
              <a:buFont typeface="Red Hat Display"/>
              <a:buNone/>
              <a:defRPr sz="2200" b="1">
                <a:solidFill>
                  <a:schemeClr val="accent5"/>
                </a:solidFill>
                <a:latin typeface="Red Hat Display"/>
                <a:ea typeface="Red Hat Display"/>
                <a:cs typeface="Red Hat Display"/>
                <a:sym typeface="Red Hat Display"/>
              </a:defRPr>
            </a:lvl9pPr>
          </a:lstStyle>
          <a:p>
            <a:endParaRPr/>
          </a:p>
        </p:txBody>
      </p:sp>
      <p:sp>
        <p:nvSpPr>
          <p:cNvPr id="829" name="Google Shape;829;p28"/>
          <p:cNvSpPr txBox="1">
            <a:spLocks noGrp="1"/>
          </p:cNvSpPr>
          <p:nvPr>
            <p:ph type="subTitle" idx="8"/>
          </p:nvPr>
        </p:nvSpPr>
        <p:spPr>
          <a:xfrm>
            <a:off x="3403800" y="1800600"/>
            <a:ext cx="2336400" cy="541200"/>
          </a:xfrm>
          <a:prstGeom prst="rect">
            <a:avLst/>
          </a:prstGeom>
          <a:ln>
            <a:noFill/>
          </a:ln>
        </p:spPr>
        <p:txBody>
          <a:bodyPr spcFirstLastPara="1" wrap="square" lIns="91425" tIns="91425" rIns="91425" bIns="91425" anchor="b" anchorCtr="0">
            <a:noAutofit/>
          </a:bodyPr>
          <a:lstStyle>
            <a:lvl1pPr lvl="0" algn="ctr" rtl="0">
              <a:lnSpc>
                <a:spcPct val="100000"/>
              </a:lnSpc>
              <a:spcBef>
                <a:spcPts val="0"/>
              </a:spcBef>
              <a:spcAft>
                <a:spcPts val="0"/>
              </a:spcAft>
              <a:buClr>
                <a:schemeClr val="accent5"/>
              </a:buClr>
              <a:buSzPts val="2200"/>
              <a:buFont typeface="Red Hat Display"/>
              <a:buNone/>
              <a:defRPr sz="2200" b="1">
                <a:solidFill>
                  <a:schemeClr val="accent5"/>
                </a:solidFill>
                <a:latin typeface="Red Hat Display"/>
                <a:ea typeface="Red Hat Display"/>
                <a:cs typeface="Red Hat Display"/>
                <a:sym typeface="Red Hat Display"/>
              </a:defRPr>
            </a:lvl1pPr>
            <a:lvl2pPr lvl="1" algn="ctr" rtl="0">
              <a:lnSpc>
                <a:spcPct val="100000"/>
              </a:lnSpc>
              <a:spcBef>
                <a:spcPts val="0"/>
              </a:spcBef>
              <a:spcAft>
                <a:spcPts val="0"/>
              </a:spcAft>
              <a:buClr>
                <a:schemeClr val="accent5"/>
              </a:buClr>
              <a:buSzPts val="2200"/>
              <a:buFont typeface="Red Hat Display"/>
              <a:buNone/>
              <a:defRPr sz="2200" b="1">
                <a:solidFill>
                  <a:schemeClr val="accent5"/>
                </a:solidFill>
                <a:latin typeface="Red Hat Display"/>
                <a:ea typeface="Red Hat Display"/>
                <a:cs typeface="Red Hat Display"/>
                <a:sym typeface="Red Hat Display"/>
              </a:defRPr>
            </a:lvl2pPr>
            <a:lvl3pPr lvl="2" algn="ctr" rtl="0">
              <a:lnSpc>
                <a:spcPct val="100000"/>
              </a:lnSpc>
              <a:spcBef>
                <a:spcPts val="0"/>
              </a:spcBef>
              <a:spcAft>
                <a:spcPts val="0"/>
              </a:spcAft>
              <a:buClr>
                <a:schemeClr val="accent5"/>
              </a:buClr>
              <a:buSzPts val="2200"/>
              <a:buFont typeface="Red Hat Display"/>
              <a:buNone/>
              <a:defRPr sz="2200" b="1">
                <a:solidFill>
                  <a:schemeClr val="accent5"/>
                </a:solidFill>
                <a:latin typeface="Red Hat Display"/>
                <a:ea typeface="Red Hat Display"/>
                <a:cs typeface="Red Hat Display"/>
                <a:sym typeface="Red Hat Display"/>
              </a:defRPr>
            </a:lvl3pPr>
            <a:lvl4pPr lvl="3" algn="ctr" rtl="0">
              <a:lnSpc>
                <a:spcPct val="100000"/>
              </a:lnSpc>
              <a:spcBef>
                <a:spcPts val="0"/>
              </a:spcBef>
              <a:spcAft>
                <a:spcPts val="0"/>
              </a:spcAft>
              <a:buClr>
                <a:schemeClr val="accent5"/>
              </a:buClr>
              <a:buSzPts val="2200"/>
              <a:buFont typeface="Red Hat Display"/>
              <a:buNone/>
              <a:defRPr sz="2200" b="1">
                <a:solidFill>
                  <a:schemeClr val="accent5"/>
                </a:solidFill>
                <a:latin typeface="Red Hat Display"/>
                <a:ea typeface="Red Hat Display"/>
                <a:cs typeface="Red Hat Display"/>
                <a:sym typeface="Red Hat Display"/>
              </a:defRPr>
            </a:lvl4pPr>
            <a:lvl5pPr lvl="4" algn="ctr" rtl="0">
              <a:lnSpc>
                <a:spcPct val="100000"/>
              </a:lnSpc>
              <a:spcBef>
                <a:spcPts val="0"/>
              </a:spcBef>
              <a:spcAft>
                <a:spcPts val="0"/>
              </a:spcAft>
              <a:buClr>
                <a:schemeClr val="accent5"/>
              </a:buClr>
              <a:buSzPts val="2200"/>
              <a:buFont typeface="Red Hat Display"/>
              <a:buNone/>
              <a:defRPr sz="2200" b="1">
                <a:solidFill>
                  <a:schemeClr val="accent5"/>
                </a:solidFill>
                <a:latin typeface="Red Hat Display"/>
                <a:ea typeface="Red Hat Display"/>
                <a:cs typeface="Red Hat Display"/>
                <a:sym typeface="Red Hat Display"/>
              </a:defRPr>
            </a:lvl5pPr>
            <a:lvl6pPr lvl="5" algn="ctr" rtl="0">
              <a:lnSpc>
                <a:spcPct val="100000"/>
              </a:lnSpc>
              <a:spcBef>
                <a:spcPts val="0"/>
              </a:spcBef>
              <a:spcAft>
                <a:spcPts val="0"/>
              </a:spcAft>
              <a:buClr>
                <a:schemeClr val="accent5"/>
              </a:buClr>
              <a:buSzPts val="2200"/>
              <a:buFont typeface="Red Hat Display"/>
              <a:buNone/>
              <a:defRPr sz="2200" b="1">
                <a:solidFill>
                  <a:schemeClr val="accent5"/>
                </a:solidFill>
                <a:latin typeface="Red Hat Display"/>
                <a:ea typeface="Red Hat Display"/>
                <a:cs typeface="Red Hat Display"/>
                <a:sym typeface="Red Hat Display"/>
              </a:defRPr>
            </a:lvl6pPr>
            <a:lvl7pPr lvl="6" algn="ctr" rtl="0">
              <a:lnSpc>
                <a:spcPct val="100000"/>
              </a:lnSpc>
              <a:spcBef>
                <a:spcPts val="0"/>
              </a:spcBef>
              <a:spcAft>
                <a:spcPts val="0"/>
              </a:spcAft>
              <a:buClr>
                <a:schemeClr val="accent5"/>
              </a:buClr>
              <a:buSzPts val="2200"/>
              <a:buFont typeface="Red Hat Display"/>
              <a:buNone/>
              <a:defRPr sz="2200" b="1">
                <a:solidFill>
                  <a:schemeClr val="accent5"/>
                </a:solidFill>
                <a:latin typeface="Red Hat Display"/>
                <a:ea typeface="Red Hat Display"/>
                <a:cs typeface="Red Hat Display"/>
                <a:sym typeface="Red Hat Display"/>
              </a:defRPr>
            </a:lvl7pPr>
            <a:lvl8pPr lvl="7" algn="ctr" rtl="0">
              <a:lnSpc>
                <a:spcPct val="100000"/>
              </a:lnSpc>
              <a:spcBef>
                <a:spcPts val="0"/>
              </a:spcBef>
              <a:spcAft>
                <a:spcPts val="0"/>
              </a:spcAft>
              <a:buClr>
                <a:schemeClr val="accent5"/>
              </a:buClr>
              <a:buSzPts val="2200"/>
              <a:buFont typeface="Red Hat Display"/>
              <a:buNone/>
              <a:defRPr sz="2200" b="1">
                <a:solidFill>
                  <a:schemeClr val="accent5"/>
                </a:solidFill>
                <a:latin typeface="Red Hat Display"/>
                <a:ea typeface="Red Hat Display"/>
                <a:cs typeface="Red Hat Display"/>
                <a:sym typeface="Red Hat Display"/>
              </a:defRPr>
            </a:lvl8pPr>
            <a:lvl9pPr lvl="8" algn="ctr" rtl="0">
              <a:lnSpc>
                <a:spcPct val="100000"/>
              </a:lnSpc>
              <a:spcBef>
                <a:spcPts val="0"/>
              </a:spcBef>
              <a:spcAft>
                <a:spcPts val="0"/>
              </a:spcAft>
              <a:buClr>
                <a:schemeClr val="accent5"/>
              </a:buClr>
              <a:buSzPts val="2200"/>
              <a:buFont typeface="Red Hat Display"/>
              <a:buNone/>
              <a:defRPr sz="2200" b="1">
                <a:solidFill>
                  <a:schemeClr val="accent5"/>
                </a:solidFill>
                <a:latin typeface="Red Hat Display"/>
                <a:ea typeface="Red Hat Display"/>
                <a:cs typeface="Red Hat Display"/>
                <a:sym typeface="Red Hat Display"/>
              </a:defRPr>
            </a:lvl9pPr>
          </a:lstStyle>
          <a:p>
            <a:endParaRPr/>
          </a:p>
        </p:txBody>
      </p:sp>
      <p:sp>
        <p:nvSpPr>
          <p:cNvPr id="830" name="Google Shape;830;p28"/>
          <p:cNvSpPr txBox="1">
            <a:spLocks noGrp="1"/>
          </p:cNvSpPr>
          <p:nvPr>
            <p:ph type="subTitle" idx="9"/>
          </p:nvPr>
        </p:nvSpPr>
        <p:spPr>
          <a:xfrm>
            <a:off x="6092500" y="1800600"/>
            <a:ext cx="2336400" cy="541200"/>
          </a:xfrm>
          <a:prstGeom prst="rect">
            <a:avLst/>
          </a:prstGeom>
          <a:ln>
            <a:noFill/>
          </a:ln>
        </p:spPr>
        <p:txBody>
          <a:bodyPr spcFirstLastPara="1" wrap="square" lIns="91425" tIns="91425" rIns="91425" bIns="91425" anchor="b" anchorCtr="0">
            <a:noAutofit/>
          </a:bodyPr>
          <a:lstStyle>
            <a:lvl1pPr lvl="0" algn="ctr" rtl="0">
              <a:lnSpc>
                <a:spcPct val="100000"/>
              </a:lnSpc>
              <a:spcBef>
                <a:spcPts val="0"/>
              </a:spcBef>
              <a:spcAft>
                <a:spcPts val="0"/>
              </a:spcAft>
              <a:buClr>
                <a:schemeClr val="accent5"/>
              </a:buClr>
              <a:buSzPts val="2200"/>
              <a:buFont typeface="Red Hat Display"/>
              <a:buNone/>
              <a:defRPr sz="2200" b="1">
                <a:solidFill>
                  <a:schemeClr val="accent5"/>
                </a:solidFill>
                <a:latin typeface="Red Hat Display"/>
                <a:ea typeface="Red Hat Display"/>
                <a:cs typeface="Red Hat Display"/>
                <a:sym typeface="Red Hat Display"/>
              </a:defRPr>
            </a:lvl1pPr>
            <a:lvl2pPr lvl="1" algn="ctr" rtl="0">
              <a:lnSpc>
                <a:spcPct val="100000"/>
              </a:lnSpc>
              <a:spcBef>
                <a:spcPts val="0"/>
              </a:spcBef>
              <a:spcAft>
                <a:spcPts val="0"/>
              </a:spcAft>
              <a:buClr>
                <a:schemeClr val="accent5"/>
              </a:buClr>
              <a:buSzPts val="2200"/>
              <a:buFont typeface="Red Hat Display"/>
              <a:buNone/>
              <a:defRPr sz="2200" b="1">
                <a:solidFill>
                  <a:schemeClr val="accent5"/>
                </a:solidFill>
                <a:latin typeface="Red Hat Display"/>
                <a:ea typeface="Red Hat Display"/>
                <a:cs typeface="Red Hat Display"/>
                <a:sym typeface="Red Hat Display"/>
              </a:defRPr>
            </a:lvl2pPr>
            <a:lvl3pPr lvl="2" algn="ctr" rtl="0">
              <a:lnSpc>
                <a:spcPct val="100000"/>
              </a:lnSpc>
              <a:spcBef>
                <a:spcPts val="0"/>
              </a:spcBef>
              <a:spcAft>
                <a:spcPts val="0"/>
              </a:spcAft>
              <a:buClr>
                <a:schemeClr val="accent5"/>
              </a:buClr>
              <a:buSzPts val="2200"/>
              <a:buFont typeface="Red Hat Display"/>
              <a:buNone/>
              <a:defRPr sz="2200" b="1">
                <a:solidFill>
                  <a:schemeClr val="accent5"/>
                </a:solidFill>
                <a:latin typeface="Red Hat Display"/>
                <a:ea typeface="Red Hat Display"/>
                <a:cs typeface="Red Hat Display"/>
                <a:sym typeface="Red Hat Display"/>
              </a:defRPr>
            </a:lvl3pPr>
            <a:lvl4pPr lvl="3" algn="ctr" rtl="0">
              <a:lnSpc>
                <a:spcPct val="100000"/>
              </a:lnSpc>
              <a:spcBef>
                <a:spcPts val="0"/>
              </a:spcBef>
              <a:spcAft>
                <a:spcPts val="0"/>
              </a:spcAft>
              <a:buClr>
                <a:schemeClr val="accent5"/>
              </a:buClr>
              <a:buSzPts val="2200"/>
              <a:buFont typeface="Red Hat Display"/>
              <a:buNone/>
              <a:defRPr sz="2200" b="1">
                <a:solidFill>
                  <a:schemeClr val="accent5"/>
                </a:solidFill>
                <a:latin typeface="Red Hat Display"/>
                <a:ea typeface="Red Hat Display"/>
                <a:cs typeface="Red Hat Display"/>
                <a:sym typeface="Red Hat Display"/>
              </a:defRPr>
            </a:lvl4pPr>
            <a:lvl5pPr lvl="4" algn="ctr" rtl="0">
              <a:lnSpc>
                <a:spcPct val="100000"/>
              </a:lnSpc>
              <a:spcBef>
                <a:spcPts val="0"/>
              </a:spcBef>
              <a:spcAft>
                <a:spcPts val="0"/>
              </a:spcAft>
              <a:buClr>
                <a:schemeClr val="accent5"/>
              </a:buClr>
              <a:buSzPts val="2200"/>
              <a:buFont typeface="Red Hat Display"/>
              <a:buNone/>
              <a:defRPr sz="2200" b="1">
                <a:solidFill>
                  <a:schemeClr val="accent5"/>
                </a:solidFill>
                <a:latin typeface="Red Hat Display"/>
                <a:ea typeface="Red Hat Display"/>
                <a:cs typeface="Red Hat Display"/>
                <a:sym typeface="Red Hat Display"/>
              </a:defRPr>
            </a:lvl5pPr>
            <a:lvl6pPr lvl="5" algn="ctr" rtl="0">
              <a:lnSpc>
                <a:spcPct val="100000"/>
              </a:lnSpc>
              <a:spcBef>
                <a:spcPts val="0"/>
              </a:spcBef>
              <a:spcAft>
                <a:spcPts val="0"/>
              </a:spcAft>
              <a:buClr>
                <a:schemeClr val="accent5"/>
              </a:buClr>
              <a:buSzPts val="2200"/>
              <a:buFont typeface="Red Hat Display"/>
              <a:buNone/>
              <a:defRPr sz="2200" b="1">
                <a:solidFill>
                  <a:schemeClr val="accent5"/>
                </a:solidFill>
                <a:latin typeface="Red Hat Display"/>
                <a:ea typeface="Red Hat Display"/>
                <a:cs typeface="Red Hat Display"/>
                <a:sym typeface="Red Hat Display"/>
              </a:defRPr>
            </a:lvl6pPr>
            <a:lvl7pPr lvl="6" algn="ctr" rtl="0">
              <a:lnSpc>
                <a:spcPct val="100000"/>
              </a:lnSpc>
              <a:spcBef>
                <a:spcPts val="0"/>
              </a:spcBef>
              <a:spcAft>
                <a:spcPts val="0"/>
              </a:spcAft>
              <a:buClr>
                <a:schemeClr val="accent5"/>
              </a:buClr>
              <a:buSzPts val="2200"/>
              <a:buFont typeface="Red Hat Display"/>
              <a:buNone/>
              <a:defRPr sz="2200" b="1">
                <a:solidFill>
                  <a:schemeClr val="accent5"/>
                </a:solidFill>
                <a:latin typeface="Red Hat Display"/>
                <a:ea typeface="Red Hat Display"/>
                <a:cs typeface="Red Hat Display"/>
                <a:sym typeface="Red Hat Display"/>
              </a:defRPr>
            </a:lvl7pPr>
            <a:lvl8pPr lvl="7" algn="ctr" rtl="0">
              <a:lnSpc>
                <a:spcPct val="100000"/>
              </a:lnSpc>
              <a:spcBef>
                <a:spcPts val="0"/>
              </a:spcBef>
              <a:spcAft>
                <a:spcPts val="0"/>
              </a:spcAft>
              <a:buClr>
                <a:schemeClr val="accent5"/>
              </a:buClr>
              <a:buSzPts val="2200"/>
              <a:buFont typeface="Red Hat Display"/>
              <a:buNone/>
              <a:defRPr sz="2200" b="1">
                <a:solidFill>
                  <a:schemeClr val="accent5"/>
                </a:solidFill>
                <a:latin typeface="Red Hat Display"/>
                <a:ea typeface="Red Hat Display"/>
                <a:cs typeface="Red Hat Display"/>
                <a:sym typeface="Red Hat Display"/>
              </a:defRPr>
            </a:lvl8pPr>
            <a:lvl9pPr lvl="8" algn="ctr" rtl="0">
              <a:lnSpc>
                <a:spcPct val="100000"/>
              </a:lnSpc>
              <a:spcBef>
                <a:spcPts val="0"/>
              </a:spcBef>
              <a:spcAft>
                <a:spcPts val="0"/>
              </a:spcAft>
              <a:buClr>
                <a:schemeClr val="accent5"/>
              </a:buClr>
              <a:buSzPts val="2200"/>
              <a:buFont typeface="Red Hat Display"/>
              <a:buNone/>
              <a:defRPr sz="2200" b="1">
                <a:solidFill>
                  <a:schemeClr val="accent5"/>
                </a:solidFill>
                <a:latin typeface="Red Hat Display"/>
                <a:ea typeface="Red Hat Display"/>
                <a:cs typeface="Red Hat Display"/>
                <a:sym typeface="Red Hat Display"/>
              </a:defRPr>
            </a:lvl9pPr>
          </a:lstStyle>
          <a:p>
            <a:endParaRPr/>
          </a:p>
        </p:txBody>
      </p:sp>
      <p:sp>
        <p:nvSpPr>
          <p:cNvPr id="831" name="Google Shape;831;p28"/>
          <p:cNvSpPr txBox="1">
            <a:spLocks noGrp="1"/>
          </p:cNvSpPr>
          <p:nvPr>
            <p:ph type="subTitle" idx="13"/>
          </p:nvPr>
        </p:nvSpPr>
        <p:spPr>
          <a:xfrm>
            <a:off x="715100" y="3555625"/>
            <a:ext cx="2336400" cy="541200"/>
          </a:xfrm>
          <a:prstGeom prst="rect">
            <a:avLst/>
          </a:prstGeom>
          <a:ln>
            <a:noFill/>
          </a:ln>
        </p:spPr>
        <p:txBody>
          <a:bodyPr spcFirstLastPara="1" wrap="square" lIns="91425" tIns="91425" rIns="91425" bIns="91425" anchor="b" anchorCtr="0">
            <a:noAutofit/>
          </a:bodyPr>
          <a:lstStyle>
            <a:lvl1pPr lvl="0" algn="ctr" rtl="0">
              <a:lnSpc>
                <a:spcPct val="100000"/>
              </a:lnSpc>
              <a:spcBef>
                <a:spcPts val="0"/>
              </a:spcBef>
              <a:spcAft>
                <a:spcPts val="0"/>
              </a:spcAft>
              <a:buClr>
                <a:schemeClr val="accent5"/>
              </a:buClr>
              <a:buSzPts val="2200"/>
              <a:buFont typeface="Red Hat Display"/>
              <a:buNone/>
              <a:defRPr sz="2200" b="1">
                <a:solidFill>
                  <a:schemeClr val="accent5"/>
                </a:solidFill>
                <a:latin typeface="Red Hat Display"/>
                <a:ea typeface="Red Hat Display"/>
                <a:cs typeface="Red Hat Display"/>
                <a:sym typeface="Red Hat Display"/>
              </a:defRPr>
            </a:lvl1pPr>
            <a:lvl2pPr lvl="1" algn="ctr" rtl="0">
              <a:lnSpc>
                <a:spcPct val="100000"/>
              </a:lnSpc>
              <a:spcBef>
                <a:spcPts val="0"/>
              </a:spcBef>
              <a:spcAft>
                <a:spcPts val="0"/>
              </a:spcAft>
              <a:buClr>
                <a:schemeClr val="accent5"/>
              </a:buClr>
              <a:buSzPts val="2200"/>
              <a:buFont typeface="Red Hat Display"/>
              <a:buNone/>
              <a:defRPr sz="2200" b="1">
                <a:solidFill>
                  <a:schemeClr val="accent5"/>
                </a:solidFill>
                <a:latin typeface="Red Hat Display"/>
                <a:ea typeface="Red Hat Display"/>
                <a:cs typeface="Red Hat Display"/>
                <a:sym typeface="Red Hat Display"/>
              </a:defRPr>
            </a:lvl2pPr>
            <a:lvl3pPr lvl="2" algn="ctr" rtl="0">
              <a:lnSpc>
                <a:spcPct val="100000"/>
              </a:lnSpc>
              <a:spcBef>
                <a:spcPts val="0"/>
              </a:spcBef>
              <a:spcAft>
                <a:spcPts val="0"/>
              </a:spcAft>
              <a:buClr>
                <a:schemeClr val="accent5"/>
              </a:buClr>
              <a:buSzPts val="2200"/>
              <a:buFont typeface="Red Hat Display"/>
              <a:buNone/>
              <a:defRPr sz="2200" b="1">
                <a:solidFill>
                  <a:schemeClr val="accent5"/>
                </a:solidFill>
                <a:latin typeface="Red Hat Display"/>
                <a:ea typeface="Red Hat Display"/>
                <a:cs typeface="Red Hat Display"/>
                <a:sym typeface="Red Hat Display"/>
              </a:defRPr>
            </a:lvl3pPr>
            <a:lvl4pPr lvl="3" algn="ctr" rtl="0">
              <a:lnSpc>
                <a:spcPct val="100000"/>
              </a:lnSpc>
              <a:spcBef>
                <a:spcPts val="0"/>
              </a:spcBef>
              <a:spcAft>
                <a:spcPts val="0"/>
              </a:spcAft>
              <a:buClr>
                <a:schemeClr val="accent5"/>
              </a:buClr>
              <a:buSzPts val="2200"/>
              <a:buFont typeface="Red Hat Display"/>
              <a:buNone/>
              <a:defRPr sz="2200" b="1">
                <a:solidFill>
                  <a:schemeClr val="accent5"/>
                </a:solidFill>
                <a:latin typeface="Red Hat Display"/>
                <a:ea typeface="Red Hat Display"/>
                <a:cs typeface="Red Hat Display"/>
                <a:sym typeface="Red Hat Display"/>
              </a:defRPr>
            </a:lvl4pPr>
            <a:lvl5pPr lvl="4" algn="ctr" rtl="0">
              <a:lnSpc>
                <a:spcPct val="100000"/>
              </a:lnSpc>
              <a:spcBef>
                <a:spcPts val="0"/>
              </a:spcBef>
              <a:spcAft>
                <a:spcPts val="0"/>
              </a:spcAft>
              <a:buClr>
                <a:schemeClr val="accent5"/>
              </a:buClr>
              <a:buSzPts val="2200"/>
              <a:buFont typeface="Red Hat Display"/>
              <a:buNone/>
              <a:defRPr sz="2200" b="1">
                <a:solidFill>
                  <a:schemeClr val="accent5"/>
                </a:solidFill>
                <a:latin typeface="Red Hat Display"/>
                <a:ea typeface="Red Hat Display"/>
                <a:cs typeface="Red Hat Display"/>
                <a:sym typeface="Red Hat Display"/>
              </a:defRPr>
            </a:lvl5pPr>
            <a:lvl6pPr lvl="5" algn="ctr" rtl="0">
              <a:lnSpc>
                <a:spcPct val="100000"/>
              </a:lnSpc>
              <a:spcBef>
                <a:spcPts val="0"/>
              </a:spcBef>
              <a:spcAft>
                <a:spcPts val="0"/>
              </a:spcAft>
              <a:buClr>
                <a:schemeClr val="accent5"/>
              </a:buClr>
              <a:buSzPts val="2200"/>
              <a:buFont typeface="Red Hat Display"/>
              <a:buNone/>
              <a:defRPr sz="2200" b="1">
                <a:solidFill>
                  <a:schemeClr val="accent5"/>
                </a:solidFill>
                <a:latin typeface="Red Hat Display"/>
                <a:ea typeface="Red Hat Display"/>
                <a:cs typeface="Red Hat Display"/>
                <a:sym typeface="Red Hat Display"/>
              </a:defRPr>
            </a:lvl6pPr>
            <a:lvl7pPr lvl="6" algn="ctr" rtl="0">
              <a:lnSpc>
                <a:spcPct val="100000"/>
              </a:lnSpc>
              <a:spcBef>
                <a:spcPts val="0"/>
              </a:spcBef>
              <a:spcAft>
                <a:spcPts val="0"/>
              </a:spcAft>
              <a:buClr>
                <a:schemeClr val="accent5"/>
              </a:buClr>
              <a:buSzPts val="2200"/>
              <a:buFont typeface="Red Hat Display"/>
              <a:buNone/>
              <a:defRPr sz="2200" b="1">
                <a:solidFill>
                  <a:schemeClr val="accent5"/>
                </a:solidFill>
                <a:latin typeface="Red Hat Display"/>
                <a:ea typeface="Red Hat Display"/>
                <a:cs typeface="Red Hat Display"/>
                <a:sym typeface="Red Hat Display"/>
              </a:defRPr>
            </a:lvl7pPr>
            <a:lvl8pPr lvl="7" algn="ctr" rtl="0">
              <a:lnSpc>
                <a:spcPct val="100000"/>
              </a:lnSpc>
              <a:spcBef>
                <a:spcPts val="0"/>
              </a:spcBef>
              <a:spcAft>
                <a:spcPts val="0"/>
              </a:spcAft>
              <a:buClr>
                <a:schemeClr val="accent5"/>
              </a:buClr>
              <a:buSzPts val="2200"/>
              <a:buFont typeface="Red Hat Display"/>
              <a:buNone/>
              <a:defRPr sz="2200" b="1">
                <a:solidFill>
                  <a:schemeClr val="accent5"/>
                </a:solidFill>
                <a:latin typeface="Red Hat Display"/>
                <a:ea typeface="Red Hat Display"/>
                <a:cs typeface="Red Hat Display"/>
                <a:sym typeface="Red Hat Display"/>
              </a:defRPr>
            </a:lvl8pPr>
            <a:lvl9pPr lvl="8" algn="ctr" rtl="0">
              <a:lnSpc>
                <a:spcPct val="100000"/>
              </a:lnSpc>
              <a:spcBef>
                <a:spcPts val="0"/>
              </a:spcBef>
              <a:spcAft>
                <a:spcPts val="0"/>
              </a:spcAft>
              <a:buClr>
                <a:schemeClr val="accent5"/>
              </a:buClr>
              <a:buSzPts val="2200"/>
              <a:buFont typeface="Red Hat Display"/>
              <a:buNone/>
              <a:defRPr sz="2200" b="1">
                <a:solidFill>
                  <a:schemeClr val="accent5"/>
                </a:solidFill>
                <a:latin typeface="Red Hat Display"/>
                <a:ea typeface="Red Hat Display"/>
                <a:cs typeface="Red Hat Display"/>
                <a:sym typeface="Red Hat Display"/>
              </a:defRPr>
            </a:lvl9pPr>
          </a:lstStyle>
          <a:p>
            <a:endParaRPr/>
          </a:p>
        </p:txBody>
      </p:sp>
      <p:sp>
        <p:nvSpPr>
          <p:cNvPr id="832" name="Google Shape;832;p28"/>
          <p:cNvSpPr txBox="1">
            <a:spLocks noGrp="1"/>
          </p:cNvSpPr>
          <p:nvPr>
            <p:ph type="subTitle" idx="14"/>
          </p:nvPr>
        </p:nvSpPr>
        <p:spPr>
          <a:xfrm>
            <a:off x="3403800" y="3555625"/>
            <a:ext cx="2336400" cy="541200"/>
          </a:xfrm>
          <a:prstGeom prst="rect">
            <a:avLst/>
          </a:prstGeom>
          <a:ln>
            <a:noFill/>
          </a:ln>
        </p:spPr>
        <p:txBody>
          <a:bodyPr spcFirstLastPara="1" wrap="square" lIns="91425" tIns="91425" rIns="91425" bIns="91425" anchor="b" anchorCtr="0">
            <a:noAutofit/>
          </a:bodyPr>
          <a:lstStyle>
            <a:lvl1pPr lvl="0" algn="ctr" rtl="0">
              <a:lnSpc>
                <a:spcPct val="100000"/>
              </a:lnSpc>
              <a:spcBef>
                <a:spcPts val="0"/>
              </a:spcBef>
              <a:spcAft>
                <a:spcPts val="0"/>
              </a:spcAft>
              <a:buClr>
                <a:schemeClr val="accent5"/>
              </a:buClr>
              <a:buSzPts val="2200"/>
              <a:buFont typeface="Red Hat Display"/>
              <a:buNone/>
              <a:defRPr sz="2200" b="1">
                <a:solidFill>
                  <a:schemeClr val="accent5"/>
                </a:solidFill>
                <a:latin typeface="Red Hat Display"/>
                <a:ea typeface="Red Hat Display"/>
                <a:cs typeface="Red Hat Display"/>
                <a:sym typeface="Red Hat Display"/>
              </a:defRPr>
            </a:lvl1pPr>
            <a:lvl2pPr lvl="1" algn="ctr" rtl="0">
              <a:lnSpc>
                <a:spcPct val="100000"/>
              </a:lnSpc>
              <a:spcBef>
                <a:spcPts val="0"/>
              </a:spcBef>
              <a:spcAft>
                <a:spcPts val="0"/>
              </a:spcAft>
              <a:buClr>
                <a:schemeClr val="accent5"/>
              </a:buClr>
              <a:buSzPts val="2200"/>
              <a:buFont typeface="Red Hat Display"/>
              <a:buNone/>
              <a:defRPr sz="2200" b="1">
                <a:solidFill>
                  <a:schemeClr val="accent5"/>
                </a:solidFill>
                <a:latin typeface="Red Hat Display"/>
                <a:ea typeface="Red Hat Display"/>
                <a:cs typeface="Red Hat Display"/>
                <a:sym typeface="Red Hat Display"/>
              </a:defRPr>
            </a:lvl2pPr>
            <a:lvl3pPr lvl="2" algn="ctr" rtl="0">
              <a:lnSpc>
                <a:spcPct val="100000"/>
              </a:lnSpc>
              <a:spcBef>
                <a:spcPts val="0"/>
              </a:spcBef>
              <a:spcAft>
                <a:spcPts val="0"/>
              </a:spcAft>
              <a:buClr>
                <a:schemeClr val="accent5"/>
              </a:buClr>
              <a:buSzPts val="2200"/>
              <a:buFont typeface="Red Hat Display"/>
              <a:buNone/>
              <a:defRPr sz="2200" b="1">
                <a:solidFill>
                  <a:schemeClr val="accent5"/>
                </a:solidFill>
                <a:latin typeface="Red Hat Display"/>
                <a:ea typeface="Red Hat Display"/>
                <a:cs typeface="Red Hat Display"/>
                <a:sym typeface="Red Hat Display"/>
              </a:defRPr>
            </a:lvl3pPr>
            <a:lvl4pPr lvl="3" algn="ctr" rtl="0">
              <a:lnSpc>
                <a:spcPct val="100000"/>
              </a:lnSpc>
              <a:spcBef>
                <a:spcPts val="0"/>
              </a:spcBef>
              <a:spcAft>
                <a:spcPts val="0"/>
              </a:spcAft>
              <a:buClr>
                <a:schemeClr val="accent5"/>
              </a:buClr>
              <a:buSzPts val="2200"/>
              <a:buFont typeface="Red Hat Display"/>
              <a:buNone/>
              <a:defRPr sz="2200" b="1">
                <a:solidFill>
                  <a:schemeClr val="accent5"/>
                </a:solidFill>
                <a:latin typeface="Red Hat Display"/>
                <a:ea typeface="Red Hat Display"/>
                <a:cs typeface="Red Hat Display"/>
                <a:sym typeface="Red Hat Display"/>
              </a:defRPr>
            </a:lvl4pPr>
            <a:lvl5pPr lvl="4" algn="ctr" rtl="0">
              <a:lnSpc>
                <a:spcPct val="100000"/>
              </a:lnSpc>
              <a:spcBef>
                <a:spcPts val="0"/>
              </a:spcBef>
              <a:spcAft>
                <a:spcPts val="0"/>
              </a:spcAft>
              <a:buClr>
                <a:schemeClr val="accent5"/>
              </a:buClr>
              <a:buSzPts val="2200"/>
              <a:buFont typeface="Red Hat Display"/>
              <a:buNone/>
              <a:defRPr sz="2200" b="1">
                <a:solidFill>
                  <a:schemeClr val="accent5"/>
                </a:solidFill>
                <a:latin typeface="Red Hat Display"/>
                <a:ea typeface="Red Hat Display"/>
                <a:cs typeface="Red Hat Display"/>
                <a:sym typeface="Red Hat Display"/>
              </a:defRPr>
            </a:lvl5pPr>
            <a:lvl6pPr lvl="5" algn="ctr" rtl="0">
              <a:lnSpc>
                <a:spcPct val="100000"/>
              </a:lnSpc>
              <a:spcBef>
                <a:spcPts val="0"/>
              </a:spcBef>
              <a:spcAft>
                <a:spcPts val="0"/>
              </a:spcAft>
              <a:buClr>
                <a:schemeClr val="accent5"/>
              </a:buClr>
              <a:buSzPts val="2200"/>
              <a:buFont typeface="Red Hat Display"/>
              <a:buNone/>
              <a:defRPr sz="2200" b="1">
                <a:solidFill>
                  <a:schemeClr val="accent5"/>
                </a:solidFill>
                <a:latin typeface="Red Hat Display"/>
                <a:ea typeface="Red Hat Display"/>
                <a:cs typeface="Red Hat Display"/>
                <a:sym typeface="Red Hat Display"/>
              </a:defRPr>
            </a:lvl6pPr>
            <a:lvl7pPr lvl="6" algn="ctr" rtl="0">
              <a:lnSpc>
                <a:spcPct val="100000"/>
              </a:lnSpc>
              <a:spcBef>
                <a:spcPts val="0"/>
              </a:spcBef>
              <a:spcAft>
                <a:spcPts val="0"/>
              </a:spcAft>
              <a:buClr>
                <a:schemeClr val="accent5"/>
              </a:buClr>
              <a:buSzPts val="2200"/>
              <a:buFont typeface="Red Hat Display"/>
              <a:buNone/>
              <a:defRPr sz="2200" b="1">
                <a:solidFill>
                  <a:schemeClr val="accent5"/>
                </a:solidFill>
                <a:latin typeface="Red Hat Display"/>
                <a:ea typeface="Red Hat Display"/>
                <a:cs typeface="Red Hat Display"/>
                <a:sym typeface="Red Hat Display"/>
              </a:defRPr>
            </a:lvl7pPr>
            <a:lvl8pPr lvl="7" algn="ctr" rtl="0">
              <a:lnSpc>
                <a:spcPct val="100000"/>
              </a:lnSpc>
              <a:spcBef>
                <a:spcPts val="0"/>
              </a:spcBef>
              <a:spcAft>
                <a:spcPts val="0"/>
              </a:spcAft>
              <a:buClr>
                <a:schemeClr val="accent5"/>
              </a:buClr>
              <a:buSzPts val="2200"/>
              <a:buFont typeface="Red Hat Display"/>
              <a:buNone/>
              <a:defRPr sz="2200" b="1">
                <a:solidFill>
                  <a:schemeClr val="accent5"/>
                </a:solidFill>
                <a:latin typeface="Red Hat Display"/>
                <a:ea typeface="Red Hat Display"/>
                <a:cs typeface="Red Hat Display"/>
                <a:sym typeface="Red Hat Display"/>
              </a:defRPr>
            </a:lvl8pPr>
            <a:lvl9pPr lvl="8" algn="ctr" rtl="0">
              <a:lnSpc>
                <a:spcPct val="100000"/>
              </a:lnSpc>
              <a:spcBef>
                <a:spcPts val="0"/>
              </a:spcBef>
              <a:spcAft>
                <a:spcPts val="0"/>
              </a:spcAft>
              <a:buClr>
                <a:schemeClr val="accent5"/>
              </a:buClr>
              <a:buSzPts val="2200"/>
              <a:buFont typeface="Red Hat Display"/>
              <a:buNone/>
              <a:defRPr sz="2200" b="1">
                <a:solidFill>
                  <a:schemeClr val="accent5"/>
                </a:solidFill>
                <a:latin typeface="Red Hat Display"/>
                <a:ea typeface="Red Hat Display"/>
                <a:cs typeface="Red Hat Display"/>
                <a:sym typeface="Red Hat Display"/>
              </a:defRPr>
            </a:lvl9pPr>
          </a:lstStyle>
          <a:p>
            <a:endParaRPr/>
          </a:p>
        </p:txBody>
      </p:sp>
      <p:sp>
        <p:nvSpPr>
          <p:cNvPr id="833" name="Google Shape;833;p28"/>
          <p:cNvSpPr txBox="1">
            <a:spLocks noGrp="1"/>
          </p:cNvSpPr>
          <p:nvPr>
            <p:ph type="subTitle" idx="15"/>
          </p:nvPr>
        </p:nvSpPr>
        <p:spPr>
          <a:xfrm>
            <a:off x="6092500" y="3555625"/>
            <a:ext cx="2336400" cy="541200"/>
          </a:xfrm>
          <a:prstGeom prst="rect">
            <a:avLst/>
          </a:prstGeom>
          <a:ln>
            <a:noFill/>
          </a:ln>
        </p:spPr>
        <p:txBody>
          <a:bodyPr spcFirstLastPara="1" wrap="square" lIns="91425" tIns="91425" rIns="91425" bIns="91425" anchor="b" anchorCtr="0">
            <a:noAutofit/>
          </a:bodyPr>
          <a:lstStyle>
            <a:lvl1pPr lvl="0" algn="ctr" rtl="0">
              <a:lnSpc>
                <a:spcPct val="100000"/>
              </a:lnSpc>
              <a:spcBef>
                <a:spcPts val="0"/>
              </a:spcBef>
              <a:spcAft>
                <a:spcPts val="0"/>
              </a:spcAft>
              <a:buClr>
                <a:schemeClr val="accent5"/>
              </a:buClr>
              <a:buSzPts val="2200"/>
              <a:buFont typeface="Red Hat Display"/>
              <a:buNone/>
              <a:defRPr sz="2200" b="1">
                <a:solidFill>
                  <a:schemeClr val="accent5"/>
                </a:solidFill>
                <a:latin typeface="Red Hat Display"/>
                <a:ea typeface="Red Hat Display"/>
                <a:cs typeface="Red Hat Display"/>
                <a:sym typeface="Red Hat Display"/>
              </a:defRPr>
            </a:lvl1pPr>
            <a:lvl2pPr lvl="1" algn="ctr" rtl="0">
              <a:lnSpc>
                <a:spcPct val="100000"/>
              </a:lnSpc>
              <a:spcBef>
                <a:spcPts val="0"/>
              </a:spcBef>
              <a:spcAft>
                <a:spcPts val="0"/>
              </a:spcAft>
              <a:buClr>
                <a:schemeClr val="accent5"/>
              </a:buClr>
              <a:buSzPts val="2200"/>
              <a:buFont typeface="Red Hat Display"/>
              <a:buNone/>
              <a:defRPr sz="2200" b="1">
                <a:solidFill>
                  <a:schemeClr val="accent5"/>
                </a:solidFill>
                <a:latin typeface="Red Hat Display"/>
                <a:ea typeface="Red Hat Display"/>
                <a:cs typeface="Red Hat Display"/>
                <a:sym typeface="Red Hat Display"/>
              </a:defRPr>
            </a:lvl2pPr>
            <a:lvl3pPr lvl="2" algn="ctr" rtl="0">
              <a:lnSpc>
                <a:spcPct val="100000"/>
              </a:lnSpc>
              <a:spcBef>
                <a:spcPts val="0"/>
              </a:spcBef>
              <a:spcAft>
                <a:spcPts val="0"/>
              </a:spcAft>
              <a:buClr>
                <a:schemeClr val="accent5"/>
              </a:buClr>
              <a:buSzPts val="2200"/>
              <a:buFont typeface="Red Hat Display"/>
              <a:buNone/>
              <a:defRPr sz="2200" b="1">
                <a:solidFill>
                  <a:schemeClr val="accent5"/>
                </a:solidFill>
                <a:latin typeface="Red Hat Display"/>
                <a:ea typeface="Red Hat Display"/>
                <a:cs typeface="Red Hat Display"/>
                <a:sym typeface="Red Hat Display"/>
              </a:defRPr>
            </a:lvl3pPr>
            <a:lvl4pPr lvl="3" algn="ctr" rtl="0">
              <a:lnSpc>
                <a:spcPct val="100000"/>
              </a:lnSpc>
              <a:spcBef>
                <a:spcPts val="0"/>
              </a:spcBef>
              <a:spcAft>
                <a:spcPts val="0"/>
              </a:spcAft>
              <a:buClr>
                <a:schemeClr val="accent5"/>
              </a:buClr>
              <a:buSzPts val="2200"/>
              <a:buFont typeface="Red Hat Display"/>
              <a:buNone/>
              <a:defRPr sz="2200" b="1">
                <a:solidFill>
                  <a:schemeClr val="accent5"/>
                </a:solidFill>
                <a:latin typeface="Red Hat Display"/>
                <a:ea typeface="Red Hat Display"/>
                <a:cs typeface="Red Hat Display"/>
                <a:sym typeface="Red Hat Display"/>
              </a:defRPr>
            </a:lvl4pPr>
            <a:lvl5pPr lvl="4" algn="ctr" rtl="0">
              <a:lnSpc>
                <a:spcPct val="100000"/>
              </a:lnSpc>
              <a:spcBef>
                <a:spcPts val="0"/>
              </a:spcBef>
              <a:spcAft>
                <a:spcPts val="0"/>
              </a:spcAft>
              <a:buClr>
                <a:schemeClr val="accent5"/>
              </a:buClr>
              <a:buSzPts val="2200"/>
              <a:buFont typeface="Red Hat Display"/>
              <a:buNone/>
              <a:defRPr sz="2200" b="1">
                <a:solidFill>
                  <a:schemeClr val="accent5"/>
                </a:solidFill>
                <a:latin typeface="Red Hat Display"/>
                <a:ea typeface="Red Hat Display"/>
                <a:cs typeface="Red Hat Display"/>
                <a:sym typeface="Red Hat Display"/>
              </a:defRPr>
            </a:lvl5pPr>
            <a:lvl6pPr lvl="5" algn="ctr" rtl="0">
              <a:lnSpc>
                <a:spcPct val="100000"/>
              </a:lnSpc>
              <a:spcBef>
                <a:spcPts val="0"/>
              </a:spcBef>
              <a:spcAft>
                <a:spcPts val="0"/>
              </a:spcAft>
              <a:buClr>
                <a:schemeClr val="accent5"/>
              </a:buClr>
              <a:buSzPts val="2200"/>
              <a:buFont typeface="Red Hat Display"/>
              <a:buNone/>
              <a:defRPr sz="2200" b="1">
                <a:solidFill>
                  <a:schemeClr val="accent5"/>
                </a:solidFill>
                <a:latin typeface="Red Hat Display"/>
                <a:ea typeface="Red Hat Display"/>
                <a:cs typeface="Red Hat Display"/>
                <a:sym typeface="Red Hat Display"/>
              </a:defRPr>
            </a:lvl6pPr>
            <a:lvl7pPr lvl="6" algn="ctr" rtl="0">
              <a:lnSpc>
                <a:spcPct val="100000"/>
              </a:lnSpc>
              <a:spcBef>
                <a:spcPts val="0"/>
              </a:spcBef>
              <a:spcAft>
                <a:spcPts val="0"/>
              </a:spcAft>
              <a:buClr>
                <a:schemeClr val="accent5"/>
              </a:buClr>
              <a:buSzPts val="2200"/>
              <a:buFont typeface="Red Hat Display"/>
              <a:buNone/>
              <a:defRPr sz="2200" b="1">
                <a:solidFill>
                  <a:schemeClr val="accent5"/>
                </a:solidFill>
                <a:latin typeface="Red Hat Display"/>
                <a:ea typeface="Red Hat Display"/>
                <a:cs typeface="Red Hat Display"/>
                <a:sym typeface="Red Hat Display"/>
              </a:defRPr>
            </a:lvl7pPr>
            <a:lvl8pPr lvl="7" algn="ctr" rtl="0">
              <a:lnSpc>
                <a:spcPct val="100000"/>
              </a:lnSpc>
              <a:spcBef>
                <a:spcPts val="0"/>
              </a:spcBef>
              <a:spcAft>
                <a:spcPts val="0"/>
              </a:spcAft>
              <a:buClr>
                <a:schemeClr val="accent5"/>
              </a:buClr>
              <a:buSzPts val="2200"/>
              <a:buFont typeface="Red Hat Display"/>
              <a:buNone/>
              <a:defRPr sz="2200" b="1">
                <a:solidFill>
                  <a:schemeClr val="accent5"/>
                </a:solidFill>
                <a:latin typeface="Red Hat Display"/>
                <a:ea typeface="Red Hat Display"/>
                <a:cs typeface="Red Hat Display"/>
                <a:sym typeface="Red Hat Display"/>
              </a:defRPr>
            </a:lvl8pPr>
            <a:lvl9pPr lvl="8" algn="ctr" rtl="0">
              <a:lnSpc>
                <a:spcPct val="100000"/>
              </a:lnSpc>
              <a:spcBef>
                <a:spcPts val="0"/>
              </a:spcBef>
              <a:spcAft>
                <a:spcPts val="0"/>
              </a:spcAft>
              <a:buClr>
                <a:schemeClr val="accent5"/>
              </a:buClr>
              <a:buSzPts val="2200"/>
              <a:buFont typeface="Red Hat Display"/>
              <a:buNone/>
              <a:defRPr sz="2200" b="1">
                <a:solidFill>
                  <a:schemeClr val="accent5"/>
                </a:solidFill>
                <a:latin typeface="Red Hat Display"/>
                <a:ea typeface="Red Hat Display"/>
                <a:cs typeface="Red Hat Display"/>
                <a:sym typeface="Red Hat Display"/>
              </a:defRPr>
            </a:lvl9pPr>
          </a:lstStyle>
          <a:p>
            <a:endParaRPr/>
          </a:p>
        </p:txBody>
      </p:sp>
      <p:grpSp>
        <p:nvGrpSpPr>
          <p:cNvPr id="834" name="Google Shape;834;p28"/>
          <p:cNvGrpSpPr/>
          <p:nvPr/>
        </p:nvGrpSpPr>
        <p:grpSpPr>
          <a:xfrm flipH="1">
            <a:off x="-249150" y="1995576"/>
            <a:ext cx="964775" cy="2169138"/>
            <a:chOff x="8428350" y="1614576"/>
            <a:chExt cx="964775" cy="2169138"/>
          </a:xfrm>
        </p:grpSpPr>
        <p:sp>
          <p:nvSpPr>
            <p:cNvPr id="835" name="Google Shape;835;p28"/>
            <p:cNvSpPr/>
            <p:nvPr/>
          </p:nvSpPr>
          <p:spPr>
            <a:xfrm>
              <a:off x="8428350" y="1614576"/>
              <a:ext cx="31" cy="2169138"/>
            </a:xfrm>
            <a:custGeom>
              <a:avLst/>
              <a:gdLst/>
              <a:ahLst/>
              <a:cxnLst/>
              <a:rect l="l" t="t" r="r" b="b"/>
              <a:pathLst>
                <a:path w="1" h="85458" fill="none" extrusionOk="0">
                  <a:moveTo>
                    <a:pt x="0" y="0"/>
                  </a:moveTo>
                  <a:lnTo>
                    <a:pt x="0" y="85458"/>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6" name="Google Shape;836;p28"/>
            <p:cNvSpPr/>
            <p:nvPr/>
          </p:nvSpPr>
          <p:spPr>
            <a:xfrm>
              <a:off x="8429046" y="1615245"/>
              <a:ext cx="950090" cy="31"/>
            </a:xfrm>
            <a:custGeom>
              <a:avLst/>
              <a:gdLst/>
              <a:ahLst/>
              <a:cxnLst/>
              <a:rect l="l" t="t" r="r" b="b"/>
              <a:pathLst>
                <a:path w="85459" h="1" fill="none" extrusionOk="0">
                  <a:moveTo>
                    <a:pt x="0" y="1"/>
                  </a:moveTo>
                  <a:lnTo>
                    <a:pt x="85458" y="1"/>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837" name="Google Shape;837;p28"/>
            <p:cNvGrpSpPr/>
            <p:nvPr/>
          </p:nvGrpSpPr>
          <p:grpSpPr>
            <a:xfrm>
              <a:off x="8429046" y="1614576"/>
              <a:ext cx="964079" cy="2169138"/>
              <a:chOff x="8429046" y="1614576"/>
              <a:chExt cx="964079" cy="2169138"/>
            </a:xfrm>
          </p:grpSpPr>
          <p:sp>
            <p:nvSpPr>
              <p:cNvPr id="838" name="Google Shape;838;p28"/>
              <p:cNvSpPr/>
              <p:nvPr/>
            </p:nvSpPr>
            <p:spPr>
              <a:xfrm>
                <a:off x="8429046" y="3297831"/>
                <a:ext cx="950090" cy="31"/>
              </a:xfrm>
              <a:custGeom>
                <a:avLst/>
                <a:gdLst/>
                <a:ahLst/>
                <a:cxnLst/>
                <a:rect l="l" t="t" r="r" b="b"/>
                <a:pathLst>
                  <a:path w="85459" h="1" fill="none" extrusionOk="0">
                    <a:moveTo>
                      <a:pt x="0" y="1"/>
                    </a:moveTo>
                    <a:lnTo>
                      <a:pt x="85458" y="1"/>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9" name="Google Shape;839;p28"/>
              <p:cNvSpPr/>
              <p:nvPr/>
            </p:nvSpPr>
            <p:spPr>
              <a:xfrm>
                <a:off x="8429046" y="3056970"/>
                <a:ext cx="950090" cy="31"/>
              </a:xfrm>
              <a:custGeom>
                <a:avLst/>
                <a:gdLst/>
                <a:ahLst/>
                <a:cxnLst/>
                <a:rect l="l" t="t" r="r" b="b"/>
                <a:pathLst>
                  <a:path w="85459" h="1" fill="none" extrusionOk="0">
                    <a:moveTo>
                      <a:pt x="0" y="0"/>
                    </a:moveTo>
                    <a:lnTo>
                      <a:pt x="85458" y="0"/>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0" name="Google Shape;840;p28"/>
              <p:cNvSpPr/>
              <p:nvPr/>
            </p:nvSpPr>
            <p:spPr>
              <a:xfrm>
                <a:off x="8429046" y="2816791"/>
                <a:ext cx="950090" cy="31"/>
              </a:xfrm>
              <a:custGeom>
                <a:avLst/>
                <a:gdLst/>
                <a:ahLst/>
                <a:cxnLst/>
                <a:rect l="l" t="t" r="r" b="b"/>
                <a:pathLst>
                  <a:path w="85459" h="1" fill="none" extrusionOk="0">
                    <a:moveTo>
                      <a:pt x="0" y="1"/>
                    </a:moveTo>
                    <a:lnTo>
                      <a:pt x="85458" y="1"/>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1" name="Google Shape;841;p28"/>
              <p:cNvSpPr/>
              <p:nvPr/>
            </p:nvSpPr>
            <p:spPr>
              <a:xfrm>
                <a:off x="8429046" y="2576643"/>
                <a:ext cx="950090" cy="31"/>
              </a:xfrm>
              <a:custGeom>
                <a:avLst/>
                <a:gdLst/>
                <a:ahLst/>
                <a:cxnLst/>
                <a:rect l="l" t="t" r="r" b="b"/>
                <a:pathLst>
                  <a:path w="85459" h="1" fill="none" extrusionOk="0">
                    <a:moveTo>
                      <a:pt x="0" y="0"/>
                    </a:moveTo>
                    <a:lnTo>
                      <a:pt x="85458" y="0"/>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2" name="Google Shape;842;p28"/>
              <p:cNvSpPr/>
              <p:nvPr/>
            </p:nvSpPr>
            <p:spPr>
              <a:xfrm>
                <a:off x="8429046" y="2335752"/>
                <a:ext cx="950090" cy="31"/>
              </a:xfrm>
              <a:custGeom>
                <a:avLst/>
                <a:gdLst/>
                <a:ahLst/>
                <a:cxnLst/>
                <a:rect l="l" t="t" r="r" b="b"/>
                <a:pathLst>
                  <a:path w="85459" h="1" fill="none" extrusionOk="0">
                    <a:moveTo>
                      <a:pt x="0" y="1"/>
                    </a:moveTo>
                    <a:lnTo>
                      <a:pt x="85458" y="1"/>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3" name="Google Shape;843;p28"/>
              <p:cNvSpPr/>
              <p:nvPr/>
            </p:nvSpPr>
            <p:spPr>
              <a:xfrm>
                <a:off x="8429046" y="2095603"/>
                <a:ext cx="950090" cy="31"/>
              </a:xfrm>
              <a:custGeom>
                <a:avLst/>
                <a:gdLst/>
                <a:ahLst/>
                <a:cxnLst/>
                <a:rect l="l" t="t" r="r" b="b"/>
                <a:pathLst>
                  <a:path w="85459" h="1" fill="none" extrusionOk="0">
                    <a:moveTo>
                      <a:pt x="0" y="0"/>
                    </a:moveTo>
                    <a:lnTo>
                      <a:pt x="85458" y="0"/>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4" name="Google Shape;844;p28"/>
              <p:cNvSpPr/>
              <p:nvPr/>
            </p:nvSpPr>
            <p:spPr>
              <a:xfrm>
                <a:off x="8429046" y="1855424"/>
                <a:ext cx="950090" cy="31"/>
              </a:xfrm>
              <a:custGeom>
                <a:avLst/>
                <a:gdLst/>
                <a:ahLst/>
                <a:cxnLst/>
                <a:rect l="l" t="t" r="r" b="b"/>
                <a:pathLst>
                  <a:path w="85459" h="1" fill="none" extrusionOk="0">
                    <a:moveTo>
                      <a:pt x="0" y="1"/>
                    </a:moveTo>
                    <a:lnTo>
                      <a:pt x="85458" y="1"/>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5" name="Google Shape;845;p28"/>
              <p:cNvSpPr/>
              <p:nvPr/>
            </p:nvSpPr>
            <p:spPr>
              <a:xfrm>
                <a:off x="9152235" y="1614576"/>
                <a:ext cx="31" cy="2169138"/>
              </a:xfrm>
              <a:custGeom>
                <a:avLst/>
                <a:gdLst/>
                <a:ahLst/>
                <a:cxnLst/>
                <a:rect l="l" t="t" r="r" b="b"/>
                <a:pathLst>
                  <a:path w="1" h="85458" fill="none" extrusionOk="0">
                    <a:moveTo>
                      <a:pt x="0" y="0"/>
                    </a:moveTo>
                    <a:lnTo>
                      <a:pt x="0" y="85458"/>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6" name="Google Shape;846;p28"/>
              <p:cNvSpPr/>
              <p:nvPr/>
            </p:nvSpPr>
            <p:spPr>
              <a:xfrm>
                <a:off x="8911395" y="1614576"/>
                <a:ext cx="31" cy="2169138"/>
              </a:xfrm>
              <a:custGeom>
                <a:avLst/>
                <a:gdLst/>
                <a:ahLst/>
                <a:cxnLst/>
                <a:rect l="l" t="t" r="r" b="b"/>
                <a:pathLst>
                  <a:path w="1" h="85458" fill="none" extrusionOk="0">
                    <a:moveTo>
                      <a:pt x="0" y="0"/>
                    </a:moveTo>
                    <a:lnTo>
                      <a:pt x="0" y="85458"/>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7" name="Google Shape;847;p28"/>
              <p:cNvSpPr/>
              <p:nvPr/>
            </p:nvSpPr>
            <p:spPr>
              <a:xfrm>
                <a:off x="8669873" y="1614576"/>
                <a:ext cx="31" cy="2169138"/>
              </a:xfrm>
              <a:custGeom>
                <a:avLst/>
                <a:gdLst/>
                <a:ahLst/>
                <a:cxnLst/>
                <a:rect l="l" t="t" r="r" b="b"/>
                <a:pathLst>
                  <a:path w="1" h="85458" fill="none" extrusionOk="0">
                    <a:moveTo>
                      <a:pt x="0" y="0"/>
                    </a:moveTo>
                    <a:lnTo>
                      <a:pt x="0" y="85458"/>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8" name="Google Shape;848;p28"/>
              <p:cNvSpPr/>
              <p:nvPr/>
            </p:nvSpPr>
            <p:spPr>
              <a:xfrm>
                <a:off x="8429046" y="3778220"/>
                <a:ext cx="950090" cy="31"/>
              </a:xfrm>
              <a:custGeom>
                <a:avLst/>
                <a:gdLst/>
                <a:ahLst/>
                <a:cxnLst/>
                <a:rect l="l" t="t" r="r" b="b"/>
                <a:pathLst>
                  <a:path w="85459" h="1" fill="none" extrusionOk="0">
                    <a:moveTo>
                      <a:pt x="0" y="0"/>
                    </a:moveTo>
                    <a:lnTo>
                      <a:pt x="85458" y="0"/>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9" name="Google Shape;849;p28"/>
              <p:cNvSpPr/>
              <p:nvPr/>
            </p:nvSpPr>
            <p:spPr>
              <a:xfrm>
                <a:off x="8429046" y="3538041"/>
                <a:ext cx="950090" cy="31"/>
              </a:xfrm>
              <a:custGeom>
                <a:avLst/>
                <a:gdLst/>
                <a:ahLst/>
                <a:cxnLst/>
                <a:rect l="l" t="t" r="r" b="b"/>
                <a:pathLst>
                  <a:path w="85459" h="1" fill="none" extrusionOk="0">
                    <a:moveTo>
                      <a:pt x="0" y="1"/>
                    </a:moveTo>
                    <a:lnTo>
                      <a:pt x="85458" y="1"/>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0" name="Google Shape;850;p28"/>
              <p:cNvSpPr/>
              <p:nvPr/>
            </p:nvSpPr>
            <p:spPr>
              <a:xfrm>
                <a:off x="9393094" y="1614576"/>
                <a:ext cx="31" cy="2169138"/>
              </a:xfrm>
              <a:custGeom>
                <a:avLst/>
                <a:gdLst/>
                <a:ahLst/>
                <a:cxnLst/>
                <a:rect l="l" t="t" r="r" b="b"/>
                <a:pathLst>
                  <a:path w="1" h="85458" fill="none" extrusionOk="0">
                    <a:moveTo>
                      <a:pt x="0" y="0"/>
                    </a:moveTo>
                    <a:lnTo>
                      <a:pt x="0" y="85458"/>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851" name="Google Shape;851;p28"/>
          <p:cNvSpPr/>
          <p:nvPr/>
        </p:nvSpPr>
        <p:spPr>
          <a:xfrm rot="10800000" flipH="1">
            <a:off x="-1274150" y="-1531275"/>
            <a:ext cx="1989250" cy="2421775"/>
          </a:xfrm>
          <a:custGeom>
            <a:avLst/>
            <a:gdLst/>
            <a:ahLst/>
            <a:cxnLst/>
            <a:rect l="l" t="t" r="r" b="b"/>
            <a:pathLst>
              <a:path w="79570" h="96871" fill="none" extrusionOk="0">
                <a:moveTo>
                  <a:pt x="1" y="0"/>
                </a:moveTo>
                <a:lnTo>
                  <a:pt x="69435" y="0"/>
                </a:lnTo>
                <a:cubicBezTo>
                  <a:pt x="75050" y="0"/>
                  <a:pt x="79570" y="4542"/>
                  <a:pt x="79570" y="10135"/>
                </a:cubicBezTo>
                <a:lnTo>
                  <a:pt x="79570" y="96871"/>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852" name="Google Shape;852;p28"/>
          <p:cNvGrpSpPr/>
          <p:nvPr/>
        </p:nvGrpSpPr>
        <p:grpSpPr>
          <a:xfrm>
            <a:off x="-479075" y="4608500"/>
            <a:ext cx="10102125" cy="963950"/>
            <a:chOff x="-479062" y="4756525"/>
            <a:chExt cx="10102125" cy="963950"/>
          </a:xfrm>
        </p:grpSpPr>
        <p:sp>
          <p:nvSpPr>
            <p:cNvPr id="853" name="Google Shape;853;p28"/>
            <p:cNvSpPr/>
            <p:nvPr/>
          </p:nvSpPr>
          <p:spPr>
            <a:xfrm>
              <a:off x="2054588" y="4756525"/>
              <a:ext cx="3370175" cy="963950"/>
            </a:xfrm>
            <a:custGeom>
              <a:avLst/>
              <a:gdLst/>
              <a:ahLst/>
              <a:cxnLst/>
              <a:rect l="l" t="t" r="r" b="b"/>
              <a:pathLst>
                <a:path w="134807" h="38558" extrusionOk="0">
                  <a:moveTo>
                    <a:pt x="16854" y="0"/>
                  </a:moveTo>
                  <a:cubicBezTo>
                    <a:pt x="14837" y="0"/>
                    <a:pt x="12817" y="771"/>
                    <a:pt x="11276" y="2311"/>
                  </a:cubicBezTo>
                  <a:lnTo>
                    <a:pt x="2306" y="11282"/>
                  </a:lnTo>
                  <a:cubicBezTo>
                    <a:pt x="845" y="12765"/>
                    <a:pt x="0" y="14774"/>
                    <a:pt x="0" y="16851"/>
                  </a:cubicBezTo>
                  <a:lnTo>
                    <a:pt x="0" y="30683"/>
                  </a:lnTo>
                  <a:cubicBezTo>
                    <a:pt x="0" y="35043"/>
                    <a:pt x="3538" y="38558"/>
                    <a:pt x="7875" y="38558"/>
                  </a:cubicBezTo>
                  <a:lnTo>
                    <a:pt x="126932" y="38558"/>
                  </a:lnTo>
                  <a:cubicBezTo>
                    <a:pt x="131269" y="38558"/>
                    <a:pt x="134807" y="35043"/>
                    <a:pt x="134807" y="30683"/>
                  </a:cubicBezTo>
                  <a:lnTo>
                    <a:pt x="134807" y="16851"/>
                  </a:lnTo>
                  <a:cubicBezTo>
                    <a:pt x="134807" y="14774"/>
                    <a:pt x="133962" y="12765"/>
                    <a:pt x="132501" y="11282"/>
                  </a:cubicBezTo>
                  <a:lnTo>
                    <a:pt x="123508" y="2311"/>
                  </a:lnTo>
                  <a:cubicBezTo>
                    <a:pt x="121979" y="771"/>
                    <a:pt x="119964" y="0"/>
                    <a:pt x="117947" y="0"/>
                  </a:cubicBezTo>
                  <a:cubicBezTo>
                    <a:pt x="115930" y="0"/>
                    <a:pt x="113910" y="771"/>
                    <a:pt x="112369" y="2311"/>
                  </a:cubicBezTo>
                  <a:lnTo>
                    <a:pt x="106663" y="8018"/>
                  </a:lnTo>
                  <a:cubicBezTo>
                    <a:pt x="105122" y="9558"/>
                    <a:pt x="103108" y="10329"/>
                    <a:pt x="101094" y="10329"/>
                  </a:cubicBezTo>
                  <a:cubicBezTo>
                    <a:pt x="99079" y="10329"/>
                    <a:pt x="97065" y="9558"/>
                    <a:pt x="95524" y="8018"/>
                  </a:cubicBezTo>
                  <a:lnTo>
                    <a:pt x="89818" y="2311"/>
                  </a:lnTo>
                  <a:cubicBezTo>
                    <a:pt x="88277" y="771"/>
                    <a:pt x="86263" y="0"/>
                    <a:pt x="84249" y="0"/>
                  </a:cubicBezTo>
                  <a:cubicBezTo>
                    <a:pt x="82234" y="0"/>
                    <a:pt x="80220" y="771"/>
                    <a:pt x="78679" y="2311"/>
                  </a:cubicBezTo>
                  <a:lnTo>
                    <a:pt x="72973" y="8018"/>
                  </a:lnTo>
                  <a:cubicBezTo>
                    <a:pt x="71432" y="9558"/>
                    <a:pt x="69418" y="10329"/>
                    <a:pt x="67403" y="10329"/>
                  </a:cubicBezTo>
                  <a:cubicBezTo>
                    <a:pt x="65389" y="10329"/>
                    <a:pt x="63375" y="9558"/>
                    <a:pt x="61834" y="8018"/>
                  </a:cubicBezTo>
                  <a:lnTo>
                    <a:pt x="56128" y="2311"/>
                  </a:lnTo>
                  <a:cubicBezTo>
                    <a:pt x="54587" y="771"/>
                    <a:pt x="52567" y="0"/>
                    <a:pt x="50550" y="0"/>
                  </a:cubicBezTo>
                  <a:cubicBezTo>
                    <a:pt x="48533" y="0"/>
                    <a:pt x="46518" y="771"/>
                    <a:pt x="44989" y="2311"/>
                  </a:cubicBezTo>
                  <a:lnTo>
                    <a:pt x="39283" y="8018"/>
                  </a:lnTo>
                  <a:cubicBezTo>
                    <a:pt x="37742" y="9558"/>
                    <a:pt x="35722" y="10329"/>
                    <a:pt x="33705" y="10329"/>
                  </a:cubicBezTo>
                  <a:cubicBezTo>
                    <a:pt x="31688" y="10329"/>
                    <a:pt x="29673" y="9558"/>
                    <a:pt x="28144" y="8018"/>
                  </a:cubicBezTo>
                  <a:lnTo>
                    <a:pt x="22415" y="2311"/>
                  </a:lnTo>
                  <a:cubicBezTo>
                    <a:pt x="20886" y="771"/>
                    <a:pt x="18871" y="0"/>
                    <a:pt x="1685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4" name="Google Shape;854;p28"/>
            <p:cNvSpPr/>
            <p:nvPr/>
          </p:nvSpPr>
          <p:spPr>
            <a:xfrm>
              <a:off x="-479062" y="4756525"/>
              <a:ext cx="3370175" cy="963950"/>
            </a:xfrm>
            <a:custGeom>
              <a:avLst/>
              <a:gdLst/>
              <a:ahLst/>
              <a:cxnLst/>
              <a:rect l="l" t="t" r="r" b="b"/>
              <a:pathLst>
                <a:path w="134807" h="38558" extrusionOk="0">
                  <a:moveTo>
                    <a:pt x="16854" y="0"/>
                  </a:moveTo>
                  <a:cubicBezTo>
                    <a:pt x="14837" y="0"/>
                    <a:pt x="12817" y="771"/>
                    <a:pt x="11276" y="2311"/>
                  </a:cubicBezTo>
                  <a:lnTo>
                    <a:pt x="2306" y="11282"/>
                  </a:lnTo>
                  <a:cubicBezTo>
                    <a:pt x="845" y="12765"/>
                    <a:pt x="0" y="14774"/>
                    <a:pt x="0" y="16851"/>
                  </a:cubicBezTo>
                  <a:lnTo>
                    <a:pt x="0" y="30683"/>
                  </a:lnTo>
                  <a:cubicBezTo>
                    <a:pt x="0" y="35043"/>
                    <a:pt x="3538" y="38558"/>
                    <a:pt x="7875" y="38558"/>
                  </a:cubicBezTo>
                  <a:lnTo>
                    <a:pt x="126932" y="38558"/>
                  </a:lnTo>
                  <a:cubicBezTo>
                    <a:pt x="131269" y="38558"/>
                    <a:pt x="134807" y="35043"/>
                    <a:pt x="134807" y="30683"/>
                  </a:cubicBezTo>
                  <a:lnTo>
                    <a:pt x="134807" y="16851"/>
                  </a:lnTo>
                  <a:cubicBezTo>
                    <a:pt x="134807" y="14774"/>
                    <a:pt x="133962" y="12765"/>
                    <a:pt x="132501" y="11282"/>
                  </a:cubicBezTo>
                  <a:lnTo>
                    <a:pt x="123508" y="2311"/>
                  </a:lnTo>
                  <a:cubicBezTo>
                    <a:pt x="121979" y="771"/>
                    <a:pt x="119964" y="0"/>
                    <a:pt x="117947" y="0"/>
                  </a:cubicBezTo>
                  <a:cubicBezTo>
                    <a:pt x="115930" y="0"/>
                    <a:pt x="113910" y="771"/>
                    <a:pt x="112369" y="2311"/>
                  </a:cubicBezTo>
                  <a:lnTo>
                    <a:pt x="106663" y="8018"/>
                  </a:lnTo>
                  <a:cubicBezTo>
                    <a:pt x="105122" y="9558"/>
                    <a:pt x="103108" y="10329"/>
                    <a:pt x="101094" y="10329"/>
                  </a:cubicBezTo>
                  <a:cubicBezTo>
                    <a:pt x="99079" y="10329"/>
                    <a:pt x="97065" y="9558"/>
                    <a:pt x="95524" y="8018"/>
                  </a:cubicBezTo>
                  <a:lnTo>
                    <a:pt x="89818" y="2311"/>
                  </a:lnTo>
                  <a:cubicBezTo>
                    <a:pt x="88277" y="771"/>
                    <a:pt x="86263" y="0"/>
                    <a:pt x="84249" y="0"/>
                  </a:cubicBezTo>
                  <a:cubicBezTo>
                    <a:pt x="82234" y="0"/>
                    <a:pt x="80220" y="771"/>
                    <a:pt x="78679" y="2311"/>
                  </a:cubicBezTo>
                  <a:lnTo>
                    <a:pt x="72973" y="8018"/>
                  </a:lnTo>
                  <a:cubicBezTo>
                    <a:pt x="71432" y="9558"/>
                    <a:pt x="69418" y="10329"/>
                    <a:pt x="67403" y="10329"/>
                  </a:cubicBezTo>
                  <a:cubicBezTo>
                    <a:pt x="65389" y="10329"/>
                    <a:pt x="63375" y="9558"/>
                    <a:pt x="61834" y="8018"/>
                  </a:cubicBezTo>
                  <a:lnTo>
                    <a:pt x="56128" y="2311"/>
                  </a:lnTo>
                  <a:cubicBezTo>
                    <a:pt x="54587" y="771"/>
                    <a:pt x="52567" y="0"/>
                    <a:pt x="50550" y="0"/>
                  </a:cubicBezTo>
                  <a:cubicBezTo>
                    <a:pt x="48533" y="0"/>
                    <a:pt x="46518" y="771"/>
                    <a:pt x="44989" y="2311"/>
                  </a:cubicBezTo>
                  <a:lnTo>
                    <a:pt x="39283" y="8018"/>
                  </a:lnTo>
                  <a:cubicBezTo>
                    <a:pt x="37742" y="9558"/>
                    <a:pt x="35722" y="10329"/>
                    <a:pt x="33705" y="10329"/>
                  </a:cubicBezTo>
                  <a:cubicBezTo>
                    <a:pt x="31688" y="10329"/>
                    <a:pt x="29673" y="9558"/>
                    <a:pt x="28144" y="8018"/>
                  </a:cubicBezTo>
                  <a:lnTo>
                    <a:pt x="22415" y="2311"/>
                  </a:lnTo>
                  <a:cubicBezTo>
                    <a:pt x="20886" y="771"/>
                    <a:pt x="18871" y="0"/>
                    <a:pt x="1685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5" name="Google Shape;855;p28"/>
            <p:cNvSpPr/>
            <p:nvPr/>
          </p:nvSpPr>
          <p:spPr>
            <a:xfrm>
              <a:off x="4567813" y="4756525"/>
              <a:ext cx="3370175" cy="963950"/>
            </a:xfrm>
            <a:custGeom>
              <a:avLst/>
              <a:gdLst/>
              <a:ahLst/>
              <a:cxnLst/>
              <a:rect l="l" t="t" r="r" b="b"/>
              <a:pathLst>
                <a:path w="134807" h="38558" extrusionOk="0">
                  <a:moveTo>
                    <a:pt x="16854" y="0"/>
                  </a:moveTo>
                  <a:cubicBezTo>
                    <a:pt x="14837" y="0"/>
                    <a:pt x="12817" y="771"/>
                    <a:pt x="11276" y="2311"/>
                  </a:cubicBezTo>
                  <a:lnTo>
                    <a:pt x="2306" y="11282"/>
                  </a:lnTo>
                  <a:cubicBezTo>
                    <a:pt x="845" y="12765"/>
                    <a:pt x="0" y="14774"/>
                    <a:pt x="0" y="16851"/>
                  </a:cubicBezTo>
                  <a:lnTo>
                    <a:pt x="0" y="30683"/>
                  </a:lnTo>
                  <a:cubicBezTo>
                    <a:pt x="0" y="35043"/>
                    <a:pt x="3538" y="38558"/>
                    <a:pt x="7875" y="38558"/>
                  </a:cubicBezTo>
                  <a:lnTo>
                    <a:pt x="126932" y="38558"/>
                  </a:lnTo>
                  <a:cubicBezTo>
                    <a:pt x="131269" y="38558"/>
                    <a:pt x="134807" y="35043"/>
                    <a:pt x="134807" y="30683"/>
                  </a:cubicBezTo>
                  <a:lnTo>
                    <a:pt x="134807" y="16851"/>
                  </a:lnTo>
                  <a:cubicBezTo>
                    <a:pt x="134807" y="14774"/>
                    <a:pt x="133962" y="12765"/>
                    <a:pt x="132501" y="11282"/>
                  </a:cubicBezTo>
                  <a:lnTo>
                    <a:pt x="123508" y="2311"/>
                  </a:lnTo>
                  <a:cubicBezTo>
                    <a:pt x="121979" y="771"/>
                    <a:pt x="119964" y="0"/>
                    <a:pt x="117947" y="0"/>
                  </a:cubicBezTo>
                  <a:cubicBezTo>
                    <a:pt x="115930" y="0"/>
                    <a:pt x="113910" y="771"/>
                    <a:pt x="112369" y="2311"/>
                  </a:cubicBezTo>
                  <a:lnTo>
                    <a:pt x="106663" y="8018"/>
                  </a:lnTo>
                  <a:cubicBezTo>
                    <a:pt x="105122" y="9558"/>
                    <a:pt x="103108" y="10329"/>
                    <a:pt x="101094" y="10329"/>
                  </a:cubicBezTo>
                  <a:cubicBezTo>
                    <a:pt x="99079" y="10329"/>
                    <a:pt x="97065" y="9558"/>
                    <a:pt x="95524" y="8018"/>
                  </a:cubicBezTo>
                  <a:lnTo>
                    <a:pt x="89818" y="2311"/>
                  </a:lnTo>
                  <a:cubicBezTo>
                    <a:pt x="88277" y="771"/>
                    <a:pt x="86263" y="0"/>
                    <a:pt x="84249" y="0"/>
                  </a:cubicBezTo>
                  <a:cubicBezTo>
                    <a:pt x="82234" y="0"/>
                    <a:pt x="80220" y="771"/>
                    <a:pt x="78679" y="2311"/>
                  </a:cubicBezTo>
                  <a:lnTo>
                    <a:pt x="72973" y="8018"/>
                  </a:lnTo>
                  <a:cubicBezTo>
                    <a:pt x="71432" y="9558"/>
                    <a:pt x="69418" y="10329"/>
                    <a:pt x="67403" y="10329"/>
                  </a:cubicBezTo>
                  <a:cubicBezTo>
                    <a:pt x="65389" y="10329"/>
                    <a:pt x="63375" y="9558"/>
                    <a:pt x="61834" y="8018"/>
                  </a:cubicBezTo>
                  <a:lnTo>
                    <a:pt x="56128" y="2311"/>
                  </a:lnTo>
                  <a:cubicBezTo>
                    <a:pt x="54587" y="771"/>
                    <a:pt x="52567" y="0"/>
                    <a:pt x="50550" y="0"/>
                  </a:cubicBezTo>
                  <a:cubicBezTo>
                    <a:pt x="48533" y="0"/>
                    <a:pt x="46518" y="771"/>
                    <a:pt x="44989" y="2311"/>
                  </a:cubicBezTo>
                  <a:lnTo>
                    <a:pt x="39283" y="8018"/>
                  </a:lnTo>
                  <a:cubicBezTo>
                    <a:pt x="37742" y="9558"/>
                    <a:pt x="35722" y="10329"/>
                    <a:pt x="33705" y="10329"/>
                  </a:cubicBezTo>
                  <a:cubicBezTo>
                    <a:pt x="31688" y="10329"/>
                    <a:pt x="29673" y="9558"/>
                    <a:pt x="28144" y="8018"/>
                  </a:cubicBezTo>
                  <a:lnTo>
                    <a:pt x="22415" y="2311"/>
                  </a:lnTo>
                  <a:cubicBezTo>
                    <a:pt x="20886" y="771"/>
                    <a:pt x="18871" y="0"/>
                    <a:pt x="1685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6" name="Google Shape;856;p28"/>
            <p:cNvSpPr/>
            <p:nvPr/>
          </p:nvSpPr>
          <p:spPr>
            <a:xfrm>
              <a:off x="6252888" y="4756525"/>
              <a:ext cx="3370175" cy="963950"/>
            </a:xfrm>
            <a:custGeom>
              <a:avLst/>
              <a:gdLst/>
              <a:ahLst/>
              <a:cxnLst/>
              <a:rect l="l" t="t" r="r" b="b"/>
              <a:pathLst>
                <a:path w="134807" h="38558" extrusionOk="0">
                  <a:moveTo>
                    <a:pt x="16854" y="0"/>
                  </a:moveTo>
                  <a:cubicBezTo>
                    <a:pt x="14837" y="0"/>
                    <a:pt x="12817" y="771"/>
                    <a:pt x="11276" y="2311"/>
                  </a:cubicBezTo>
                  <a:lnTo>
                    <a:pt x="2306" y="11282"/>
                  </a:lnTo>
                  <a:cubicBezTo>
                    <a:pt x="845" y="12765"/>
                    <a:pt x="0" y="14774"/>
                    <a:pt x="0" y="16851"/>
                  </a:cubicBezTo>
                  <a:lnTo>
                    <a:pt x="0" y="30683"/>
                  </a:lnTo>
                  <a:cubicBezTo>
                    <a:pt x="0" y="35043"/>
                    <a:pt x="3538" y="38558"/>
                    <a:pt x="7875" y="38558"/>
                  </a:cubicBezTo>
                  <a:lnTo>
                    <a:pt x="126932" y="38558"/>
                  </a:lnTo>
                  <a:cubicBezTo>
                    <a:pt x="131269" y="38558"/>
                    <a:pt x="134807" y="35043"/>
                    <a:pt x="134807" y="30683"/>
                  </a:cubicBezTo>
                  <a:lnTo>
                    <a:pt x="134807" y="16851"/>
                  </a:lnTo>
                  <a:cubicBezTo>
                    <a:pt x="134807" y="14774"/>
                    <a:pt x="133962" y="12765"/>
                    <a:pt x="132501" y="11282"/>
                  </a:cubicBezTo>
                  <a:lnTo>
                    <a:pt x="123508" y="2311"/>
                  </a:lnTo>
                  <a:cubicBezTo>
                    <a:pt x="121979" y="771"/>
                    <a:pt x="119964" y="0"/>
                    <a:pt x="117947" y="0"/>
                  </a:cubicBezTo>
                  <a:cubicBezTo>
                    <a:pt x="115930" y="0"/>
                    <a:pt x="113910" y="771"/>
                    <a:pt x="112369" y="2311"/>
                  </a:cubicBezTo>
                  <a:lnTo>
                    <a:pt x="106663" y="8018"/>
                  </a:lnTo>
                  <a:cubicBezTo>
                    <a:pt x="105122" y="9558"/>
                    <a:pt x="103108" y="10329"/>
                    <a:pt x="101094" y="10329"/>
                  </a:cubicBezTo>
                  <a:cubicBezTo>
                    <a:pt x="99079" y="10329"/>
                    <a:pt x="97065" y="9558"/>
                    <a:pt x="95524" y="8018"/>
                  </a:cubicBezTo>
                  <a:lnTo>
                    <a:pt x="89818" y="2311"/>
                  </a:lnTo>
                  <a:cubicBezTo>
                    <a:pt x="88277" y="771"/>
                    <a:pt x="86263" y="0"/>
                    <a:pt x="84249" y="0"/>
                  </a:cubicBezTo>
                  <a:cubicBezTo>
                    <a:pt x="82234" y="0"/>
                    <a:pt x="80220" y="771"/>
                    <a:pt x="78679" y="2311"/>
                  </a:cubicBezTo>
                  <a:lnTo>
                    <a:pt x="72973" y="8018"/>
                  </a:lnTo>
                  <a:cubicBezTo>
                    <a:pt x="71432" y="9558"/>
                    <a:pt x="69418" y="10329"/>
                    <a:pt x="67403" y="10329"/>
                  </a:cubicBezTo>
                  <a:cubicBezTo>
                    <a:pt x="65389" y="10329"/>
                    <a:pt x="63375" y="9558"/>
                    <a:pt x="61834" y="8018"/>
                  </a:cubicBezTo>
                  <a:lnTo>
                    <a:pt x="56128" y="2311"/>
                  </a:lnTo>
                  <a:cubicBezTo>
                    <a:pt x="54587" y="771"/>
                    <a:pt x="52567" y="0"/>
                    <a:pt x="50550" y="0"/>
                  </a:cubicBezTo>
                  <a:cubicBezTo>
                    <a:pt x="48533" y="0"/>
                    <a:pt x="46518" y="771"/>
                    <a:pt x="44989" y="2311"/>
                  </a:cubicBezTo>
                  <a:lnTo>
                    <a:pt x="39283" y="8018"/>
                  </a:lnTo>
                  <a:cubicBezTo>
                    <a:pt x="37742" y="9558"/>
                    <a:pt x="35722" y="10329"/>
                    <a:pt x="33705" y="10329"/>
                  </a:cubicBezTo>
                  <a:cubicBezTo>
                    <a:pt x="31688" y="10329"/>
                    <a:pt x="29673" y="9558"/>
                    <a:pt x="28144" y="8018"/>
                  </a:cubicBezTo>
                  <a:lnTo>
                    <a:pt x="22415" y="2311"/>
                  </a:lnTo>
                  <a:cubicBezTo>
                    <a:pt x="20886" y="771"/>
                    <a:pt x="18871" y="0"/>
                    <a:pt x="1685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857" name="Google Shape;857;p28"/>
          <p:cNvSpPr/>
          <p:nvPr/>
        </p:nvSpPr>
        <p:spPr>
          <a:xfrm flipH="1">
            <a:off x="8555237" y="2977795"/>
            <a:ext cx="459938" cy="229984"/>
          </a:xfrm>
          <a:custGeom>
            <a:avLst/>
            <a:gdLst/>
            <a:ahLst/>
            <a:cxnLst/>
            <a:rect l="l" t="t" r="r" b="b"/>
            <a:pathLst>
              <a:path w="30724" h="15363" extrusionOk="0">
                <a:moveTo>
                  <a:pt x="15362" y="1"/>
                </a:moveTo>
                <a:cubicBezTo>
                  <a:pt x="6871" y="1"/>
                  <a:pt x="1" y="6871"/>
                  <a:pt x="1" y="15362"/>
                </a:cubicBezTo>
                <a:lnTo>
                  <a:pt x="30723" y="15362"/>
                </a:lnTo>
                <a:cubicBezTo>
                  <a:pt x="30723" y="6871"/>
                  <a:pt x="23853" y="1"/>
                  <a:pt x="15362"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8" name="Google Shape;858;p28"/>
          <p:cNvSpPr/>
          <p:nvPr/>
        </p:nvSpPr>
        <p:spPr>
          <a:xfrm flipH="1">
            <a:off x="8555237" y="3255256"/>
            <a:ext cx="459938" cy="229984"/>
          </a:xfrm>
          <a:custGeom>
            <a:avLst/>
            <a:gdLst/>
            <a:ahLst/>
            <a:cxnLst/>
            <a:rect l="l" t="t" r="r" b="b"/>
            <a:pathLst>
              <a:path w="30724" h="15363" extrusionOk="0">
                <a:moveTo>
                  <a:pt x="15362" y="1"/>
                </a:moveTo>
                <a:cubicBezTo>
                  <a:pt x="6871" y="1"/>
                  <a:pt x="1" y="6894"/>
                  <a:pt x="1" y="15362"/>
                </a:cubicBezTo>
                <a:lnTo>
                  <a:pt x="30723" y="15362"/>
                </a:lnTo>
                <a:cubicBezTo>
                  <a:pt x="30723" y="6894"/>
                  <a:pt x="23853" y="1"/>
                  <a:pt x="1536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9" name="Google Shape;859;p28"/>
          <p:cNvSpPr/>
          <p:nvPr/>
        </p:nvSpPr>
        <p:spPr>
          <a:xfrm flipH="1">
            <a:off x="8555237" y="3532717"/>
            <a:ext cx="459938" cy="229984"/>
          </a:xfrm>
          <a:custGeom>
            <a:avLst/>
            <a:gdLst/>
            <a:ahLst/>
            <a:cxnLst/>
            <a:rect l="l" t="t" r="r" b="b"/>
            <a:pathLst>
              <a:path w="30724" h="15363" extrusionOk="0">
                <a:moveTo>
                  <a:pt x="15362" y="1"/>
                </a:moveTo>
                <a:cubicBezTo>
                  <a:pt x="6871" y="1"/>
                  <a:pt x="1" y="6894"/>
                  <a:pt x="1" y="15362"/>
                </a:cubicBezTo>
                <a:lnTo>
                  <a:pt x="30723" y="15362"/>
                </a:lnTo>
                <a:cubicBezTo>
                  <a:pt x="30723" y="6894"/>
                  <a:pt x="23853" y="1"/>
                  <a:pt x="1536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860" name="Google Shape;860;p28"/>
          <p:cNvGrpSpPr/>
          <p:nvPr/>
        </p:nvGrpSpPr>
        <p:grpSpPr>
          <a:xfrm flipH="1">
            <a:off x="8558202" y="257188"/>
            <a:ext cx="453975" cy="948400"/>
            <a:chOff x="7520035" y="2360625"/>
            <a:chExt cx="453975" cy="948400"/>
          </a:xfrm>
        </p:grpSpPr>
        <p:grpSp>
          <p:nvGrpSpPr>
            <p:cNvPr id="861" name="Google Shape;861;p28"/>
            <p:cNvGrpSpPr/>
            <p:nvPr/>
          </p:nvGrpSpPr>
          <p:grpSpPr>
            <a:xfrm flipH="1">
              <a:off x="7520885" y="2813700"/>
              <a:ext cx="453125" cy="495325"/>
              <a:chOff x="4291875" y="1071125"/>
              <a:chExt cx="453125" cy="495325"/>
            </a:xfrm>
          </p:grpSpPr>
          <p:sp>
            <p:nvSpPr>
              <p:cNvPr id="862" name="Google Shape;862;p28"/>
              <p:cNvSpPr/>
              <p:nvPr/>
            </p:nvSpPr>
            <p:spPr>
              <a:xfrm>
                <a:off x="4702750" y="1071125"/>
                <a:ext cx="42250" cy="42250"/>
              </a:xfrm>
              <a:custGeom>
                <a:avLst/>
                <a:gdLst/>
                <a:ahLst/>
                <a:cxnLst/>
                <a:rect l="l" t="t" r="r" b="b"/>
                <a:pathLst>
                  <a:path w="1690" h="1690" extrusionOk="0">
                    <a:moveTo>
                      <a:pt x="845" y="1"/>
                    </a:moveTo>
                    <a:cubicBezTo>
                      <a:pt x="365" y="1"/>
                      <a:pt x="0" y="366"/>
                      <a:pt x="0" y="845"/>
                    </a:cubicBezTo>
                    <a:cubicBezTo>
                      <a:pt x="0" y="1302"/>
                      <a:pt x="365" y="1690"/>
                      <a:pt x="845" y="1690"/>
                    </a:cubicBezTo>
                    <a:cubicBezTo>
                      <a:pt x="1301" y="1690"/>
                      <a:pt x="1689" y="1302"/>
                      <a:pt x="1689" y="845"/>
                    </a:cubicBezTo>
                    <a:cubicBezTo>
                      <a:pt x="1689" y="366"/>
                      <a:pt x="1301" y="1"/>
                      <a:pt x="84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3" name="Google Shape;863;p28"/>
              <p:cNvSpPr/>
              <p:nvPr/>
            </p:nvSpPr>
            <p:spPr>
              <a:xfrm>
                <a:off x="4702750" y="1297675"/>
                <a:ext cx="42250" cy="42250"/>
              </a:xfrm>
              <a:custGeom>
                <a:avLst/>
                <a:gdLst/>
                <a:ahLst/>
                <a:cxnLst/>
                <a:rect l="l" t="t" r="r" b="b"/>
                <a:pathLst>
                  <a:path w="1690" h="1690" extrusionOk="0">
                    <a:moveTo>
                      <a:pt x="845" y="0"/>
                    </a:moveTo>
                    <a:cubicBezTo>
                      <a:pt x="365" y="0"/>
                      <a:pt x="0" y="365"/>
                      <a:pt x="0" y="845"/>
                    </a:cubicBezTo>
                    <a:cubicBezTo>
                      <a:pt x="0" y="1301"/>
                      <a:pt x="365" y="1689"/>
                      <a:pt x="845" y="1689"/>
                    </a:cubicBezTo>
                    <a:cubicBezTo>
                      <a:pt x="1301" y="1689"/>
                      <a:pt x="1689" y="1301"/>
                      <a:pt x="1689" y="845"/>
                    </a:cubicBezTo>
                    <a:cubicBezTo>
                      <a:pt x="1689" y="365"/>
                      <a:pt x="1301" y="0"/>
                      <a:pt x="84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4" name="Google Shape;864;p28"/>
              <p:cNvSpPr/>
              <p:nvPr/>
            </p:nvSpPr>
            <p:spPr>
              <a:xfrm>
                <a:off x="4702750" y="1524200"/>
                <a:ext cx="42250" cy="42250"/>
              </a:xfrm>
              <a:custGeom>
                <a:avLst/>
                <a:gdLst/>
                <a:ahLst/>
                <a:cxnLst/>
                <a:rect l="l" t="t" r="r" b="b"/>
                <a:pathLst>
                  <a:path w="1690" h="1690" extrusionOk="0">
                    <a:moveTo>
                      <a:pt x="845" y="1"/>
                    </a:moveTo>
                    <a:cubicBezTo>
                      <a:pt x="365" y="1"/>
                      <a:pt x="0" y="366"/>
                      <a:pt x="0" y="845"/>
                    </a:cubicBezTo>
                    <a:cubicBezTo>
                      <a:pt x="0" y="1302"/>
                      <a:pt x="365" y="1690"/>
                      <a:pt x="845" y="1690"/>
                    </a:cubicBezTo>
                    <a:cubicBezTo>
                      <a:pt x="1301" y="1690"/>
                      <a:pt x="1689" y="1302"/>
                      <a:pt x="1689" y="845"/>
                    </a:cubicBezTo>
                    <a:cubicBezTo>
                      <a:pt x="1689" y="366"/>
                      <a:pt x="1301" y="1"/>
                      <a:pt x="84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5" name="Google Shape;865;p28"/>
              <p:cNvSpPr/>
              <p:nvPr/>
            </p:nvSpPr>
            <p:spPr>
              <a:xfrm>
                <a:off x="4497325" y="1071125"/>
                <a:ext cx="42250" cy="42250"/>
              </a:xfrm>
              <a:custGeom>
                <a:avLst/>
                <a:gdLst/>
                <a:ahLst/>
                <a:cxnLst/>
                <a:rect l="l" t="t" r="r" b="b"/>
                <a:pathLst>
                  <a:path w="1690" h="1690" extrusionOk="0">
                    <a:moveTo>
                      <a:pt x="845" y="1"/>
                    </a:moveTo>
                    <a:cubicBezTo>
                      <a:pt x="365" y="1"/>
                      <a:pt x="0" y="366"/>
                      <a:pt x="0" y="845"/>
                    </a:cubicBezTo>
                    <a:cubicBezTo>
                      <a:pt x="0" y="1302"/>
                      <a:pt x="365" y="1690"/>
                      <a:pt x="845" y="1690"/>
                    </a:cubicBezTo>
                    <a:cubicBezTo>
                      <a:pt x="1301" y="1690"/>
                      <a:pt x="1689" y="1302"/>
                      <a:pt x="1689" y="845"/>
                    </a:cubicBezTo>
                    <a:cubicBezTo>
                      <a:pt x="1689" y="366"/>
                      <a:pt x="1301" y="1"/>
                      <a:pt x="84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6" name="Google Shape;866;p28"/>
              <p:cNvSpPr/>
              <p:nvPr/>
            </p:nvSpPr>
            <p:spPr>
              <a:xfrm>
                <a:off x="4497325" y="1297675"/>
                <a:ext cx="42250" cy="42250"/>
              </a:xfrm>
              <a:custGeom>
                <a:avLst/>
                <a:gdLst/>
                <a:ahLst/>
                <a:cxnLst/>
                <a:rect l="l" t="t" r="r" b="b"/>
                <a:pathLst>
                  <a:path w="1690" h="1690" extrusionOk="0">
                    <a:moveTo>
                      <a:pt x="845" y="0"/>
                    </a:moveTo>
                    <a:cubicBezTo>
                      <a:pt x="365" y="0"/>
                      <a:pt x="0" y="365"/>
                      <a:pt x="0" y="845"/>
                    </a:cubicBezTo>
                    <a:cubicBezTo>
                      <a:pt x="0" y="1301"/>
                      <a:pt x="365" y="1689"/>
                      <a:pt x="845" y="1689"/>
                    </a:cubicBezTo>
                    <a:cubicBezTo>
                      <a:pt x="1301" y="1689"/>
                      <a:pt x="1689" y="1301"/>
                      <a:pt x="1689" y="845"/>
                    </a:cubicBezTo>
                    <a:cubicBezTo>
                      <a:pt x="1689" y="365"/>
                      <a:pt x="1301" y="0"/>
                      <a:pt x="84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7" name="Google Shape;867;p28"/>
              <p:cNvSpPr/>
              <p:nvPr/>
            </p:nvSpPr>
            <p:spPr>
              <a:xfrm>
                <a:off x="4497325" y="1524200"/>
                <a:ext cx="42250" cy="42250"/>
              </a:xfrm>
              <a:custGeom>
                <a:avLst/>
                <a:gdLst/>
                <a:ahLst/>
                <a:cxnLst/>
                <a:rect l="l" t="t" r="r" b="b"/>
                <a:pathLst>
                  <a:path w="1690" h="1690" extrusionOk="0">
                    <a:moveTo>
                      <a:pt x="845" y="1"/>
                    </a:moveTo>
                    <a:cubicBezTo>
                      <a:pt x="365" y="1"/>
                      <a:pt x="0" y="366"/>
                      <a:pt x="0" y="845"/>
                    </a:cubicBezTo>
                    <a:cubicBezTo>
                      <a:pt x="0" y="1302"/>
                      <a:pt x="365" y="1690"/>
                      <a:pt x="845" y="1690"/>
                    </a:cubicBezTo>
                    <a:cubicBezTo>
                      <a:pt x="1301" y="1690"/>
                      <a:pt x="1689" y="1302"/>
                      <a:pt x="1689" y="845"/>
                    </a:cubicBezTo>
                    <a:cubicBezTo>
                      <a:pt x="1689" y="366"/>
                      <a:pt x="1301" y="1"/>
                      <a:pt x="84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8" name="Google Shape;868;p28"/>
              <p:cNvSpPr/>
              <p:nvPr/>
            </p:nvSpPr>
            <p:spPr>
              <a:xfrm>
                <a:off x="4291875" y="1297675"/>
                <a:ext cx="42275" cy="42250"/>
              </a:xfrm>
              <a:custGeom>
                <a:avLst/>
                <a:gdLst/>
                <a:ahLst/>
                <a:cxnLst/>
                <a:rect l="l" t="t" r="r" b="b"/>
                <a:pathLst>
                  <a:path w="1691" h="1690" extrusionOk="0">
                    <a:moveTo>
                      <a:pt x="846" y="0"/>
                    </a:moveTo>
                    <a:cubicBezTo>
                      <a:pt x="366" y="0"/>
                      <a:pt x="1" y="365"/>
                      <a:pt x="1" y="845"/>
                    </a:cubicBezTo>
                    <a:cubicBezTo>
                      <a:pt x="1" y="1301"/>
                      <a:pt x="366" y="1689"/>
                      <a:pt x="846" y="1689"/>
                    </a:cubicBezTo>
                    <a:cubicBezTo>
                      <a:pt x="1302" y="1689"/>
                      <a:pt x="1690" y="1301"/>
                      <a:pt x="1690" y="845"/>
                    </a:cubicBezTo>
                    <a:cubicBezTo>
                      <a:pt x="1690" y="365"/>
                      <a:pt x="1302" y="0"/>
                      <a:pt x="84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9" name="Google Shape;869;p28"/>
              <p:cNvSpPr/>
              <p:nvPr/>
            </p:nvSpPr>
            <p:spPr>
              <a:xfrm>
                <a:off x="4291875" y="1524200"/>
                <a:ext cx="42275" cy="42250"/>
              </a:xfrm>
              <a:custGeom>
                <a:avLst/>
                <a:gdLst/>
                <a:ahLst/>
                <a:cxnLst/>
                <a:rect l="l" t="t" r="r" b="b"/>
                <a:pathLst>
                  <a:path w="1691" h="1690" extrusionOk="0">
                    <a:moveTo>
                      <a:pt x="846" y="1"/>
                    </a:moveTo>
                    <a:cubicBezTo>
                      <a:pt x="366" y="1"/>
                      <a:pt x="1" y="366"/>
                      <a:pt x="1" y="845"/>
                    </a:cubicBezTo>
                    <a:cubicBezTo>
                      <a:pt x="1" y="1302"/>
                      <a:pt x="366" y="1690"/>
                      <a:pt x="846" y="1690"/>
                    </a:cubicBezTo>
                    <a:cubicBezTo>
                      <a:pt x="1302" y="1690"/>
                      <a:pt x="1690" y="1302"/>
                      <a:pt x="1690" y="845"/>
                    </a:cubicBezTo>
                    <a:cubicBezTo>
                      <a:pt x="1690" y="366"/>
                      <a:pt x="1302" y="1"/>
                      <a:pt x="84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70" name="Google Shape;870;p28"/>
            <p:cNvGrpSpPr/>
            <p:nvPr/>
          </p:nvGrpSpPr>
          <p:grpSpPr>
            <a:xfrm flipH="1">
              <a:off x="7520035" y="2360625"/>
              <a:ext cx="453975" cy="495325"/>
              <a:chOff x="4291875" y="618050"/>
              <a:chExt cx="453975" cy="495325"/>
            </a:xfrm>
          </p:grpSpPr>
          <p:sp>
            <p:nvSpPr>
              <p:cNvPr id="871" name="Google Shape;871;p28"/>
              <p:cNvSpPr/>
              <p:nvPr/>
            </p:nvSpPr>
            <p:spPr>
              <a:xfrm>
                <a:off x="4497325" y="618050"/>
                <a:ext cx="42250" cy="42250"/>
              </a:xfrm>
              <a:custGeom>
                <a:avLst/>
                <a:gdLst/>
                <a:ahLst/>
                <a:cxnLst/>
                <a:rect l="l" t="t" r="r" b="b"/>
                <a:pathLst>
                  <a:path w="1690" h="1690" extrusionOk="0">
                    <a:moveTo>
                      <a:pt x="845" y="0"/>
                    </a:moveTo>
                    <a:cubicBezTo>
                      <a:pt x="365" y="0"/>
                      <a:pt x="0" y="365"/>
                      <a:pt x="0" y="845"/>
                    </a:cubicBezTo>
                    <a:cubicBezTo>
                      <a:pt x="0" y="1301"/>
                      <a:pt x="365" y="1689"/>
                      <a:pt x="845" y="1689"/>
                    </a:cubicBezTo>
                    <a:cubicBezTo>
                      <a:pt x="1301" y="1689"/>
                      <a:pt x="1689" y="1301"/>
                      <a:pt x="1689" y="845"/>
                    </a:cubicBezTo>
                    <a:cubicBezTo>
                      <a:pt x="1689" y="365"/>
                      <a:pt x="1301" y="0"/>
                      <a:pt x="84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2" name="Google Shape;872;p28"/>
              <p:cNvSpPr/>
              <p:nvPr/>
            </p:nvSpPr>
            <p:spPr>
              <a:xfrm>
                <a:off x="4497325" y="844575"/>
                <a:ext cx="42250" cy="42250"/>
              </a:xfrm>
              <a:custGeom>
                <a:avLst/>
                <a:gdLst/>
                <a:ahLst/>
                <a:cxnLst/>
                <a:rect l="l" t="t" r="r" b="b"/>
                <a:pathLst>
                  <a:path w="1690" h="1690" extrusionOk="0">
                    <a:moveTo>
                      <a:pt x="845" y="1"/>
                    </a:moveTo>
                    <a:cubicBezTo>
                      <a:pt x="365" y="1"/>
                      <a:pt x="0" y="366"/>
                      <a:pt x="0" y="845"/>
                    </a:cubicBezTo>
                    <a:cubicBezTo>
                      <a:pt x="0" y="1302"/>
                      <a:pt x="365" y="1690"/>
                      <a:pt x="845" y="1690"/>
                    </a:cubicBezTo>
                    <a:cubicBezTo>
                      <a:pt x="1301" y="1690"/>
                      <a:pt x="1689" y="1302"/>
                      <a:pt x="1689" y="845"/>
                    </a:cubicBezTo>
                    <a:cubicBezTo>
                      <a:pt x="1689" y="366"/>
                      <a:pt x="1301" y="1"/>
                      <a:pt x="84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3" name="Google Shape;873;p28"/>
              <p:cNvSpPr/>
              <p:nvPr/>
            </p:nvSpPr>
            <p:spPr>
              <a:xfrm>
                <a:off x="4291875" y="618050"/>
                <a:ext cx="42275" cy="42250"/>
              </a:xfrm>
              <a:custGeom>
                <a:avLst/>
                <a:gdLst/>
                <a:ahLst/>
                <a:cxnLst/>
                <a:rect l="l" t="t" r="r" b="b"/>
                <a:pathLst>
                  <a:path w="1691" h="1690" extrusionOk="0">
                    <a:moveTo>
                      <a:pt x="846" y="0"/>
                    </a:moveTo>
                    <a:cubicBezTo>
                      <a:pt x="366" y="0"/>
                      <a:pt x="1" y="365"/>
                      <a:pt x="1" y="845"/>
                    </a:cubicBezTo>
                    <a:cubicBezTo>
                      <a:pt x="1" y="1301"/>
                      <a:pt x="366" y="1689"/>
                      <a:pt x="846" y="1689"/>
                    </a:cubicBezTo>
                    <a:cubicBezTo>
                      <a:pt x="1302" y="1689"/>
                      <a:pt x="1690" y="1301"/>
                      <a:pt x="1690" y="845"/>
                    </a:cubicBezTo>
                    <a:cubicBezTo>
                      <a:pt x="1690" y="365"/>
                      <a:pt x="1302" y="0"/>
                      <a:pt x="84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4" name="Google Shape;874;p28"/>
              <p:cNvSpPr/>
              <p:nvPr/>
            </p:nvSpPr>
            <p:spPr>
              <a:xfrm>
                <a:off x="4291875" y="844575"/>
                <a:ext cx="42275" cy="42250"/>
              </a:xfrm>
              <a:custGeom>
                <a:avLst/>
                <a:gdLst/>
                <a:ahLst/>
                <a:cxnLst/>
                <a:rect l="l" t="t" r="r" b="b"/>
                <a:pathLst>
                  <a:path w="1691" h="1690" extrusionOk="0">
                    <a:moveTo>
                      <a:pt x="846" y="1"/>
                    </a:moveTo>
                    <a:cubicBezTo>
                      <a:pt x="366" y="1"/>
                      <a:pt x="1" y="366"/>
                      <a:pt x="1" y="845"/>
                    </a:cubicBezTo>
                    <a:cubicBezTo>
                      <a:pt x="1" y="1302"/>
                      <a:pt x="366" y="1690"/>
                      <a:pt x="846" y="1690"/>
                    </a:cubicBezTo>
                    <a:cubicBezTo>
                      <a:pt x="1302" y="1690"/>
                      <a:pt x="1690" y="1302"/>
                      <a:pt x="1690" y="845"/>
                    </a:cubicBezTo>
                    <a:cubicBezTo>
                      <a:pt x="1690" y="366"/>
                      <a:pt x="1302" y="1"/>
                      <a:pt x="84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5" name="Google Shape;875;p28"/>
              <p:cNvSpPr/>
              <p:nvPr/>
            </p:nvSpPr>
            <p:spPr>
              <a:xfrm>
                <a:off x="4291875" y="1071125"/>
                <a:ext cx="42275" cy="42250"/>
              </a:xfrm>
              <a:custGeom>
                <a:avLst/>
                <a:gdLst/>
                <a:ahLst/>
                <a:cxnLst/>
                <a:rect l="l" t="t" r="r" b="b"/>
                <a:pathLst>
                  <a:path w="1691" h="1690" extrusionOk="0">
                    <a:moveTo>
                      <a:pt x="846" y="1"/>
                    </a:moveTo>
                    <a:cubicBezTo>
                      <a:pt x="366" y="1"/>
                      <a:pt x="1" y="366"/>
                      <a:pt x="1" y="845"/>
                    </a:cubicBezTo>
                    <a:cubicBezTo>
                      <a:pt x="1" y="1302"/>
                      <a:pt x="366" y="1690"/>
                      <a:pt x="846" y="1690"/>
                    </a:cubicBezTo>
                    <a:cubicBezTo>
                      <a:pt x="1302" y="1690"/>
                      <a:pt x="1690" y="1302"/>
                      <a:pt x="1690" y="845"/>
                    </a:cubicBezTo>
                    <a:cubicBezTo>
                      <a:pt x="1690" y="366"/>
                      <a:pt x="1302" y="1"/>
                      <a:pt x="84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6" name="Google Shape;876;p28"/>
              <p:cNvSpPr/>
              <p:nvPr/>
            </p:nvSpPr>
            <p:spPr>
              <a:xfrm>
                <a:off x="4703600" y="618050"/>
                <a:ext cx="42250" cy="42250"/>
              </a:xfrm>
              <a:custGeom>
                <a:avLst/>
                <a:gdLst/>
                <a:ahLst/>
                <a:cxnLst/>
                <a:rect l="l" t="t" r="r" b="b"/>
                <a:pathLst>
                  <a:path w="1690" h="1690" extrusionOk="0">
                    <a:moveTo>
                      <a:pt x="845" y="0"/>
                    </a:moveTo>
                    <a:cubicBezTo>
                      <a:pt x="365" y="0"/>
                      <a:pt x="0" y="365"/>
                      <a:pt x="0" y="845"/>
                    </a:cubicBezTo>
                    <a:cubicBezTo>
                      <a:pt x="0" y="1301"/>
                      <a:pt x="365" y="1689"/>
                      <a:pt x="845" y="1689"/>
                    </a:cubicBezTo>
                    <a:cubicBezTo>
                      <a:pt x="1301" y="1689"/>
                      <a:pt x="1689" y="1301"/>
                      <a:pt x="1689" y="845"/>
                    </a:cubicBezTo>
                    <a:cubicBezTo>
                      <a:pt x="1689" y="365"/>
                      <a:pt x="1301" y="0"/>
                      <a:pt x="84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7" name="Google Shape;877;p28"/>
              <p:cNvSpPr/>
              <p:nvPr/>
            </p:nvSpPr>
            <p:spPr>
              <a:xfrm>
                <a:off x="4703600" y="844575"/>
                <a:ext cx="42250" cy="42250"/>
              </a:xfrm>
              <a:custGeom>
                <a:avLst/>
                <a:gdLst/>
                <a:ahLst/>
                <a:cxnLst/>
                <a:rect l="l" t="t" r="r" b="b"/>
                <a:pathLst>
                  <a:path w="1690" h="1690" extrusionOk="0">
                    <a:moveTo>
                      <a:pt x="845" y="1"/>
                    </a:moveTo>
                    <a:cubicBezTo>
                      <a:pt x="365" y="1"/>
                      <a:pt x="0" y="366"/>
                      <a:pt x="0" y="845"/>
                    </a:cubicBezTo>
                    <a:cubicBezTo>
                      <a:pt x="0" y="1302"/>
                      <a:pt x="365" y="1690"/>
                      <a:pt x="845" y="1690"/>
                    </a:cubicBezTo>
                    <a:cubicBezTo>
                      <a:pt x="1301" y="1690"/>
                      <a:pt x="1689" y="1302"/>
                      <a:pt x="1689" y="845"/>
                    </a:cubicBezTo>
                    <a:cubicBezTo>
                      <a:pt x="1689" y="366"/>
                      <a:pt x="1301" y="1"/>
                      <a:pt x="84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878" name="Google Shape;878;p28"/>
          <p:cNvSpPr/>
          <p:nvPr/>
        </p:nvSpPr>
        <p:spPr>
          <a:xfrm flipH="1">
            <a:off x="295775" y="1381275"/>
            <a:ext cx="107300" cy="281350"/>
          </a:xfrm>
          <a:custGeom>
            <a:avLst/>
            <a:gdLst/>
            <a:ahLst/>
            <a:cxnLst/>
            <a:rect l="l" t="t" r="r" b="b"/>
            <a:pathLst>
              <a:path w="4292" h="11254" fill="none" extrusionOk="0">
                <a:moveTo>
                  <a:pt x="4291" y="9108"/>
                </a:moveTo>
                <a:lnTo>
                  <a:pt x="4291" y="2146"/>
                </a:lnTo>
                <a:cubicBezTo>
                  <a:pt x="4291" y="960"/>
                  <a:pt x="3333" y="1"/>
                  <a:pt x="2146" y="1"/>
                </a:cubicBezTo>
                <a:lnTo>
                  <a:pt x="2146" y="1"/>
                </a:lnTo>
                <a:cubicBezTo>
                  <a:pt x="982" y="1"/>
                  <a:pt x="0" y="960"/>
                  <a:pt x="0" y="2146"/>
                </a:cubicBezTo>
                <a:lnTo>
                  <a:pt x="0" y="9108"/>
                </a:lnTo>
                <a:cubicBezTo>
                  <a:pt x="0" y="10272"/>
                  <a:pt x="982" y="11254"/>
                  <a:pt x="2146" y="11254"/>
                </a:cubicBezTo>
                <a:lnTo>
                  <a:pt x="2146" y="11254"/>
                </a:lnTo>
                <a:cubicBezTo>
                  <a:pt x="3333" y="11254"/>
                  <a:pt x="4291" y="10272"/>
                  <a:pt x="4291" y="9108"/>
                </a:cubicBezTo>
                <a:close/>
              </a:path>
            </a:pathLst>
          </a:custGeom>
          <a:noFill/>
          <a:ln w="9700" cap="flat" cmpd="sng">
            <a:solidFill>
              <a:schemeClr val="dk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Numbers and text">
  <p:cSld name="BLANK_1_1_1_1_1_1">
    <p:spTree>
      <p:nvGrpSpPr>
        <p:cNvPr id="1" name="Shape 879"/>
        <p:cNvGrpSpPr/>
        <p:nvPr/>
      </p:nvGrpSpPr>
      <p:grpSpPr>
        <a:xfrm>
          <a:off x="0" y="0"/>
          <a:ext cx="0" cy="0"/>
          <a:chOff x="0" y="0"/>
          <a:chExt cx="0" cy="0"/>
        </a:xfrm>
      </p:grpSpPr>
      <p:sp>
        <p:nvSpPr>
          <p:cNvPr id="880" name="Google Shape;880;p29"/>
          <p:cNvSpPr txBox="1">
            <a:spLocks noGrp="1"/>
          </p:cNvSpPr>
          <p:nvPr>
            <p:ph type="title" hasCustomPrompt="1"/>
          </p:nvPr>
        </p:nvSpPr>
        <p:spPr>
          <a:xfrm>
            <a:off x="4737100" y="1996125"/>
            <a:ext cx="3691800" cy="8283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6200"/>
              <a:buNone/>
              <a:defRPr sz="4000">
                <a:solidFill>
                  <a:schemeClr val="accent5"/>
                </a:solidFill>
              </a:defRPr>
            </a:lvl1pPr>
            <a:lvl2pPr lvl="1" algn="ctr" rtl="0">
              <a:spcBef>
                <a:spcPts val="0"/>
              </a:spcBef>
              <a:spcAft>
                <a:spcPts val="0"/>
              </a:spcAft>
              <a:buSzPts val="6200"/>
              <a:buNone/>
              <a:defRPr sz="6200"/>
            </a:lvl2pPr>
            <a:lvl3pPr lvl="2" algn="ctr" rtl="0">
              <a:spcBef>
                <a:spcPts val="0"/>
              </a:spcBef>
              <a:spcAft>
                <a:spcPts val="0"/>
              </a:spcAft>
              <a:buSzPts val="6200"/>
              <a:buNone/>
              <a:defRPr sz="6200"/>
            </a:lvl3pPr>
            <a:lvl4pPr lvl="3" algn="ctr" rtl="0">
              <a:spcBef>
                <a:spcPts val="0"/>
              </a:spcBef>
              <a:spcAft>
                <a:spcPts val="0"/>
              </a:spcAft>
              <a:buSzPts val="6200"/>
              <a:buNone/>
              <a:defRPr sz="6200"/>
            </a:lvl4pPr>
            <a:lvl5pPr lvl="4" algn="ctr" rtl="0">
              <a:spcBef>
                <a:spcPts val="0"/>
              </a:spcBef>
              <a:spcAft>
                <a:spcPts val="0"/>
              </a:spcAft>
              <a:buSzPts val="6200"/>
              <a:buNone/>
              <a:defRPr sz="6200"/>
            </a:lvl5pPr>
            <a:lvl6pPr lvl="5" algn="ctr" rtl="0">
              <a:spcBef>
                <a:spcPts val="0"/>
              </a:spcBef>
              <a:spcAft>
                <a:spcPts val="0"/>
              </a:spcAft>
              <a:buSzPts val="6200"/>
              <a:buNone/>
              <a:defRPr sz="6200"/>
            </a:lvl6pPr>
            <a:lvl7pPr lvl="6" algn="ctr" rtl="0">
              <a:spcBef>
                <a:spcPts val="0"/>
              </a:spcBef>
              <a:spcAft>
                <a:spcPts val="0"/>
              </a:spcAft>
              <a:buSzPts val="6200"/>
              <a:buNone/>
              <a:defRPr sz="6200"/>
            </a:lvl7pPr>
            <a:lvl8pPr lvl="7" algn="ctr" rtl="0">
              <a:spcBef>
                <a:spcPts val="0"/>
              </a:spcBef>
              <a:spcAft>
                <a:spcPts val="0"/>
              </a:spcAft>
              <a:buSzPts val="6200"/>
              <a:buNone/>
              <a:defRPr sz="6200"/>
            </a:lvl8pPr>
            <a:lvl9pPr lvl="8" algn="ctr" rtl="0">
              <a:spcBef>
                <a:spcPts val="0"/>
              </a:spcBef>
              <a:spcAft>
                <a:spcPts val="0"/>
              </a:spcAft>
              <a:buSzPts val="6200"/>
              <a:buNone/>
              <a:defRPr sz="6200"/>
            </a:lvl9pPr>
          </a:lstStyle>
          <a:p>
            <a:r>
              <a:t>xx%</a:t>
            </a:r>
          </a:p>
        </p:txBody>
      </p:sp>
      <p:sp>
        <p:nvSpPr>
          <p:cNvPr id="881" name="Google Shape;881;p29"/>
          <p:cNvSpPr txBox="1">
            <a:spLocks noGrp="1"/>
          </p:cNvSpPr>
          <p:nvPr>
            <p:ph type="subTitle" idx="1"/>
          </p:nvPr>
        </p:nvSpPr>
        <p:spPr>
          <a:xfrm>
            <a:off x="4737100" y="2702146"/>
            <a:ext cx="3691800" cy="4452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882" name="Google Shape;882;p29"/>
          <p:cNvSpPr txBox="1">
            <a:spLocks noGrp="1"/>
          </p:cNvSpPr>
          <p:nvPr>
            <p:ph type="title" idx="2" hasCustomPrompt="1"/>
          </p:nvPr>
        </p:nvSpPr>
        <p:spPr>
          <a:xfrm>
            <a:off x="4737100" y="3452255"/>
            <a:ext cx="3691800" cy="8283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6200"/>
              <a:buNone/>
              <a:defRPr sz="4000">
                <a:solidFill>
                  <a:schemeClr val="accent5"/>
                </a:solidFill>
              </a:defRPr>
            </a:lvl1pPr>
            <a:lvl2pPr lvl="1" algn="ctr" rtl="0">
              <a:spcBef>
                <a:spcPts val="0"/>
              </a:spcBef>
              <a:spcAft>
                <a:spcPts val="0"/>
              </a:spcAft>
              <a:buSzPts val="6200"/>
              <a:buNone/>
              <a:defRPr sz="6200"/>
            </a:lvl2pPr>
            <a:lvl3pPr lvl="2" algn="ctr" rtl="0">
              <a:spcBef>
                <a:spcPts val="0"/>
              </a:spcBef>
              <a:spcAft>
                <a:spcPts val="0"/>
              </a:spcAft>
              <a:buSzPts val="6200"/>
              <a:buNone/>
              <a:defRPr sz="6200"/>
            </a:lvl3pPr>
            <a:lvl4pPr lvl="3" algn="ctr" rtl="0">
              <a:spcBef>
                <a:spcPts val="0"/>
              </a:spcBef>
              <a:spcAft>
                <a:spcPts val="0"/>
              </a:spcAft>
              <a:buSzPts val="6200"/>
              <a:buNone/>
              <a:defRPr sz="6200"/>
            </a:lvl4pPr>
            <a:lvl5pPr lvl="4" algn="ctr" rtl="0">
              <a:spcBef>
                <a:spcPts val="0"/>
              </a:spcBef>
              <a:spcAft>
                <a:spcPts val="0"/>
              </a:spcAft>
              <a:buSzPts val="6200"/>
              <a:buNone/>
              <a:defRPr sz="6200"/>
            </a:lvl5pPr>
            <a:lvl6pPr lvl="5" algn="ctr" rtl="0">
              <a:spcBef>
                <a:spcPts val="0"/>
              </a:spcBef>
              <a:spcAft>
                <a:spcPts val="0"/>
              </a:spcAft>
              <a:buSzPts val="6200"/>
              <a:buNone/>
              <a:defRPr sz="6200"/>
            </a:lvl6pPr>
            <a:lvl7pPr lvl="6" algn="ctr" rtl="0">
              <a:spcBef>
                <a:spcPts val="0"/>
              </a:spcBef>
              <a:spcAft>
                <a:spcPts val="0"/>
              </a:spcAft>
              <a:buSzPts val="6200"/>
              <a:buNone/>
              <a:defRPr sz="6200"/>
            </a:lvl7pPr>
            <a:lvl8pPr lvl="7" algn="ctr" rtl="0">
              <a:spcBef>
                <a:spcPts val="0"/>
              </a:spcBef>
              <a:spcAft>
                <a:spcPts val="0"/>
              </a:spcAft>
              <a:buSzPts val="6200"/>
              <a:buNone/>
              <a:defRPr sz="6200"/>
            </a:lvl8pPr>
            <a:lvl9pPr lvl="8" algn="ctr" rtl="0">
              <a:spcBef>
                <a:spcPts val="0"/>
              </a:spcBef>
              <a:spcAft>
                <a:spcPts val="0"/>
              </a:spcAft>
              <a:buSzPts val="6200"/>
              <a:buNone/>
              <a:defRPr sz="6200"/>
            </a:lvl9pPr>
          </a:lstStyle>
          <a:p>
            <a:r>
              <a:t>xx%</a:t>
            </a:r>
          </a:p>
        </p:txBody>
      </p:sp>
      <p:sp>
        <p:nvSpPr>
          <p:cNvPr id="883" name="Google Shape;883;p29"/>
          <p:cNvSpPr txBox="1">
            <a:spLocks noGrp="1"/>
          </p:cNvSpPr>
          <p:nvPr>
            <p:ph type="subTitle" idx="3"/>
          </p:nvPr>
        </p:nvSpPr>
        <p:spPr>
          <a:xfrm>
            <a:off x="4737100" y="4158276"/>
            <a:ext cx="3691800" cy="4452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884" name="Google Shape;884;p29"/>
          <p:cNvSpPr txBox="1">
            <a:spLocks noGrp="1"/>
          </p:cNvSpPr>
          <p:nvPr>
            <p:ph type="title" idx="4" hasCustomPrompt="1"/>
          </p:nvPr>
        </p:nvSpPr>
        <p:spPr>
          <a:xfrm>
            <a:off x="4737100" y="540000"/>
            <a:ext cx="3691800" cy="8283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6200"/>
              <a:buNone/>
              <a:defRPr sz="4500">
                <a:solidFill>
                  <a:schemeClr val="accent5"/>
                </a:solidFill>
              </a:defRPr>
            </a:lvl1pPr>
            <a:lvl2pPr lvl="1" algn="ctr" rtl="0">
              <a:spcBef>
                <a:spcPts val="0"/>
              </a:spcBef>
              <a:spcAft>
                <a:spcPts val="0"/>
              </a:spcAft>
              <a:buSzPts val="6200"/>
              <a:buNone/>
              <a:defRPr sz="6200"/>
            </a:lvl2pPr>
            <a:lvl3pPr lvl="2" algn="ctr" rtl="0">
              <a:spcBef>
                <a:spcPts val="0"/>
              </a:spcBef>
              <a:spcAft>
                <a:spcPts val="0"/>
              </a:spcAft>
              <a:buSzPts val="6200"/>
              <a:buNone/>
              <a:defRPr sz="6200"/>
            </a:lvl3pPr>
            <a:lvl4pPr lvl="3" algn="ctr" rtl="0">
              <a:spcBef>
                <a:spcPts val="0"/>
              </a:spcBef>
              <a:spcAft>
                <a:spcPts val="0"/>
              </a:spcAft>
              <a:buSzPts val="6200"/>
              <a:buNone/>
              <a:defRPr sz="6200"/>
            </a:lvl4pPr>
            <a:lvl5pPr lvl="4" algn="ctr" rtl="0">
              <a:spcBef>
                <a:spcPts val="0"/>
              </a:spcBef>
              <a:spcAft>
                <a:spcPts val="0"/>
              </a:spcAft>
              <a:buSzPts val="6200"/>
              <a:buNone/>
              <a:defRPr sz="6200"/>
            </a:lvl5pPr>
            <a:lvl6pPr lvl="5" algn="ctr" rtl="0">
              <a:spcBef>
                <a:spcPts val="0"/>
              </a:spcBef>
              <a:spcAft>
                <a:spcPts val="0"/>
              </a:spcAft>
              <a:buSzPts val="6200"/>
              <a:buNone/>
              <a:defRPr sz="6200"/>
            </a:lvl6pPr>
            <a:lvl7pPr lvl="6" algn="ctr" rtl="0">
              <a:spcBef>
                <a:spcPts val="0"/>
              </a:spcBef>
              <a:spcAft>
                <a:spcPts val="0"/>
              </a:spcAft>
              <a:buSzPts val="6200"/>
              <a:buNone/>
              <a:defRPr sz="6200"/>
            </a:lvl7pPr>
            <a:lvl8pPr lvl="7" algn="ctr" rtl="0">
              <a:spcBef>
                <a:spcPts val="0"/>
              </a:spcBef>
              <a:spcAft>
                <a:spcPts val="0"/>
              </a:spcAft>
              <a:buSzPts val="6200"/>
              <a:buNone/>
              <a:defRPr sz="6200"/>
            </a:lvl8pPr>
            <a:lvl9pPr lvl="8" algn="ctr" rtl="0">
              <a:spcBef>
                <a:spcPts val="0"/>
              </a:spcBef>
              <a:spcAft>
                <a:spcPts val="0"/>
              </a:spcAft>
              <a:buSzPts val="6200"/>
              <a:buNone/>
              <a:defRPr sz="6200"/>
            </a:lvl9pPr>
          </a:lstStyle>
          <a:p>
            <a:r>
              <a:t>xx%</a:t>
            </a:r>
          </a:p>
        </p:txBody>
      </p:sp>
      <p:sp>
        <p:nvSpPr>
          <p:cNvPr id="885" name="Google Shape;885;p29"/>
          <p:cNvSpPr txBox="1">
            <a:spLocks noGrp="1"/>
          </p:cNvSpPr>
          <p:nvPr>
            <p:ph type="subTitle" idx="5"/>
          </p:nvPr>
        </p:nvSpPr>
        <p:spPr>
          <a:xfrm>
            <a:off x="4737100" y="1246025"/>
            <a:ext cx="3691800" cy="4452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886" name="Google Shape;886;p29"/>
          <p:cNvSpPr>
            <a:spLocks noGrp="1"/>
          </p:cNvSpPr>
          <p:nvPr>
            <p:ph type="pic" idx="6"/>
          </p:nvPr>
        </p:nvSpPr>
        <p:spPr>
          <a:xfrm>
            <a:off x="715100" y="681750"/>
            <a:ext cx="3780000" cy="3780000"/>
          </a:xfrm>
          <a:prstGeom prst="ellipse">
            <a:avLst/>
          </a:prstGeom>
          <a:noFill/>
          <a:ln>
            <a:noFill/>
          </a:ln>
        </p:spPr>
      </p:sp>
      <p:grpSp>
        <p:nvGrpSpPr>
          <p:cNvPr id="887" name="Google Shape;887;p29"/>
          <p:cNvGrpSpPr/>
          <p:nvPr/>
        </p:nvGrpSpPr>
        <p:grpSpPr>
          <a:xfrm>
            <a:off x="-248979" y="2697426"/>
            <a:ext cx="964079" cy="2169138"/>
            <a:chOff x="-248979" y="1614576"/>
            <a:chExt cx="964079" cy="2169138"/>
          </a:xfrm>
        </p:grpSpPr>
        <p:grpSp>
          <p:nvGrpSpPr>
            <p:cNvPr id="888" name="Google Shape;888;p29"/>
            <p:cNvGrpSpPr/>
            <p:nvPr/>
          </p:nvGrpSpPr>
          <p:grpSpPr>
            <a:xfrm>
              <a:off x="-248979" y="1614576"/>
              <a:ext cx="964079" cy="2169138"/>
              <a:chOff x="8429046" y="1614576"/>
              <a:chExt cx="964079" cy="2169138"/>
            </a:xfrm>
          </p:grpSpPr>
          <p:sp>
            <p:nvSpPr>
              <p:cNvPr id="889" name="Google Shape;889;p29"/>
              <p:cNvSpPr/>
              <p:nvPr/>
            </p:nvSpPr>
            <p:spPr>
              <a:xfrm>
                <a:off x="8429046" y="3297831"/>
                <a:ext cx="950090" cy="31"/>
              </a:xfrm>
              <a:custGeom>
                <a:avLst/>
                <a:gdLst/>
                <a:ahLst/>
                <a:cxnLst/>
                <a:rect l="l" t="t" r="r" b="b"/>
                <a:pathLst>
                  <a:path w="85459" h="1" fill="none" extrusionOk="0">
                    <a:moveTo>
                      <a:pt x="0" y="1"/>
                    </a:moveTo>
                    <a:lnTo>
                      <a:pt x="85458" y="1"/>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0" name="Google Shape;890;p29"/>
              <p:cNvSpPr/>
              <p:nvPr/>
            </p:nvSpPr>
            <p:spPr>
              <a:xfrm>
                <a:off x="8429046" y="3056970"/>
                <a:ext cx="950090" cy="31"/>
              </a:xfrm>
              <a:custGeom>
                <a:avLst/>
                <a:gdLst/>
                <a:ahLst/>
                <a:cxnLst/>
                <a:rect l="l" t="t" r="r" b="b"/>
                <a:pathLst>
                  <a:path w="85459" h="1" fill="none" extrusionOk="0">
                    <a:moveTo>
                      <a:pt x="0" y="0"/>
                    </a:moveTo>
                    <a:lnTo>
                      <a:pt x="85458" y="0"/>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1" name="Google Shape;891;p29"/>
              <p:cNvSpPr/>
              <p:nvPr/>
            </p:nvSpPr>
            <p:spPr>
              <a:xfrm>
                <a:off x="8429046" y="2816791"/>
                <a:ext cx="950090" cy="31"/>
              </a:xfrm>
              <a:custGeom>
                <a:avLst/>
                <a:gdLst/>
                <a:ahLst/>
                <a:cxnLst/>
                <a:rect l="l" t="t" r="r" b="b"/>
                <a:pathLst>
                  <a:path w="85459" h="1" fill="none" extrusionOk="0">
                    <a:moveTo>
                      <a:pt x="0" y="1"/>
                    </a:moveTo>
                    <a:lnTo>
                      <a:pt x="85458" y="1"/>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2" name="Google Shape;892;p29"/>
              <p:cNvSpPr/>
              <p:nvPr/>
            </p:nvSpPr>
            <p:spPr>
              <a:xfrm>
                <a:off x="8429046" y="2576643"/>
                <a:ext cx="950090" cy="31"/>
              </a:xfrm>
              <a:custGeom>
                <a:avLst/>
                <a:gdLst/>
                <a:ahLst/>
                <a:cxnLst/>
                <a:rect l="l" t="t" r="r" b="b"/>
                <a:pathLst>
                  <a:path w="85459" h="1" fill="none" extrusionOk="0">
                    <a:moveTo>
                      <a:pt x="0" y="0"/>
                    </a:moveTo>
                    <a:lnTo>
                      <a:pt x="85458" y="0"/>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3" name="Google Shape;893;p29"/>
              <p:cNvSpPr/>
              <p:nvPr/>
            </p:nvSpPr>
            <p:spPr>
              <a:xfrm>
                <a:off x="8429046" y="2335752"/>
                <a:ext cx="950090" cy="31"/>
              </a:xfrm>
              <a:custGeom>
                <a:avLst/>
                <a:gdLst/>
                <a:ahLst/>
                <a:cxnLst/>
                <a:rect l="l" t="t" r="r" b="b"/>
                <a:pathLst>
                  <a:path w="85459" h="1" fill="none" extrusionOk="0">
                    <a:moveTo>
                      <a:pt x="0" y="1"/>
                    </a:moveTo>
                    <a:lnTo>
                      <a:pt x="85458" y="1"/>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4" name="Google Shape;894;p29"/>
              <p:cNvSpPr/>
              <p:nvPr/>
            </p:nvSpPr>
            <p:spPr>
              <a:xfrm>
                <a:off x="8429046" y="2095603"/>
                <a:ext cx="950090" cy="31"/>
              </a:xfrm>
              <a:custGeom>
                <a:avLst/>
                <a:gdLst/>
                <a:ahLst/>
                <a:cxnLst/>
                <a:rect l="l" t="t" r="r" b="b"/>
                <a:pathLst>
                  <a:path w="85459" h="1" fill="none" extrusionOk="0">
                    <a:moveTo>
                      <a:pt x="0" y="0"/>
                    </a:moveTo>
                    <a:lnTo>
                      <a:pt x="85458" y="0"/>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5" name="Google Shape;895;p29"/>
              <p:cNvSpPr/>
              <p:nvPr/>
            </p:nvSpPr>
            <p:spPr>
              <a:xfrm>
                <a:off x="8429046" y="1855424"/>
                <a:ext cx="950090" cy="31"/>
              </a:xfrm>
              <a:custGeom>
                <a:avLst/>
                <a:gdLst/>
                <a:ahLst/>
                <a:cxnLst/>
                <a:rect l="l" t="t" r="r" b="b"/>
                <a:pathLst>
                  <a:path w="85459" h="1" fill="none" extrusionOk="0">
                    <a:moveTo>
                      <a:pt x="0" y="1"/>
                    </a:moveTo>
                    <a:lnTo>
                      <a:pt x="85458" y="1"/>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6" name="Google Shape;896;p29"/>
              <p:cNvSpPr/>
              <p:nvPr/>
            </p:nvSpPr>
            <p:spPr>
              <a:xfrm>
                <a:off x="9152235" y="1614576"/>
                <a:ext cx="31" cy="2169138"/>
              </a:xfrm>
              <a:custGeom>
                <a:avLst/>
                <a:gdLst/>
                <a:ahLst/>
                <a:cxnLst/>
                <a:rect l="l" t="t" r="r" b="b"/>
                <a:pathLst>
                  <a:path w="1" h="85458" fill="none" extrusionOk="0">
                    <a:moveTo>
                      <a:pt x="0" y="0"/>
                    </a:moveTo>
                    <a:lnTo>
                      <a:pt x="0" y="85458"/>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7" name="Google Shape;897;p29"/>
              <p:cNvSpPr/>
              <p:nvPr/>
            </p:nvSpPr>
            <p:spPr>
              <a:xfrm>
                <a:off x="8911395" y="1614576"/>
                <a:ext cx="31" cy="2169138"/>
              </a:xfrm>
              <a:custGeom>
                <a:avLst/>
                <a:gdLst/>
                <a:ahLst/>
                <a:cxnLst/>
                <a:rect l="l" t="t" r="r" b="b"/>
                <a:pathLst>
                  <a:path w="1" h="85458" fill="none" extrusionOk="0">
                    <a:moveTo>
                      <a:pt x="0" y="0"/>
                    </a:moveTo>
                    <a:lnTo>
                      <a:pt x="0" y="85458"/>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8" name="Google Shape;898;p29"/>
              <p:cNvSpPr/>
              <p:nvPr/>
            </p:nvSpPr>
            <p:spPr>
              <a:xfrm>
                <a:off x="8669873" y="1614576"/>
                <a:ext cx="31" cy="2169138"/>
              </a:xfrm>
              <a:custGeom>
                <a:avLst/>
                <a:gdLst/>
                <a:ahLst/>
                <a:cxnLst/>
                <a:rect l="l" t="t" r="r" b="b"/>
                <a:pathLst>
                  <a:path w="1" h="85458" fill="none" extrusionOk="0">
                    <a:moveTo>
                      <a:pt x="0" y="0"/>
                    </a:moveTo>
                    <a:lnTo>
                      <a:pt x="0" y="85458"/>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9" name="Google Shape;899;p29"/>
              <p:cNvSpPr/>
              <p:nvPr/>
            </p:nvSpPr>
            <p:spPr>
              <a:xfrm>
                <a:off x="8429046" y="3778220"/>
                <a:ext cx="950090" cy="31"/>
              </a:xfrm>
              <a:custGeom>
                <a:avLst/>
                <a:gdLst/>
                <a:ahLst/>
                <a:cxnLst/>
                <a:rect l="l" t="t" r="r" b="b"/>
                <a:pathLst>
                  <a:path w="85459" h="1" fill="none" extrusionOk="0">
                    <a:moveTo>
                      <a:pt x="0" y="0"/>
                    </a:moveTo>
                    <a:lnTo>
                      <a:pt x="85458" y="0"/>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0" name="Google Shape;900;p29"/>
              <p:cNvSpPr/>
              <p:nvPr/>
            </p:nvSpPr>
            <p:spPr>
              <a:xfrm>
                <a:off x="8429046" y="3538041"/>
                <a:ext cx="950090" cy="31"/>
              </a:xfrm>
              <a:custGeom>
                <a:avLst/>
                <a:gdLst/>
                <a:ahLst/>
                <a:cxnLst/>
                <a:rect l="l" t="t" r="r" b="b"/>
                <a:pathLst>
                  <a:path w="85459" h="1" fill="none" extrusionOk="0">
                    <a:moveTo>
                      <a:pt x="0" y="1"/>
                    </a:moveTo>
                    <a:lnTo>
                      <a:pt x="85458" y="1"/>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1" name="Google Shape;901;p29"/>
              <p:cNvSpPr/>
              <p:nvPr/>
            </p:nvSpPr>
            <p:spPr>
              <a:xfrm>
                <a:off x="9393094" y="1614576"/>
                <a:ext cx="31" cy="2169138"/>
              </a:xfrm>
              <a:custGeom>
                <a:avLst/>
                <a:gdLst/>
                <a:ahLst/>
                <a:cxnLst/>
                <a:rect l="l" t="t" r="r" b="b"/>
                <a:pathLst>
                  <a:path w="1" h="85458" fill="none" extrusionOk="0">
                    <a:moveTo>
                      <a:pt x="0" y="0"/>
                    </a:moveTo>
                    <a:lnTo>
                      <a:pt x="0" y="85458"/>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902" name="Google Shape;902;p29"/>
            <p:cNvSpPr/>
            <p:nvPr/>
          </p:nvSpPr>
          <p:spPr>
            <a:xfrm>
              <a:off x="-248979" y="1615249"/>
              <a:ext cx="950090" cy="31"/>
            </a:xfrm>
            <a:custGeom>
              <a:avLst/>
              <a:gdLst/>
              <a:ahLst/>
              <a:cxnLst/>
              <a:rect l="l" t="t" r="r" b="b"/>
              <a:pathLst>
                <a:path w="85459" h="1" fill="none" extrusionOk="0">
                  <a:moveTo>
                    <a:pt x="0" y="1"/>
                  </a:moveTo>
                  <a:lnTo>
                    <a:pt x="85458" y="1"/>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03" name="Google Shape;903;p29"/>
          <p:cNvGrpSpPr/>
          <p:nvPr/>
        </p:nvGrpSpPr>
        <p:grpSpPr>
          <a:xfrm>
            <a:off x="-479075" y="4608500"/>
            <a:ext cx="10102125" cy="963950"/>
            <a:chOff x="-479062" y="4756525"/>
            <a:chExt cx="10102125" cy="963950"/>
          </a:xfrm>
        </p:grpSpPr>
        <p:sp>
          <p:nvSpPr>
            <p:cNvPr id="904" name="Google Shape;904;p29"/>
            <p:cNvSpPr/>
            <p:nvPr/>
          </p:nvSpPr>
          <p:spPr>
            <a:xfrm>
              <a:off x="2054588" y="4756525"/>
              <a:ext cx="3370175" cy="963950"/>
            </a:xfrm>
            <a:custGeom>
              <a:avLst/>
              <a:gdLst/>
              <a:ahLst/>
              <a:cxnLst/>
              <a:rect l="l" t="t" r="r" b="b"/>
              <a:pathLst>
                <a:path w="134807" h="38558" extrusionOk="0">
                  <a:moveTo>
                    <a:pt x="16854" y="0"/>
                  </a:moveTo>
                  <a:cubicBezTo>
                    <a:pt x="14837" y="0"/>
                    <a:pt x="12817" y="771"/>
                    <a:pt x="11276" y="2311"/>
                  </a:cubicBezTo>
                  <a:lnTo>
                    <a:pt x="2306" y="11282"/>
                  </a:lnTo>
                  <a:cubicBezTo>
                    <a:pt x="845" y="12765"/>
                    <a:pt x="0" y="14774"/>
                    <a:pt x="0" y="16851"/>
                  </a:cubicBezTo>
                  <a:lnTo>
                    <a:pt x="0" y="30683"/>
                  </a:lnTo>
                  <a:cubicBezTo>
                    <a:pt x="0" y="35043"/>
                    <a:pt x="3538" y="38558"/>
                    <a:pt x="7875" y="38558"/>
                  </a:cubicBezTo>
                  <a:lnTo>
                    <a:pt x="126932" y="38558"/>
                  </a:lnTo>
                  <a:cubicBezTo>
                    <a:pt x="131269" y="38558"/>
                    <a:pt x="134807" y="35043"/>
                    <a:pt x="134807" y="30683"/>
                  </a:cubicBezTo>
                  <a:lnTo>
                    <a:pt x="134807" y="16851"/>
                  </a:lnTo>
                  <a:cubicBezTo>
                    <a:pt x="134807" y="14774"/>
                    <a:pt x="133962" y="12765"/>
                    <a:pt x="132501" y="11282"/>
                  </a:cubicBezTo>
                  <a:lnTo>
                    <a:pt x="123508" y="2311"/>
                  </a:lnTo>
                  <a:cubicBezTo>
                    <a:pt x="121979" y="771"/>
                    <a:pt x="119964" y="0"/>
                    <a:pt x="117947" y="0"/>
                  </a:cubicBezTo>
                  <a:cubicBezTo>
                    <a:pt x="115930" y="0"/>
                    <a:pt x="113910" y="771"/>
                    <a:pt x="112369" y="2311"/>
                  </a:cubicBezTo>
                  <a:lnTo>
                    <a:pt x="106663" y="8018"/>
                  </a:lnTo>
                  <a:cubicBezTo>
                    <a:pt x="105122" y="9558"/>
                    <a:pt x="103108" y="10329"/>
                    <a:pt x="101094" y="10329"/>
                  </a:cubicBezTo>
                  <a:cubicBezTo>
                    <a:pt x="99079" y="10329"/>
                    <a:pt x="97065" y="9558"/>
                    <a:pt x="95524" y="8018"/>
                  </a:cubicBezTo>
                  <a:lnTo>
                    <a:pt x="89818" y="2311"/>
                  </a:lnTo>
                  <a:cubicBezTo>
                    <a:pt x="88277" y="771"/>
                    <a:pt x="86263" y="0"/>
                    <a:pt x="84249" y="0"/>
                  </a:cubicBezTo>
                  <a:cubicBezTo>
                    <a:pt x="82234" y="0"/>
                    <a:pt x="80220" y="771"/>
                    <a:pt x="78679" y="2311"/>
                  </a:cubicBezTo>
                  <a:lnTo>
                    <a:pt x="72973" y="8018"/>
                  </a:lnTo>
                  <a:cubicBezTo>
                    <a:pt x="71432" y="9558"/>
                    <a:pt x="69418" y="10329"/>
                    <a:pt x="67403" y="10329"/>
                  </a:cubicBezTo>
                  <a:cubicBezTo>
                    <a:pt x="65389" y="10329"/>
                    <a:pt x="63375" y="9558"/>
                    <a:pt x="61834" y="8018"/>
                  </a:cubicBezTo>
                  <a:lnTo>
                    <a:pt x="56128" y="2311"/>
                  </a:lnTo>
                  <a:cubicBezTo>
                    <a:pt x="54587" y="771"/>
                    <a:pt x="52567" y="0"/>
                    <a:pt x="50550" y="0"/>
                  </a:cubicBezTo>
                  <a:cubicBezTo>
                    <a:pt x="48533" y="0"/>
                    <a:pt x="46518" y="771"/>
                    <a:pt x="44989" y="2311"/>
                  </a:cubicBezTo>
                  <a:lnTo>
                    <a:pt x="39283" y="8018"/>
                  </a:lnTo>
                  <a:cubicBezTo>
                    <a:pt x="37742" y="9558"/>
                    <a:pt x="35722" y="10329"/>
                    <a:pt x="33705" y="10329"/>
                  </a:cubicBezTo>
                  <a:cubicBezTo>
                    <a:pt x="31688" y="10329"/>
                    <a:pt x="29673" y="9558"/>
                    <a:pt x="28144" y="8018"/>
                  </a:cubicBezTo>
                  <a:lnTo>
                    <a:pt x="22415" y="2311"/>
                  </a:lnTo>
                  <a:cubicBezTo>
                    <a:pt x="20886" y="771"/>
                    <a:pt x="18871" y="0"/>
                    <a:pt x="1685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5" name="Google Shape;905;p29"/>
            <p:cNvSpPr/>
            <p:nvPr/>
          </p:nvSpPr>
          <p:spPr>
            <a:xfrm>
              <a:off x="-479062" y="4756525"/>
              <a:ext cx="3370175" cy="963950"/>
            </a:xfrm>
            <a:custGeom>
              <a:avLst/>
              <a:gdLst/>
              <a:ahLst/>
              <a:cxnLst/>
              <a:rect l="l" t="t" r="r" b="b"/>
              <a:pathLst>
                <a:path w="134807" h="38558" extrusionOk="0">
                  <a:moveTo>
                    <a:pt x="16854" y="0"/>
                  </a:moveTo>
                  <a:cubicBezTo>
                    <a:pt x="14837" y="0"/>
                    <a:pt x="12817" y="771"/>
                    <a:pt x="11276" y="2311"/>
                  </a:cubicBezTo>
                  <a:lnTo>
                    <a:pt x="2306" y="11282"/>
                  </a:lnTo>
                  <a:cubicBezTo>
                    <a:pt x="845" y="12765"/>
                    <a:pt x="0" y="14774"/>
                    <a:pt x="0" y="16851"/>
                  </a:cubicBezTo>
                  <a:lnTo>
                    <a:pt x="0" y="30683"/>
                  </a:lnTo>
                  <a:cubicBezTo>
                    <a:pt x="0" y="35043"/>
                    <a:pt x="3538" y="38558"/>
                    <a:pt x="7875" y="38558"/>
                  </a:cubicBezTo>
                  <a:lnTo>
                    <a:pt x="126932" y="38558"/>
                  </a:lnTo>
                  <a:cubicBezTo>
                    <a:pt x="131269" y="38558"/>
                    <a:pt x="134807" y="35043"/>
                    <a:pt x="134807" y="30683"/>
                  </a:cubicBezTo>
                  <a:lnTo>
                    <a:pt x="134807" y="16851"/>
                  </a:lnTo>
                  <a:cubicBezTo>
                    <a:pt x="134807" y="14774"/>
                    <a:pt x="133962" y="12765"/>
                    <a:pt x="132501" y="11282"/>
                  </a:cubicBezTo>
                  <a:lnTo>
                    <a:pt x="123508" y="2311"/>
                  </a:lnTo>
                  <a:cubicBezTo>
                    <a:pt x="121979" y="771"/>
                    <a:pt x="119964" y="0"/>
                    <a:pt x="117947" y="0"/>
                  </a:cubicBezTo>
                  <a:cubicBezTo>
                    <a:pt x="115930" y="0"/>
                    <a:pt x="113910" y="771"/>
                    <a:pt x="112369" y="2311"/>
                  </a:cubicBezTo>
                  <a:lnTo>
                    <a:pt x="106663" y="8018"/>
                  </a:lnTo>
                  <a:cubicBezTo>
                    <a:pt x="105122" y="9558"/>
                    <a:pt x="103108" y="10329"/>
                    <a:pt x="101094" y="10329"/>
                  </a:cubicBezTo>
                  <a:cubicBezTo>
                    <a:pt x="99079" y="10329"/>
                    <a:pt x="97065" y="9558"/>
                    <a:pt x="95524" y="8018"/>
                  </a:cubicBezTo>
                  <a:lnTo>
                    <a:pt x="89818" y="2311"/>
                  </a:lnTo>
                  <a:cubicBezTo>
                    <a:pt x="88277" y="771"/>
                    <a:pt x="86263" y="0"/>
                    <a:pt x="84249" y="0"/>
                  </a:cubicBezTo>
                  <a:cubicBezTo>
                    <a:pt x="82234" y="0"/>
                    <a:pt x="80220" y="771"/>
                    <a:pt x="78679" y="2311"/>
                  </a:cubicBezTo>
                  <a:lnTo>
                    <a:pt x="72973" y="8018"/>
                  </a:lnTo>
                  <a:cubicBezTo>
                    <a:pt x="71432" y="9558"/>
                    <a:pt x="69418" y="10329"/>
                    <a:pt x="67403" y="10329"/>
                  </a:cubicBezTo>
                  <a:cubicBezTo>
                    <a:pt x="65389" y="10329"/>
                    <a:pt x="63375" y="9558"/>
                    <a:pt x="61834" y="8018"/>
                  </a:cubicBezTo>
                  <a:lnTo>
                    <a:pt x="56128" y="2311"/>
                  </a:lnTo>
                  <a:cubicBezTo>
                    <a:pt x="54587" y="771"/>
                    <a:pt x="52567" y="0"/>
                    <a:pt x="50550" y="0"/>
                  </a:cubicBezTo>
                  <a:cubicBezTo>
                    <a:pt x="48533" y="0"/>
                    <a:pt x="46518" y="771"/>
                    <a:pt x="44989" y="2311"/>
                  </a:cubicBezTo>
                  <a:lnTo>
                    <a:pt x="39283" y="8018"/>
                  </a:lnTo>
                  <a:cubicBezTo>
                    <a:pt x="37742" y="9558"/>
                    <a:pt x="35722" y="10329"/>
                    <a:pt x="33705" y="10329"/>
                  </a:cubicBezTo>
                  <a:cubicBezTo>
                    <a:pt x="31688" y="10329"/>
                    <a:pt x="29673" y="9558"/>
                    <a:pt x="28144" y="8018"/>
                  </a:cubicBezTo>
                  <a:lnTo>
                    <a:pt x="22415" y="2311"/>
                  </a:lnTo>
                  <a:cubicBezTo>
                    <a:pt x="20886" y="771"/>
                    <a:pt x="18871" y="0"/>
                    <a:pt x="1685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6" name="Google Shape;906;p29"/>
            <p:cNvSpPr/>
            <p:nvPr/>
          </p:nvSpPr>
          <p:spPr>
            <a:xfrm>
              <a:off x="4567813" y="4756525"/>
              <a:ext cx="3370175" cy="963950"/>
            </a:xfrm>
            <a:custGeom>
              <a:avLst/>
              <a:gdLst/>
              <a:ahLst/>
              <a:cxnLst/>
              <a:rect l="l" t="t" r="r" b="b"/>
              <a:pathLst>
                <a:path w="134807" h="38558" extrusionOk="0">
                  <a:moveTo>
                    <a:pt x="16854" y="0"/>
                  </a:moveTo>
                  <a:cubicBezTo>
                    <a:pt x="14837" y="0"/>
                    <a:pt x="12817" y="771"/>
                    <a:pt x="11276" y="2311"/>
                  </a:cubicBezTo>
                  <a:lnTo>
                    <a:pt x="2306" y="11282"/>
                  </a:lnTo>
                  <a:cubicBezTo>
                    <a:pt x="845" y="12765"/>
                    <a:pt x="0" y="14774"/>
                    <a:pt x="0" y="16851"/>
                  </a:cubicBezTo>
                  <a:lnTo>
                    <a:pt x="0" y="30683"/>
                  </a:lnTo>
                  <a:cubicBezTo>
                    <a:pt x="0" y="35043"/>
                    <a:pt x="3538" y="38558"/>
                    <a:pt x="7875" y="38558"/>
                  </a:cubicBezTo>
                  <a:lnTo>
                    <a:pt x="126932" y="38558"/>
                  </a:lnTo>
                  <a:cubicBezTo>
                    <a:pt x="131269" y="38558"/>
                    <a:pt x="134807" y="35043"/>
                    <a:pt x="134807" y="30683"/>
                  </a:cubicBezTo>
                  <a:lnTo>
                    <a:pt x="134807" y="16851"/>
                  </a:lnTo>
                  <a:cubicBezTo>
                    <a:pt x="134807" y="14774"/>
                    <a:pt x="133962" y="12765"/>
                    <a:pt x="132501" y="11282"/>
                  </a:cubicBezTo>
                  <a:lnTo>
                    <a:pt x="123508" y="2311"/>
                  </a:lnTo>
                  <a:cubicBezTo>
                    <a:pt x="121979" y="771"/>
                    <a:pt x="119964" y="0"/>
                    <a:pt x="117947" y="0"/>
                  </a:cubicBezTo>
                  <a:cubicBezTo>
                    <a:pt x="115930" y="0"/>
                    <a:pt x="113910" y="771"/>
                    <a:pt x="112369" y="2311"/>
                  </a:cubicBezTo>
                  <a:lnTo>
                    <a:pt x="106663" y="8018"/>
                  </a:lnTo>
                  <a:cubicBezTo>
                    <a:pt x="105122" y="9558"/>
                    <a:pt x="103108" y="10329"/>
                    <a:pt x="101094" y="10329"/>
                  </a:cubicBezTo>
                  <a:cubicBezTo>
                    <a:pt x="99079" y="10329"/>
                    <a:pt x="97065" y="9558"/>
                    <a:pt x="95524" y="8018"/>
                  </a:cubicBezTo>
                  <a:lnTo>
                    <a:pt x="89818" y="2311"/>
                  </a:lnTo>
                  <a:cubicBezTo>
                    <a:pt x="88277" y="771"/>
                    <a:pt x="86263" y="0"/>
                    <a:pt x="84249" y="0"/>
                  </a:cubicBezTo>
                  <a:cubicBezTo>
                    <a:pt x="82234" y="0"/>
                    <a:pt x="80220" y="771"/>
                    <a:pt x="78679" y="2311"/>
                  </a:cubicBezTo>
                  <a:lnTo>
                    <a:pt x="72973" y="8018"/>
                  </a:lnTo>
                  <a:cubicBezTo>
                    <a:pt x="71432" y="9558"/>
                    <a:pt x="69418" y="10329"/>
                    <a:pt x="67403" y="10329"/>
                  </a:cubicBezTo>
                  <a:cubicBezTo>
                    <a:pt x="65389" y="10329"/>
                    <a:pt x="63375" y="9558"/>
                    <a:pt x="61834" y="8018"/>
                  </a:cubicBezTo>
                  <a:lnTo>
                    <a:pt x="56128" y="2311"/>
                  </a:lnTo>
                  <a:cubicBezTo>
                    <a:pt x="54587" y="771"/>
                    <a:pt x="52567" y="0"/>
                    <a:pt x="50550" y="0"/>
                  </a:cubicBezTo>
                  <a:cubicBezTo>
                    <a:pt x="48533" y="0"/>
                    <a:pt x="46518" y="771"/>
                    <a:pt x="44989" y="2311"/>
                  </a:cubicBezTo>
                  <a:lnTo>
                    <a:pt x="39283" y="8018"/>
                  </a:lnTo>
                  <a:cubicBezTo>
                    <a:pt x="37742" y="9558"/>
                    <a:pt x="35722" y="10329"/>
                    <a:pt x="33705" y="10329"/>
                  </a:cubicBezTo>
                  <a:cubicBezTo>
                    <a:pt x="31688" y="10329"/>
                    <a:pt x="29673" y="9558"/>
                    <a:pt x="28144" y="8018"/>
                  </a:cubicBezTo>
                  <a:lnTo>
                    <a:pt x="22415" y="2311"/>
                  </a:lnTo>
                  <a:cubicBezTo>
                    <a:pt x="20886" y="771"/>
                    <a:pt x="18871" y="0"/>
                    <a:pt x="1685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7" name="Google Shape;907;p29"/>
            <p:cNvSpPr/>
            <p:nvPr/>
          </p:nvSpPr>
          <p:spPr>
            <a:xfrm>
              <a:off x="6252888" y="4756525"/>
              <a:ext cx="3370175" cy="963950"/>
            </a:xfrm>
            <a:custGeom>
              <a:avLst/>
              <a:gdLst/>
              <a:ahLst/>
              <a:cxnLst/>
              <a:rect l="l" t="t" r="r" b="b"/>
              <a:pathLst>
                <a:path w="134807" h="38558" extrusionOk="0">
                  <a:moveTo>
                    <a:pt x="16854" y="0"/>
                  </a:moveTo>
                  <a:cubicBezTo>
                    <a:pt x="14837" y="0"/>
                    <a:pt x="12817" y="771"/>
                    <a:pt x="11276" y="2311"/>
                  </a:cubicBezTo>
                  <a:lnTo>
                    <a:pt x="2306" y="11282"/>
                  </a:lnTo>
                  <a:cubicBezTo>
                    <a:pt x="845" y="12765"/>
                    <a:pt x="0" y="14774"/>
                    <a:pt x="0" y="16851"/>
                  </a:cubicBezTo>
                  <a:lnTo>
                    <a:pt x="0" y="30683"/>
                  </a:lnTo>
                  <a:cubicBezTo>
                    <a:pt x="0" y="35043"/>
                    <a:pt x="3538" y="38558"/>
                    <a:pt x="7875" y="38558"/>
                  </a:cubicBezTo>
                  <a:lnTo>
                    <a:pt x="126932" y="38558"/>
                  </a:lnTo>
                  <a:cubicBezTo>
                    <a:pt x="131269" y="38558"/>
                    <a:pt x="134807" y="35043"/>
                    <a:pt x="134807" y="30683"/>
                  </a:cubicBezTo>
                  <a:lnTo>
                    <a:pt x="134807" y="16851"/>
                  </a:lnTo>
                  <a:cubicBezTo>
                    <a:pt x="134807" y="14774"/>
                    <a:pt x="133962" y="12765"/>
                    <a:pt x="132501" y="11282"/>
                  </a:cubicBezTo>
                  <a:lnTo>
                    <a:pt x="123508" y="2311"/>
                  </a:lnTo>
                  <a:cubicBezTo>
                    <a:pt x="121979" y="771"/>
                    <a:pt x="119964" y="0"/>
                    <a:pt x="117947" y="0"/>
                  </a:cubicBezTo>
                  <a:cubicBezTo>
                    <a:pt x="115930" y="0"/>
                    <a:pt x="113910" y="771"/>
                    <a:pt x="112369" y="2311"/>
                  </a:cubicBezTo>
                  <a:lnTo>
                    <a:pt x="106663" y="8018"/>
                  </a:lnTo>
                  <a:cubicBezTo>
                    <a:pt x="105122" y="9558"/>
                    <a:pt x="103108" y="10329"/>
                    <a:pt x="101094" y="10329"/>
                  </a:cubicBezTo>
                  <a:cubicBezTo>
                    <a:pt x="99079" y="10329"/>
                    <a:pt x="97065" y="9558"/>
                    <a:pt x="95524" y="8018"/>
                  </a:cubicBezTo>
                  <a:lnTo>
                    <a:pt x="89818" y="2311"/>
                  </a:lnTo>
                  <a:cubicBezTo>
                    <a:pt x="88277" y="771"/>
                    <a:pt x="86263" y="0"/>
                    <a:pt x="84249" y="0"/>
                  </a:cubicBezTo>
                  <a:cubicBezTo>
                    <a:pt x="82234" y="0"/>
                    <a:pt x="80220" y="771"/>
                    <a:pt x="78679" y="2311"/>
                  </a:cubicBezTo>
                  <a:lnTo>
                    <a:pt x="72973" y="8018"/>
                  </a:lnTo>
                  <a:cubicBezTo>
                    <a:pt x="71432" y="9558"/>
                    <a:pt x="69418" y="10329"/>
                    <a:pt x="67403" y="10329"/>
                  </a:cubicBezTo>
                  <a:cubicBezTo>
                    <a:pt x="65389" y="10329"/>
                    <a:pt x="63375" y="9558"/>
                    <a:pt x="61834" y="8018"/>
                  </a:cubicBezTo>
                  <a:lnTo>
                    <a:pt x="56128" y="2311"/>
                  </a:lnTo>
                  <a:cubicBezTo>
                    <a:pt x="54587" y="771"/>
                    <a:pt x="52567" y="0"/>
                    <a:pt x="50550" y="0"/>
                  </a:cubicBezTo>
                  <a:cubicBezTo>
                    <a:pt x="48533" y="0"/>
                    <a:pt x="46518" y="771"/>
                    <a:pt x="44989" y="2311"/>
                  </a:cubicBezTo>
                  <a:lnTo>
                    <a:pt x="39283" y="8018"/>
                  </a:lnTo>
                  <a:cubicBezTo>
                    <a:pt x="37742" y="9558"/>
                    <a:pt x="35722" y="10329"/>
                    <a:pt x="33705" y="10329"/>
                  </a:cubicBezTo>
                  <a:cubicBezTo>
                    <a:pt x="31688" y="10329"/>
                    <a:pt x="29673" y="9558"/>
                    <a:pt x="28144" y="8018"/>
                  </a:cubicBezTo>
                  <a:lnTo>
                    <a:pt x="22415" y="2311"/>
                  </a:lnTo>
                  <a:cubicBezTo>
                    <a:pt x="20886" y="771"/>
                    <a:pt x="18871" y="0"/>
                    <a:pt x="1685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908" name="Google Shape;908;p29"/>
          <p:cNvSpPr/>
          <p:nvPr/>
        </p:nvSpPr>
        <p:spPr>
          <a:xfrm>
            <a:off x="8497186" y="3650200"/>
            <a:ext cx="564861" cy="282449"/>
          </a:xfrm>
          <a:custGeom>
            <a:avLst/>
            <a:gdLst/>
            <a:ahLst/>
            <a:cxnLst/>
            <a:rect l="l" t="t" r="r" b="b"/>
            <a:pathLst>
              <a:path w="30724" h="15363" extrusionOk="0">
                <a:moveTo>
                  <a:pt x="15362" y="1"/>
                </a:moveTo>
                <a:cubicBezTo>
                  <a:pt x="6871" y="1"/>
                  <a:pt x="1" y="6871"/>
                  <a:pt x="1" y="15362"/>
                </a:cubicBezTo>
                <a:lnTo>
                  <a:pt x="30723" y="15362"/>
                </a:lnTo>
                <a:cubicBezTo>
                  <a:pt x="30723" y="6871"/>
                  <a:pt x="23853" y="1"/>
                  <a:pt x="15362"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9" name="Google Shape;909;p29"/>
          <p:cNvSpPr/>
          <p:nvPr/>
        </p:nvSpPr>
        <p:spPr>
          <a:xfrm>
            <a:off x="8497186" y="3993700"/>
            <a:ext cx="564861" cy="282449"/>
          </a:xfrm>
          <a:custGeom>
            <a:avLst/>
            <a:gdLst/>
            <a:ahLst/>
            <a:cxnLst/>
            <a:rect l="l" t="t" r="r" b="b"/>
            <a:pathLst>
              <a:path w="30724" h="15363" extrusionOk="0">
                <a:moveTo>
                  <a:pt x="15362" y="1"/>
                </a:moveTo>
                <a:cubicBezTo>
                  <a:pt x="6871" y="1"/>
                  <a:pt x="1" y="6894"/>
                  <a:pt x="1" y="15362"/>
                </a:cubicBezTo>
                <a:lnTo>
                  <a:pt x="30723" y="15362"/>
                </a:lnTo>
                <a:cubicBezTo>
                  <a:pt x="30723" y="6894"/>
                  <a:pt x="23853" y="1"/>
                  <a:pt x="1536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0" name="Google Shape;910;p29"/>
          <p:cNvSpPr/>
          <p:nvPr/>
        </p:nvSpPr>
        <p:spPr>
          <a:xfrm rot="10800000" flipH="1">
            <a:off x="8426450" y="-28700"/>
            <a:ext cx="717600" cy="2130900"/>
          </a:xfrm>
          <a:prstGeom prst="round2SameRect">
            <a:avLst>
              <a:gd name="adj1" fmla="val 50000"/>
              <a:gd name="adj2" fmla="val 0"/>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Numbers and text 1">
  <p:cSld name="BLANK_1_1_1_1_1_1_3">
    <p:spTree>
      <p:nvGrpSpPr>
        <p:cNvPr id="1" name="Shape 911"/>
        <p:cNvGrpSpPr/>
        <p:nvPr/>
      </p:nvGrpSpPr>
      <p:grpSpPr>
        <a:xfrm>
          <a:off x="0" y="0"/>
          <a:ext cx="0" cy="0"/>
          <a:chOff x="0" y="0"/>
          <a:chExt cx="0" cy="0"/>
        </a:xfrm>
      </p:grpSpPr>
      <p:sp>
        <p:nvSpPr>
          <p:cNvPr id="912" name="Google Shape;912;p30"/>
          <p:cNvSpPr txBox="1">
            <a:spLocks noGrp="1"/>
          </p:cNvSpPr>
          <p:nvPr>
            <p:ph type="title" hasCustomPrompt="1"/>
          </p:nvPr>
        </p:nvSpPr>
        <p:spPr>
          <a:xfrm>
            <a:off x="2911475" y="2002175"/>
            <a:ext cx="1495500" cy="541200"/>
          </a:xfrm>
          <a:prstGeom prst="rect">
            <a:avLst/>
          </a:prstGeom>
        </p:spPr>
        <p:txBody>
          <a:bodyPr spcFirstLastPara="1" wrap="square" lIns="91425" tIns="91425" rIns="91425" bIns="91425" anchor="ctr" anchorCtr="0">
            <a:noAutofit/>
          </a:bodyPr>
          <a:lstStyle>
            <a:lvl1pPr lvl="0" algn="r" rtl="0">
              <a:spcBef>
                <a:spcPts val="0"/>
              </a:spcBef>
              <a:spcAft>
                <a:spcPts val="0"/>
              </a:spcAft>
              <a:buSzPts val="6200"/>
              <a:buNone/>
              <a:defRPr sz="4500">
                <a:solidFill>
                  <a:schemeClr val="accent1"/>
                </a:solidFill>
              </a:defRPr>
            </a:lvl1pPr>
            <a:lvl2pPr lvl="1" algn="ctr" rtl="0">
              <a:spcBef>
                <a:spcPts val="0"/>
              </a:spcBef>
              <a:spcAft>
                <a:spcPts val="0"/>
              </a:spcAft>
              <a:buSzPts val="6200"/>
              <a:buNone/>
              <a:defRPr sz="6200"/>
            </a:lvl2pPr>
            <a:lvl3pPr lvl="2" algn="ctr" rtl="0">
              <a:spcBef>
                <a:spcPts val="0"/>
              </a:spcBef>
              <a:spcAft>
                <a:spcPts val="0"/>
              </a:spcAft>
              <a:buSzPts val="6200"/>
              <a:buNone/>
              <a:defRPr sz="6200"/>
            </a:lvl3pPr>
            <a:lvl4pPr lvl="3" algn="ctr" rtl="0">
              <a:spcBef>
                <a:spcPts val="0"/>
              </a:spcBef>
              <a:spcAft>
                <a:spcPts val="0"/>
              </a:spcAft>
              <a:buSzPts val="6200"/>
              <a:buNone/>
              <a:defRPr sz="6200"/>
            </a:lvl4pPr>
            <a:lvl5pPr lvl="4" algn="ctr" rtl="0">
              <a:spcBef>
                <a:spcPts val="0"/>
              </a:spcBef>
              <a:spcAft>
                <a:spcPts val="0"/>
              </a:spcAft>
              <a:buSzPts val="6200"/>
              <a:buNone/>
              <a:defRPr sz="6200"/>
            </a:lvl5pPr>
            <a:lvl6pPr lvl="5" algn="ctr" rtl="0">
              <a:spcBef>
                <a:spcPts val="0"/>
              </a:spcBef>
              <a:spcAft>
                <a:spcPts val="0"/>
              </a:spcAft>
              <a:buSzPts val="6200"/>
              <a:buNone/>
              <a:defRPr sz="6200"/>
            </a:lvl6pPr>
            <a:lvl7pPr lvl="6" algn="ctr" rtl="0">
              <a:spcBef>
                <a:spcPts val="0"/>
              </a:spcBef>
              <a:spcAft>
                <a:spcPts val="0"/>
              </a:spcAft>
              <a:buSzPts val="6200"/>
              <a:buNone/>
              <a:defRPr sz="6200"/>
            </a:lvl7pPr>
            <a:lvl8pPr lvl="7" algn="ctr" rtl="0">
              <a:spcBef>
                <a:spcPts val="0"/>
              </a:spcBef>
              <a:spcAft>
                <a:spcPts val="0"/>
              </a:spcAft>
              <a:buSzPts val="6200"/>
              <a:buNone/>
              <a:defRPr sz="6200"/>
            </a:lvl8pPr>
            <a:lvl9pPr lvl="8" algn="ctr" rtl="0">
              <a:spcBef>
                <a:spcPts val="0"/>
              </a:spcBef>
              <a:spcAft>
                <a:spcPts val="0"/>
              </a:spcAft>
              <a:buSzPts val="6200"/>
              <a:buNone/>
              <a:defRPr sz="6200"/>
            </a:lvl9pPr>
          </a:lstStyle>
          <a:p>
            <a:r>
              <a:t>xx%</a:t>
            </a:r>
          </a:p>
        </p:txBody>
      </p:sp>
      <p:sp>
        <p:nvSpPr>
          <p:cNvPr id="913" name="Google Shape;913;p30"/>
          <p:cNvSpPr txBox="1">
            <a:spLocks noGrp="1"/>
          </p:cNvSpPr>
          <p:nvPr>
            <p:ph type="subTitle" idx="1"/>
          </p:nvPr>
        </p:nvSpPr>
        <p:spPr>
          <a:xfrm>
            <a:off x="715100" y="2543426"/>
            <a:ext cx="3691800" cy="5979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914" name="Google Shape;914;p30"/>
          <p:cNvSpPr txBox="1">
            <a:spLocks noGrp="1"/>
          </p:cNvSpPr>
          <p:nvPr>
            <p:ph type="title" idx="2" hasCustomPrompt="1"/>
          </p:nvPr>
        </p:nvSpPr>
        <p:spPr>
          <a:xfrm>
            <a:off x="2911475" y="3384463"/>
            <a:ext cx="1495500" cy="541200"/>
          </a:xfrm>
          <a:prstGeom prst="rect">
            <a:avLst/>
          </a:prstGeom>
        </p:spPr>
        <p:txBody>
          <a:bodyPr spcFirstLastPara="1" wrap="square" lIns="91425" tIns="91425" rIns="91425" bIns="91425" anchor="ctr" anchorCtr="0">
            <a:noAutofit/>
          </a:bodyPr>
          <a:lstStyle>
            <a:lvl1pPr lvl="0" algn="r" rtl="0">
              <a:spcBef>
                <a:spcPts val="0"/>
              </a:spcBef>
              <a:spcAft>
                <a:spcPts val="0"/>
              </a:spcAft>
              <a:buSzPts val="6200"/>
              <a:buNone/>
              <a:defRPr sz="4500">
                <a:solidFill>
                  <a:schemeClr val="lt2"/>
                </a:solidFill>
              </a:defRPr>
            </a:lvl1pPr>
            <a:lvl2pPr lvl="1" algn="ctr" rtl="0">
              <a:spcBef>
                <a:spcPts val="0"/>
              </a:spcBef>
              <a:spcAft>
                <a:spcPts val="0"/>
              </a:spcAft>
              <a:buSzPts val="6200"/>
              <a:buNone/>
              <a:defRPr sz="6200"/>
            </a:lvl2pPr>
            <a:lvl3pPr lvl="2" algn="ctr" rtl="0">
              <a:spcBef>
                <a:spcPts val="0"/>
              </a:spcBef>
              <a:spcAft>
                <a:spcPts val="0"/>
              </a:spcAft>
              <a:buSzPts val="6200"/>
              <a:buNone/>
              <a:defRPr sz="6200"/>
            </a:lvl3pPr>
            <a:lvl4pPr lvl="3" algn="ctr" rtl="0">
              <a:spcBef>
                <a:spcPts val="0"/>
              </a:spcBef>
              <a:spcAft>
                <a:spcPts val="0"/>
              </a:spcAft>
              <a:buSzPts val="6200"/>
              <a:buNone/>
              <a:defRPr sz="6200"/>
            </a:lvl4pPr>
            <a:lvl5pPr lvl="4" algn="ctr" rtl="0">
              <a:spcBef>
                <a:spcPts val="0"/>
              </a:spcBef>
              <a:spcAft>
                <a:spcPts val="0"/>
              </a:spcAft>
              <a:buSzPts val="6200"/>
              <a:buNone/>
              <a:defRPr sz="6200"/>
            </a:lvl5pPr>
            <a:lvl6pPr lvl="5" algn="ctr" rtl="0">
              <a:spcBef>
                <a:spcPts val="0"/>
              </a:spcBef>
              <a:spcAft>
                <a:spcPts val="0"/>
              </a:spcAft>
              <a:buSzPts val="6200"/>
              <a:buNone/>
              <a:defRPr sz="6200"/>
            </a:lvl6pPr>
            <a:lvl7pPr lvl="6" algn="ctr" rtl="0">
              <a:spcBef>
                <a:spcPts val="0"/>
              </a:spcBef>
              <a:spcAft>
                <a:spcPts val="0"/>
              </a:spcAft>
              <a:buSzPts val="6200"/>
              <a:buNone/>
              <a:defRPr sz="6200"/>
            </a:lvl7pPr>
            <a:lvl8pPr lvl="7" algn="ctr" rtl="0">
              <a:spcBef>
                <a:spcPts val="0"/>
              </a:spcBef>
              <a:spcAft>
                <a:spcPts val="0"/>
              </a:spcAft>
              <a:buSzPts val="6200"/>
              <a:buNone/>
              <a:defRPr sz="6200"/>
            </a:lvl8pPr>
            <a:lvl9pPr lvl="8" algn="ctr" rtl="0">
              <a:spcBef>
                <a:spcPts val="0"/>
              </a:spcBef>
              <a:spcAft>
                <a:spcPts val="0"/>
              </a:spcAft>
              <a:buSzPts val="6200"/>
              <a:buNone/>
              <a:defRPr sz="6200"/>
            </a:lvl9pPr>
          </a:lstStyle>
          <a:p>
            <a:r>
              <a:t>xx%</a:t>
            </a:r>
          </a:p>
        </p:txBody>
      </p:sp>
      <p:sp>
        <p:nvSpPr>
          <p:cNvPr id="915" name="Google Shape;915;p30"/>
          <p:cNvSpPr txBox="1">
            <a:spLocks noGrp="1"/>
          </p:cNvSpPr>
          <p:nvPr>
            <p:ph type="subTitle" idx="3"/>
          </p:nvPr>
        </p:nvSpPr>
        <p:spPr>
          <a:xfrm>
            <a:off x="715100" y="3925712"/>
            <a:ext cx="3691800" cy="5979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916" name="Google Shape;916;p30"/>
          <p:cNvSpPr txBox="1">
            <a:spLocks noGrp="1"/>
          </p:cNvSpPr>
          <p:nvPr>
            <p:ph type="title" idx="4" hasCustomPrompt="1"/>
          </p:nvPr>
        </p:nvSpPr>
        <p:spPr>
          <a:xfrm>
            <a:off x="2911475" y="619888"/>
            <a:ext cx="1495500" cy="541200"/>
          </a:xfrm>
          <a:prstGeom prst="rect">
            <a:avLst/>
          </a:prstGeom>
        </p:spPr>
        <p:txBody>
          <a:bodyPr spcFirstLastPara="1" wrap="square" lIns="91425" tIns="91425" rIns="91425" bIns="91425" anchor="ctr" anchorCtr="0">
            <a:noAutofit/>
          </a:bodyPr>
          <a:lstStyle>
            <a:lvl1pPr lvl="0" algn="r" rtl="0">
              <a:spcBef>
                <a:spcPts val="0"/>
              </a:spcBef>
              <a:spcAft>
                <a:spcPts val="0"/>
              </a:spcAft>
              <a:buSzPts val="6200"/>
              <a:buNone/>
              <a:defRPr sz="4500">
                <a:solidFill>
                  <a:schemeClr val="accent2"/>
                </a:solidFill>
              </a:defRPr>
            </a:lvl1pPr>
            <a:lvl2pPr lvl="1" algn="ctr" rtl="0">
              <a:spcBef>
                <a:spcPts val="0"/>
              </a:spcBef>
              <a:spcAft>
                <a:spcPts val="0"/>
              </a:spcAft>
              <a:buSzPts val="6200"/>
              <a:buNone/>
              <a:defRPr sz="6200"/>
            </a:lvl2pPr>
            <a:lvl3pPr lvl="2" algn="ctr" rtl="0">
              <a:spcBef>
                <a:spcPts val="0"/>
              </a:spcBef>
              <a:spcAft>
                <a:spcPts val="0"/>
              </a:spcAft>
              <a:buSzPts val="6200"/>
              <a:buNone/>
              <a:defRPr sz="6200"/>
            </a:lvl3pPr>
            <a:lvl4pPr lvl="3" algn="ctr" rtl="0">
              <a:spcBef>
                <a:spcPts val="0"/>
              </a:spcBef>
              <a:spcAft>
                <a:spcPts val="0"/>
              </a:spcAft>
              <a:buSzPts val="6200"/>
              <a:buNone/>
              <a:defRPr sz="6200"/>
            </a:lvl4pPr>
            <a:lvl5pPr lvl="4" algn="ctr" rtl="0">
              <a:spcBef>
                <a:spcPts val="0"/>
              </a:spcBef>
              <a:spcAft>
                <a:spcPts val="0"/>
              </a:spcAft>
              <a:buSzPts val="6200"/>
              <a:buNone/>
              <a:defRPr sz="6200"/>
            </a:lvl5pPr>
            <a:lvl6pPr lvl="5" algn="ctr" rtl="0">
              <a:spcBef>
                <a:spcPts val="0"/>
              </a:spcBef>
              <a:spcAft>
                <a:spcPts val="0"/>
              </a:spcAft>
              <a:buSzPts val="6200"/>
              <a:buNone/>
              <a:defRPr sz="6200"/>
            </a:lvl6pPr>
            <a:lvl7pPr lvl="6" algn="ctr" rtl="0">
              <a:spcBef>
                <a:spcPts val="0"/>
              </a:spcBef>
              <a:spcAft>
                <a:spcPts val="0"/>
              </a:spcAft>
              <a:buSzPts val="6200"/>
              <a:buNone/>
              <a:defRPr sz="6200"/>
            </a:lvl7pPr>
            <a:lvl8pPr lvl="7" algn="ctr" rtl="0">
              <a:spcBef>
                <a:spcPts val="0"/>
              </a:spcBef>
              <a:spcAft>
                <a:spcPts val="0"/>
              </a:spcAft>
              <a:buSzPts val="6200"/>
              <a:buNone/>
              <a:defRPr sz="6200"/>
            </a:lvl8pPr>
            <a:lvl9pPr lvl="8" algn="ctr" rtl="0">
              <a:spcBef>
                <a:spcPts val="0"/>
              </a:spcBef>
              <a:spcAft>
                <a:spcPts val="0"/>
              </a:spcAft>
              <a:buSzPts val="6200"/>
              <a:buNone/>
              <a:defRPr sz="6200"/>
            </a:lvl9pPr>
          </a:lstStyle>
          <a:p>
            <a:r>
              <a:t>xx%</a:t>
            </a:r>
          </a:p>
        </p:txBody>
      </p:sp>
      <p:sp>
        <p:nvSpPr>
          <p:cNvPr id="917" name="Google Shape;917;p30"/>
          <p:cNvSpPr txBox="1">
            <a:spLocks noGrp="1"/>
          </p:cNvSpPr>
          <p:nvPr>
            <p:ph type="subTitle" idx="5"/>
          </p:nvPr>
        </p:nvSpPr>
        <p:spPr>
          <a:xfrm>
            <a:off x="715100" y="1161138"/>
            <a:ext cx="3691800" cy="5979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918" name="Google Shape;918;p30"/>
          <p:cNvSpPr txBox="1">
            <a:spLocks noGrp="1"/>
          </p:cNvSpPr>
          <p:nvPr>
            <p:ph type="subTitle" idx="6"/>
          </p:nvPr>
        </p:nvSpPr>
        <p:spPr>
          <a:xfrm>
            <a:off x="715100" y="619888"/>
            <a:ext cx="2196300" cy="541200"/>
          </a:xfrm>
          <a:prstGeom prst="rect">
            <a:avLst/>
          </a:prstGeom>
          <a:ln>
            <a:noFill/>
          </a:ln>
        </p:spPr>
        <p:txBody>
          <a:bodyPr spcFirstLastPara="1" wrap="square" lIns="91425" tIns="91425" rIns="91425" bIns="91425" anchor="b" anchorCtr="0">
            <a:noAutofit/>
          </a:bodyPr>
          <a:lstStyle>
            <a:lvl1pPr lvl="0" rtl="0">
              <a:lnSpc>
                <a:spcPct val="100000"/>
              </a:lnSpc>
              <a:spcBef>
                <a:spcPts val="0"/>
              </a:spcBef>
              <a:spcAft>
                <a:spcPts val="0"/>
              </a:spcAft>
              <a:buClr>
                <a:schemeClr val="accent5"/>
              </a:buClr>
              <a:buSzPts val="2200"/>
              <a:buFont typeface="Red Hat Display"/>
              <a:buNone/>
              <a:defRPr sz="2200" b="1">
                <a:solidFill>
                  <a:schemeClr val="accent5"/>
                </a:solidFill>
                <a:latin typeface="Red Hat Display"/>
                <a:ea typeface="Red Hat Display"/>
                <a:cs typeface="Red Hat Display"/>
                <a:sym typeface="Red Hat Display"/>
              </a:defRPr>
            </a:lvl1pPr>
            <a:lvl2pPr lvl="1" algn="ctr" rtl="0">
              <a:lnSpc>
                <a:spcPct val="100000"/>
              </a:lnSpc>
              <a:spcBef>
                <a:spcPts val="0"/>
              </a:spcBef>
              <a:spcAft>
                <a:spcPts val="0"/>
              </a:spcAft>
              <a:buClr>
                <a:schemeClr val="accent5"/>
              </a:buClr>
              <a:buSzPts val="2200"/>
              <a:buFont typeface="Red Hat Display"/>
              <a:buNone/>
              <a:defRPr sz="2200" b="1">
                <a:solidFill>
                  <a:schemeClr val="accent5"/>
                </a:solidFill>
                <a:latin typeface="Red Hat Display"/>
                <a:ea typeface="Red Hat Display"/>
                <a:cs typeface="Red Hat Display"/>
                <a:sym typeface="Red Hat Display"/>
              </a:defRPr>
            </a:lvl2pPr>
            <a:lvl3pPr lvl="2" algn="ctr" rtl="0">
              <a:lnSpc>
                <a:spcPct val="100000"/>
              </a:lnSpc>
              <a:spcBef>
                <a:spcPts val="0"/>
              </a:spcBef>
              <a:spcAft>
                <a:spcPts val="0"/>
              </a:spcAft>
              <a:buClr>
                <a:schemeClr val="accent5"/>
              </a:buClr>
              <a:buSzPts val="2200"/>
              <a:buFont typeface="Red Hat Display"/>
              <a:buNone/>
              <a:defRPr sz="2200" b="1">
                <a:solidFill>
                  <a:schemeClr val="accent5"/>
                </a:solidFill>
                <a:latin typeface="Red Hat Display"/>
                <a:ea typeface="Red Hat Display"/>
                <a:cs typeface="Red Hat Display"/>
                <a:sym typeface="Red Hat Display"/>
              </a:defRPr>
            </a:lvl3pPr>
            <a:lvl4pPr lvl="3" algn="ctr" rtl="0">
              <a:lnSpc>
                <a:spcPct val="100000"/>
              </a:lnSpc>
              <a:spcBef>
                <a:spcPts val="0"/>
              </a:spcBef>
              <a:spcAft>
                <a:spcPts val="0"/>
              </a:spcAft>
              <a:buClr>
                <a:schemeClr val="accent5"/>
              </a:buClr>
              <a:buSzPts val="2200"/>
              <a:buFont typeface="Red Hat Display"/>
              <a:buNone/>
              <a:defRPr sz="2200" b="1">
                <a:solidFill>
                  <a:schemeClr val="accent5"/>
                </a:solidFill>
                <a:latin typeface="Red Hat Display"/>
                <a:ea typeface="Red Hat Display"/>
                <a:cs typeface="Red Hat Display"/>
                <a:sym typeface="Red Hat Display"/>
              </a:defRPr>
            </a:lvl4pPr>
            <a:lvl5pPr lvl="4" algn="ctr" rtl="0">
              <a:lnSpc>
                <a:spcPct val="100000"/>
              </a:lnSpc>
              <a:spcBef>
                <a:spcPts val="0"/>
              </a:spcBef>
              <a:spcAft>
                <a:spcPts val="0"/>
              </a:spcAft>
              <a:buClr>
                <a:schemeClr val="accent5"/>
              </a:buClr>
              <a:buSzPts val="2200"/>
              <a:buFont typeface="Red Hat Display"/>
              <a:buNone/>
              <a:defRPr sz="2200" b="1">
                <a:solidFill>
                  <a:schemeClr val="accent5"/>
                </a:solidFill>
                <a:latin typeface="Red Hat Display"/>
                <a:ea typeface="Red Hat Display"/>
                <a:cs typeface="Red Hat Display"/>
                <a:sym typeface="Red Hat Display"/>
              </a:defRPr>
            </a:lvl5pPr>
            <a:lvl6pPr lvl="5" algn="ctr" rtl="0">
              <a:lnSpc>
                <a:spcPct val="100000"/>
              </a:lnSpc>
              <a:spcBef>
                <a:spcPts val="0"/>
              </a:spcBef>
              <a:spcAft>
                <a:spcPts val="0"/>
              </a:spcAft>
              <a:buClr>
                <a:schemeClr val="accent5"/>
              </a:buClr>
              <a:buSzPts val="2200"/>
              <a:buFont typeface="Red Hat Display"/>
              <a:buNone/>
              <a:defRPr sz="2200" b="1">
                <a:solidFill>
                  <a:schemeClr val="accent5"/>
                </a:solidFill>
                <a:latin typeface="Red Hat Display"/>
                <a:ea typeface="Red Hat Display"/>
                <a:cs typeface="Red Hat Display"/>
                <a:sym typeface="Red Hat Display"/>
              </a:defRPr>
            </a:lvl6pPr>
            <a:lvl7pPr lvl="6" algn="ctr" rtl="0">
              <a:lnSpc>
                <a:spcPct val="100000"/>
              </a:lnSpc>
              <a:spcBef>
                <a:spcPts val="0"/>
              </a:spcBef>
              <a:spcAft>
                <a:spcPts val="0"/>
              </a:spcAft>
              <a:buClr>
                <a:schemeClr val="accent5"/>
              </a:buClr>
              <a:buSzPts val="2200"/>
              <a:buFont typeface="Red Hat Display"/>
              <a:buNone/>
              <a:defRPr sz="2200" b="1">
                <a:solidFill>
                  <a:schemeClr val="accent5"/>
                </a:solidFill>
                <a:latin typeface="Red Hat Display"/>
                <a:ea typeface="Red Hat Display"/>
                <a:cs typeface="Red Hat Display"/>
                <a:sym typeface="Red Hat Display"/>
              </a:defRPr>
            </a:lvl7pPr>
            <a:lvl8pPr lvl="7" algn="ctr" rtl="0">
              <a:lnSpc>
                <a:spcPct val="100000"/>
              </a:lnSpc>
              <a:spcBef>
                <a:spcPts val="0"/>
              </a:spcBef>
              <a:spcAft>
                <a:spcPts val="0"/>
              </a:spcAft>
              <a:buClr>
                <a:schemeClr val="accent5"/>
              </a:buClr>
              <a:buSzPts val="2200"/>
              <a:buFont typeface="Red Hat Display"/>
              <a:buNone/>
              <a:defRPr sz="2200" b="1">
                <a:solidFill>
                  <a:schemeClr val="accent5"/>
                </a:solidFill>
                <a:latin typeface="Red Hat Display"/>
                <a:ea typeface="Red Hat Display"/>
                <a:cs typeface="Red Hat Display"/>
                <a:sym typeface="Red Hat Display"/>
              </a:defRPr>
            </a:lvl8pPr>
            <a:lvl9pPr lvl="8" algn="ctr" rtl="0">
              <a:lnSpc>
                <a:spcPct val="100000"/>
              </a:lnSpc>
              <a:spcBef>
                <a:spcPts val="0"/>
              </a:spcBef>
              <a:spcAft>
                <a:spcPts val="0"/>
              </a:spcAft>
              <a:buClr>
                <a:schemeClr val="accent5"/>
              </a:buClr>
              <a:buSzPts val="2200"/>
              <a:buFont typeface="Red Hat Display"/>
              <a:buNone/>
              <a:defRPr sz="2200" b="1">
                <a:solidFill>
                  <a:schemeClr val="accent5"/>
                </a:solidFill>
                <a:latin typeface="Red Hat Display"/>
                <a:ea typeface="Red Hat Display"/>
                <a:cs typeface="Red Hat Display"/>
                <a:sym typeface="Red Hat Display"/>
              </a:defRPr>
            </a:lvl9pPr>
          </a:lstStyle>
          <a:p>
            <a:endParaRPr/>
          </a:p>
        </p:txBody>
      </p:sp>
      <p:sp>
        <p:nvSpPr>
          <p:cNvPr id="919" name="Google Shape;919;p30"/>
          <p:cNvSpPr txBox="1">
            <a:spLocks noGrp="1"/>
          </p:cNvSpPr>
          <p:nvPr>
            <p:ph type="subTitle" idx="7"/>
          </p:nvPr>
        </p:nvSpPr>
        <p:spPr>
          <a:xfrm>
            <a:off x="715100" y="2002175"/>
            <a:ext cx="2196300" cy="541200"/>
          </a:xfrm>
          <a:prstGeom prst="rect">
            <a:avLst/>
          </a:prstGeom>
          <a:ln>
            <a:noFill/>
          </a:ln>
        </p:spPr>
        <p:txBody>
          <a:bodyPr spcFirstLastPara="1" wrap="square" lIns="91425" tIns="91425" rIns="91425" bIns="91425" anchor="b" anchorCtr="0">
            <a:noAutofit/>
          </a:bodyPr>
          <a:lstStyle>
            <a:lvl1pPr lvl="0" rtl="0">
              <a:lnSpc>
                <a:spcPct val="100000"/>
              </a:lnSpc>
              <a:spcBef>
                <a:spcPts val="0"/>
              </a:spcBef>
              <a:spcAft>
                <a:spcPts val="0"/>
              </a:spcAft>
              <a:buClr>
                <a:schemeClr val="accent5"/>
              </a:buClr>
              <a:buSzPts val="2200"/>
              <a:buFont typeface="Red Hat Display"/>
              <a:buNone/>
              <a:defRPr sz="2200" b="1">
                <a:solidFill>
                  <a:schemeClr val="accent5"/>
                </a:solidFill>
                <a:latin typeface="Red Hat Display"/>
                <a:ea typeface="Red Hat Display"/>
                <a:cs typeface="Red Hat Display"/>
                <a:sym typeface="Red Hat Display"/>
              </a:defRPr>
            </a:lvl1pPr>
            <a:lvl2pPr lvl="1" algn="ctr" rtl="0">
              <a:lnSpc>
                <a:spcPct val="100000"/>
              </a:lnSpc>
              <a:spcBef>
                <a:spcPts val="0"/>
              </a:spcBef>
              <a:spcAft>
                <a:spcPts val="0"/>
              </a:spcAft>
              <a:buClr>
                <a:schemeClr val="accent5"/>
              </a:buClr>
              <a:buSzPts val="2200"/>
              <a:buFont typeface="Red Hat Display"/>
              <a:buNone/>
              <a:defRPr sz="2200" b="1">
                <a:solidFill>
                  <a:schemeClr val="accent5"/>
                </a:solidFill>
                <a:latin typeface="Red Hat Display"/>
                <a:ea typeface="Red Hat Display"/>
                <a:cs typeface="Red Hat Display"/>
                <a:sym typeface="Red Hat Display"/>
              </a:defRPr>
            </a:lvl2pPr>
            <a:lvl3pPr lvl="2" algn="ctr" rtl="0">
              <a:lnSpc>
                <a:spcPct val="100000"/>
              </a:lnSpc>
              <a:spcBef>
                <a:spcPts val="0"/>
              </a:spcBef>
              <a:spcAft>
                <a:spcPts val="0"/>
              </a:spcAft>
              <a:buClr>
                <a:schemeClr val="accent5"/>
              </a:buClr>
              <a:buSzPts val="2200"/>
              <a:buFont typeface="Red Hat Display"/>
              <a:buNone/>
              <a:defRPr sz="2200" b="1">
                <a:solidFill>
                  <a:schemeClr val="accent5"/>
                </a:solidFill>
                <a:latin typeface="Red Hat Display"/>
                <a:ea typeface="Red Hat Display"/>
                <a:cs typeface="Red Hat Display"/>
                <a:sym typeface="Red Hat Display"/>
              </a:defRPr>
            </a:lvl3pPr>
            <a:lvl4pPr lvl="3" algn="ctr" rtl="0">
              <a:lnSpc>
                <a:spcPct val="100000"/>
              </a:lnSpc>
              <a:spcBef>
                <a:spcPts val="0"/>
              </a:spcBef>
              <a:spcAft>
                <a:spcPts val="0"/>
              </a:spcAft>
              <a:buClr>
                <a:schemeClr val="accent5"/>
              </a:buClr>
              <a:buSzPts val="2200"/>
              <a:buFont typeface="Red Hat Display"/>
              <a:buNone/>
              <a:defRPr sz="2200" b="1">
                <a:solidFill>
                  <a:schemeClr val="accent5"/>
                </a:solidFill>
                <a:latin typeface="Red Hat Display"/>
                <a:ea typeface="Red Hat Display"/>
                <a:cs typeface="Red Hat Display"/>
                <a:sym typeface="Red Hat Display"/>
              </a:defRPr>
            </a:lvl4pPr>
            <a:lvl5pPr lvl="4" algn="ctr" rtl="0">
              <a:lnSpc>
                <a:spcPct val="100000"/>
              </a:lnSpc>
              <a:spcBef>
                <a:spcPts val="0"/>
              </a:spcBef>
              <a:spcAft>
                <a:spcPts val="0"/>
              </a:spcAft>
              <a:buClr>
                <a:schemeClr val="accent5"/>
              </a:buClr>
              <a:buSzPts val="2200"/>
              <a:buFont typeface="Red Hat Display"/>
              <a:buNone/>
              <a:defRPr sz="2200" b="1">
                <a:solidFill>
                  <a:schemeClr val="accent5"/>
                </a:solidFill>
                <a:latin typeface="Red Hat Display"/>
                <a:ea typeface="Red Hat Display"/>
                <a:cs typeface="Red Hat Display"/>
                <a:sym typeface="Red Hat Display"/>
              </a:defRPr>
            </a:lvl5pPr>
            <a:lvl6pPr lvl="5" algn="ctr" rtl="0">
              <a:lnSpc>
                <a:spcPct val="100000"/>
              </a:lnSpc>
              <a:spcBef>
                <a:spcPts val="0"/>
              </a:spcBef>
              <a:spcAft>
                <a:spcPts val="0"/>
              </a:spcAft>
              <a:buClr>
                <a:schemeClr val="accent5"/>
              </a:buClr>
              <a:buSzPts val="2200"/>
              <a:buFont typeface="Red Hat Display"/>
              <a:buNone/>
              <a:defRPr sz="2200" b="1">
                <a:solidFill>
                  <a:schemeClr val="accent5"/>
                </a:solidFill>
                <a:latin typeface="Red Hat Display"/>
                <a:ea typeface="Red Hat Display"/>
                <a:cs typeface="Red Hat Display"/>
                <a:sym typeface="Red Hat Display"/>
              </a:defRPr>
            </a:lvl6pPr>
            <a:lvl7pPr lvl="6" algn="ctr" rtl="0">
              <a:lnSpc>
                <a:spcPct val="100000"/>
              </a:lnSpc>
              <a:spcBef>
                <a:spcPts val="0"/>
              </a:spcBef>
              <a:spcAft>
                <a:spcPts val="0"/>
              </a:spcAft>
              <a:buClr>
                <a:schemeClr val="accent5"/>
              </a:buClr>
              <a:buSzPts val="2200"/>
              <a:buFont typeface="Red Hat Display"/>
              <a:buNone/>
              <a:defRPr sz="2200" b="1">
                <a:solidFill>
                  <a:schemeClr val="accent5"/>
                </a:solidFill>
                <a:latin typeface="Red Hat Display"/>
                <a:ea typeface="Red Hat Display"/>
                <a:cs typeface="Red Hat Display"/>
                <a:sym typeface="Red Hat Display"/>
              </a:defRPr>
            </a:lvl7pPr>
            <a:lvl8pPr lvl="7" algn="ctr" rtl="0">
              <a:lnSpc>
                <a:spcPct val="100000"/>
              </a:lnSpc>
              <a:spcBef>
                <a:spcPts val="0"/>
              </a:spcBef>
              <a:spcAft>
                <a:spcPts val="0"/>
              </a:spcAft>
              <a:buClr>
                <a:schemeClr val="accent5"/>
              </a:buClr>
              <a:buSzPts val="2200"/>
              <a:buFont typeface="Red Hat Display"/>
              <a:buNone/>
              <a:defRPr sz="2200" b="1">
                <a:solidFill>
                  <a:schemeClr val="accent5"/>
                </a:solidFill>
                <a:latin typeface="Red Hat Display"/>
                <a:ea typeface="Red Hat Display"/>
                <a:cs typeface="Red Hat Display"/>
                <a:sym typeface="Red Hat Display"/>
              </a:defRPr>
            </a:lvl8pPr>
            <a:lvl9pPr lvl="8" algn="ctr" rtl="0">
              <a:lnSpc>
                <a:spcPct val="100000"/>
              </a:lnSpc>
              <a:spcBef>
                <a:spcPts val="0"/>
              </a:spcBef>
              <a:spcAft>
                <a:spcPts val="0"/>
              </a:spcAft>
              <a:buClr>
                <a:schemeClr val="accent5"/>
              </a:buClr>
              <a:buSzPts val="2200"/>
              <a:buFont typeface="Red Hat Display"/>
              <a:buNone/>
              <a:defRPr sz="2200" b="1">
                <a:solidFill>
                  <a:schemeClr val="accent5"/>
                </a:solidFill>
                <a:latin typeface="Red Hat Display"/>
                <a:ea typeface="Red Hat Display"/>
                <a:cs typeface="Red Hat Display"/>
                <a:sym typeface="Red Hat Display"/>
              </a:defRPr>
            </a:lvl9pPr>
          </a:lstStyle>
          <a:p>
            <a:endParaRPr/>
          </a:p>
        </p:txBody>
      </p:sp>
      <p:sp>
        <p:nvSpPr>
          <p:cNvPr id="920" name="Google Shape;920;p30"/>
          <p:cNvSpPr txBox="1">
            <a:spLocks noGrp="1"/>
          </p:cNvSpPr>
          <p:nvPr>
            <p:ph type="subTitle" idx="8"/>
          </p:nvPr>
        </p:nvSpPr>
        <p:spPr>
          <a:xfrm>
            <a:off x="715100" y="3384463"/>
            <a:ext cx="2196300" cy="541200"/>
          </a:xfrm>
          <a:prstGeom prst="rect">
            <a:avLst/>
          </a:prstGeom>
          <a:ln>
            <a:noFill/>
          </a:ln>
        </p:spPr>
        <p:txBody>
          <a:bodyPr spcFirstLastPara="1" wrap="square" lIns="91425" tIns="91425" rIns="91425" bIns="91425" anchor="b" anchorCtr="0">
            <a:noAutofit/>
          </a:bodyPr>
          <a:lstStyle>
            <a:lvl1pPr lvl="0" rtl="0">
              <a:lnSpc>
                <a:spcPct val="100000"/>
              </a:lnSpc>
              <a:spcBef>
                <a:spcPts val="0"/>
              </a:spcBef>
              <a:spcAft>
                <a:spcPts val="0"/>
              </a:spcAft>
              <a:buClr>
                <a:schemeClr val="accent5"/>
              </a:buClr>
              <a:buSzPts val="2200"/>
              <a:buFont typeface="Red Hat Display"/>
              <a:buNone/>
              <a:defRPr sz="2200" b="1">
                <a:solidFill>
                  <a:schemeClr val="accent5"/>
                </a:solidFill>
                <a:latin typeface="Red Hat Display"/>
                <a:ea typeface="Red Hat Display"/>
                <a:cs typeface="Red Hat Display"/>
                <a:sym typeface="Red Hat Display"/>
              </a:defRPr>
            </a:lvl1pPr>
            <a:lvl2pPr lvl="1" algn="ctr" rtl="0">
              <a:lnSpc>
                <a:spcPct val="100000"/>
              </a:lnSpc>
              <a:spcBef>
                <a:spcPts val="0"/>
              </a:spcBef>
              <a:spcAft>
                <a:spcPts val="0"/>
              </a:spcAft>
              <a:buClr>
                <a:schemeClr val="accent5"/>
              </a:buClr>
              <a:buSzPts val="2200"/>
              <a:buFont typeface="Red Hat Display"/>
              <a:buNone/>
              <a:defRPr sz="2200" b="1">
                <a:solidFill>
                  <a:schemeClr val="accent5"/>
                </a:solidFill>
                <a:latin typeface="Red Hat Display"/>
                <a:ea typeface="Red Hat Display"/>
                <a:cs typeface="Red Hat Display"/>
                <a:sym typeface="Red Hat Display"/>
              </a:defRPr>
            </a:lvl2pPr>
            <a:lvl3pPr lvl="2" algn="ctr" rtl="0">
              <a:lnSpc>
                <a:spcPct val="100000"/>
              </a:lnSpc>
              <a:spcBef>
                <a:spcPts val="0"/>
              </a:spcBef>
              <a:spcAft>
                <a:spcPts val="0"/>
              </a:spcAft>
              <a:buClr>
                <a:schemeClr val="accent5"/>
              </a:buClr>
              <a:buSzPts val="2200"/>
              <a:buFont typeface="Red Hat Display"/>
              <a:buNone/>
              <a:defRPr sz="2200" b="1">
                <a:solidFill>
                  <a:schemeClr val="accent5"/>
                </a:solidFill>
                <a:latin typeface="Red Hat Display"/>
                <a:ea typeface="Red Hat Display"/>
                <a:cs typeface="Red Hat Display"/>
                <a:sym typeface="Red Hat Display"/>
              </a:defRPr>
            </a:lvl3pPr>
            <a:lvl4pPr lvl="3" algn="ctr" rtl="0">
              <a:lnSpc>
                <a:spcPct val="100000"/>
              </a:lnSpc>
              <a:spcBef>
                <a:spcPts val="0"/>
              </a:spcBef>
              <a:spcAft>
                <a:spcPts val="0"/>
              </a:spcAft>
              <a:buClr>
                <a:schemeClr val="accent5"/>
              </a:buClr>
              <a:buSzPts val="2200"/>
              <a:buFont typeface="Red Hat Display"/>
              <a:buNone/>
              <a:defRPr sz="2200" b="1">
                <a:solidFill>
                  <a:schemeClr val="accent5"/>
                </a:solidFill>
                <a:latin typeface="Red Hat Display"/>
                <a:ea typeface="Red Hat Display"/>
                <a:cs typeface="Red Hat Display"/>
                <a:sym typeface="Red Hat Display"/>
              </a:defRPr>
            </a:lvl4pPr>
            <a:lvl5pPr lvl="4" algn="ctr" rtl="0">
              <a:lnSpc>
                <a:spcPct val="100000"/>
              </a:lnSpc>
              <a:spcBef>
                <a:spcPts val="0"/>
              </a:spcBef>
              <a:spcAft>
                <a:spcPts val="0"/>
              </a:spcAft>
              <a:buClr>
                <a:schemeClr val="accent5"/>
              </a:buClr>
              <a:buSzPts val="2200"/>
              <a:buFont typeface="Red Hat Display"/>
              <a:buNone/>
              <a:defRPr sz="2200" b="1">
                <a:solidFill>
                  <a:schemeClr val="accent5"/>
                </a:solidFill>
                <a:latin typeface="Red Hat Display"/>
                <a:ea typeface="Red Hat Display"/>
                <a:cs typeface="Red Hat Display"/>
                <a:sym typeface="Red Hat Display"/>
              </a:defRPr>
            </a:lvl5pPr>
            <a:lvl6pPr lvl="5" algn="ctr" rtl="0">
              <a:lnSpc>
                <a:spcPct val="100000"/>
              </a:lnSpc>
              <a:spcBef>
                <a:spcPts val="0"/>
              </a:spcBef>
              <a:spcAft>
                <a:spcPts val="0"/>
              </a:spcAft>
              <a:buClr>
                <a:schemeClr val="accent5"/>
              </a:buClr>
              <a:buSzPts val="2200"/>
              <a:buFont typeface="Red Hat Display"/>
              <a:buNone/>
              <a:defRPr sz="2200" b="1">
                <a:solidFill>
                  <a:schemeClr val="accent5"/>
                </a:solidFill>
                <a:latin typeface="Red Hat Display"/>
                <a:ea typeface="Red Hat Display"/>
                <a:cs typeface="Red Hat Display"/>
                <a:sym typeface="Red Hat Display"/>
              </a:defRPr>
            </a:lvl6pPr>
            <a:lvl7pPr lvl="6" algn="ctr" rtl="0">
              <a:lnSpc>
                <a:spcPct val="100000"/>
              </a:lnSpc>
              <a:spcBef>
                <a:spcPts val="0"/>
              </a:spcBef>
              <a:spcAft>
                <a:spcPts val="0"/>
              </a:spcAft>
              <a:buClr>
                <a:schemeClr val="accent5"/>
              </a:buClr>
              <a:buSzPts val="2200"/>
              <a:buFont typeface="Red Hat Display"/>
              <a:buNone/>
              <a:defRPr sz="2200" b="1">
                <a:solidFill>
                  <a:schemeClr val="accent5"/>
                </a:solidFill>
                <a:latin typeface="Red Hat Display"/>
                <a:ea typeface="Red Hat Display"/>
                <a:cs typeface="Red Hat Display"/>
                <a:sym typeface="Red Hat Display"/>
              </a:defRPr>
            </a:lvl7pPr>
            <a:lvl8pPr lvl="7" algn="ctr" rtl="0">
              <a:lnSpc>
                <a:spcPct val="100000"/>
              </a:lnSpc>
              <a:spcBef>
                <a:spcPts val="0"/>
              </a:spcBef>
              <a:spcAft>
                <a:spcPts val="0"/>
              </a:spcAft>
              <a:buClr>
                <a:schemeClr val="accent5"/>
              </a:buClr>
              <a:buSzPts val="2200"/>
              <a:buFont typeface="Red Hat Display"/>
              <a:buNone/>
              <a:defRPr sz="2200" b="1">
                <a:solidFill>
                  <a:schemeClr val="accent5"/>
                </a:solidFill>
                <a:latin typeface="Red Hat Display"/>
                <a:ea typeface="Red Hat Display"/>
                <a:cs typeface="Red Hat Display"/>
                <a:sym typeface="Red Hat Display"/>
              </a:defRPr>
            </a:lvl8pPr>
            <a:lvl9pPr lvl="8" algn="ctr" rtl="0">
              <a:lnSpc>
                <a:spcPct val="100000"/>
              </a:lnSpc>
              <a:spcBef>
                <a:spcPts val="0"/>
              </a:spcBef>
              <a:spcAft>
                <a:spcPts val="0"/>
              </a:spcAft>
              <a:buClr>
                <a:schemeClr val="accent5"/>
              </a:buClr>
              <a:buSzPts val="2200"/>
              <a:buFont typeface="Red Hat Display"/>
              <a:buNone/>
              <a:defRPr sz="2200" b="1">
                <a:solidFill>
                  <a:schemeClr val="accent5"/>
                </a:solidFill>
                <a:latin typeface="Red Hat Display"/>
                <a:ea typeface="Red Hat Display"/>
                <a:cs typeface="Red Hat Display"/>
                <a:sym typeface="Red Hat Display"/>
              </a:defRPr>
            </a:lvl9pPr>
          </a:lstStyle>
          <a:p>
            <a:endParaRPr/>
          </a:p>
        </p:txBody>
      </p:sp>
      <p:grpSp>
        <p:nvGrpSpPr>
          <p:cNvPr id="921" name="Google Shape;921;p30"/>
          <p:cNvGrpSpPr/>
          <p:nvPr/>
        </p:nvGrpSpPr>
        <p:grpSpPr>
          <a:xfrm flipH="1">
            <a:off x="-479075" y="4608500"/>
            <a:ext cx="10102125" cy="963950"/>
            <a:chOff x="-479062" y="4756525"/>
            <a:chExt cx="10102125" cy="963950"/>
          </a:xfrm>
        </p:grpSpPr>
        <p:sp>
          <p:nvSpPr>
            <p:cNvPr id="922" name="Google Shape;922;p30"/>
            <p:cNvSpPr/>
            <p:nvPr/>
          </p:nvSpPr>
          <p:spPr>
            <a:xfrm>
              <a:off x="2054588" y="4756525"/>
              <a:ext cx="3370175" cy="963950"/>
            </a:xfrm>
            <a:custGeom>
              <a:avLst/>
              <a:gdLst/>
              <a:ahLst/>
              <a:cxnLst/>
              <a:rect l="l" t="t" r="r" b="b"/>
              <a:pathLst>
                <a:path w="134807" h="38558" extrusionOk="0">
                  <a:moveTo>
                    <a:pt x="16854" y="0"/>
                  </a:moveTo>
                  <a:cubicBezTo>
                    <a:pt x="14837" y="0"/>
                    <a:pt x="12817" y="771"/>
                    <a:pt x="11276" y="2311"/>
                  </a:cubicBezTo>
                  <a:lnTo>
                    <a:pt x="2306" y="11282"/>
                  </a:lnTo>
                  <a:cubicBezTo>
                    <a:pt x="845" y="12765"/>
                    <a:pt x="0" y="14774"/>
                    <a:pt x="0" y="16851"/>
                  </a:cubicBezTo>
                  <a:lnTo>
                    <a:pt x="0" y="30683"/>
                  </a:lnTo>
                  <a:cubicBezTo>
                    <a:pt x="0" y="35043"/>
                    <a:pt x="3538" y="38558"/>
                    <a:pt x="7875" y="38558"/>
                  </a:cubicBezTo>
                  <a:lnTo>
                    <a:pt x="126932" y="38558"/>
                  </a:lnTo>
                  <a:cubicBezTo>
                    <a:pt x="131269" y="38558"/>
                    <a:pt x="134807" y="35043"/>
                    <a:pt x="134807" y="30683"/>
                  </a:cubicBezTo>
                  <a:lnTo>
                    <a:pt x="134807" y="16851"/>
                  </a:lnTo>
                  <a:cubicBezTo>
                    <a:pt x="134807" y="14774"/>
                    <a:pt x="133962" y="12765"/>
                    <a:pt x="132501" y="11282"/>
                  </a:cubicBezTo>
                  <a:lnTo>
                    <a:pt x="123508" y="2311"/>
                  </a:lnTo>
                  <a:cubicBezTo>
                    <a:pt x="121979" y="771"/>
                    <a:pt x="119964" y="0"/>
                    <a:pt x="117947" y="0"/>
                  </a:cubicBezTo>
                  <a:cubicBezTo>
                    <a:pt x="115930" y="0"/>
                    <a:pt x="113910" y="771"/>
                    <a:pt x="112369" y="2311"/>
                  </a:cubicBezTo>
                  <a:lnTo>
                    <a:pt x="106663" y="8018"/>
                  </a:lnTo>
                  <a:cubicBezTo>
                    <a:pt x="105122" y="9558"/>
                    <a:pt x="103108" y="10329"/>
                    <a:pt x="101094" y="10329"/>
                  </a:cubicBezTo>
                  <a:cubicBezTo>
                    <a:pt x="99079" y="10329"/>
                    <a:pt x="97065" y="9558"/>
                    <a:pt x="95524" y="8018"/>
                  </a:cubicBezTo>
                  <a:lnTo>
                    <a:pt x="89818" y="2311"/>
                  </a:lnTo>
                  <a:cubicBezTo>
                    <a:pt x="88277" y="771"/>
                    <a:pt x="86263" y="0"/>
                    <a:pt x="84249" y="0"/>
                  </a:cubicBezTo>
                  <a:cubicBezTo>
                    <a:pt x="82234" y="0"/>
                    <a:pt x="80220" y="771"/>
                    <a:pt x="78679" y="2311"/>
                  </a:cubicBezTo>
                  <a:lnTo>
                    <a:pt x="72973" y="8018"/>
                  </a:lnTo>
                  <a:cubicBezTo>
                    <a:pt x="71432" y="9558"/>
                    <a:pt x="69418" y="10329"/>
                    <a:pt x="67403" y="10329"/>
                  </a:cubicBezTo>
                  <a:cubicBezTo>
                    <a:pt x="65389" y="10329"/>
                    <a:pt x="63375" y="9558"/>
                    <a:pt x="61834" y="8018"/>
                  </a:cubicBezTo>
                  <a:lnTo>
                    <a:pt x="56128" y="2311"/>
                  </a:lnTo>
                  <a:cubicBezTo>
                    <a:pt x="54587" y="771"/>
                    <a:pt x="52567" y="0"/>
                    <a:pt x="50550" y="0"/>
                  </a:cubicBezTo>
                  <a:cubicBezTo>
                    <a:pt x="48533" y="0"/>
                    <a:pt x="46518" y="771"/>
                    <a:pt x="44989" y="2311"/>
                  </a:cubicBezTo>
                  <a:lnTo>
                    <a:pt x="39283" y="8018"/>
                  </a:lnTo>
                  <a:cubicBezTo>
                    <a:pt x="37742" y="9558"/>
                    <a:pt x="35722" y="10329"/>
                    <a:pt x="33705" y="10329"/>
                  </a:cubicBezTo>
                  <a:cubicBezTo>
                    <a:pt x="31688" y="10329"/>
                    <a:pt x="29673" y="9558"/>
                    <a:pt x="28144" y="8018"/>
                  </a:cubicBezTo>
                  <a:lnTo>
                    <a:pt x="22415" y="2311"/>
                  </a:lnTo>
                  <a:cubicBezTo>
                    <a:pt x="20886" y="771"/>
                    <a:pt x="18871" y="0"/>
                    <a:pt x="1685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3" name="Google Shape;923;p30"/>
            <p:cNvSpPr/>
            <p:nvPr/>
          </p:nvSpPr>
          <p:spPr>
            <a:xfrm>
              <a:off x="-479062" y="4756525"/>
              <a:ext cx="3370175" cy="963950"/>
            </a:xfrm>
            <a:custGeom>
              <a:avLst/>
              <a:gdLst/>
              <a:ahLst/>
              <a:cxnLst/>
              <a:rect l="l" t="t" r="r" b="b"/>
              <a:pathLst>
                <a:path w="134807" h="38558" extrusionOk="0">
                  <a:moveTo>
                    <a:pt x="16854" y="0"/>
                  </a:moveTo>
                  <a:cubicBezTo>
                    <a:pt x="14837" y="0"/>
                    <a:pt x="12817" y="771"/>
                    <a:pt x="11276" y="2311"/>
                  </a:cubicBezTo>
                  <a:lnTo>
                    <a:pt x="2306" y="11282"/>
                  </a:lnTo>
                  <a:cubicBezTo>
                    <a:pt x="845" y="12765"/>
                    <a:pt x="0" y="14774"/>
                    <a:pt x="0" y="16851"/>
                  </a:cubicBezTo>
                  <a:lnTo>
                    <a:pt x="0" y="30683"/>
                  </a:lnTo>
                  <a:cubicBezTo>
                    <a:pt x="0" y="35043"/>
                    <a:pt x="3538" y="38558"/>
                    <a:pt x="7875" y="38558"/>
                  </a:cubicBezTo>
                  <a:lnTo>
                    <a:pt x="126932" y="38558"/>
                  </a:lnTo>
                  <a:cubicBezTo>
                    <a:pt x="131269" y="38558"/>
                    <a:pt x="134807" y="35043"/>
                    <a:pt x="134807" y="30683"/>
                  </a:cubicBezTo>
                  <a:lnTo>
                    <a:pt x="134807" y="16851"/>
                  </a:lnTo>
                  <a:cubicBezTo>
                    <a:pt x="134807" y="14774"/>
                    <a:pt x="133962" y="12765"/>
                    <a:pt x="132501" y="11282"/>
                  </a:cubicBezTo>
                  <a:lnTo>
                    <a:pt x="123508" y="2311"/>
                  </a:lnTo>
                  <a:cubicBezTo>
                    <a:pt x="121979" y="771"/>
                    <a:pt x="119964" y="0"/>
                    <a:pt x="117947" y="0"/>
                  </a:cubicBezTo>
                  <a:cubicBezTo>
                    <a:pt x="115930" y="0"/>
                    <a:pt x="113910" y="771"/>
                    <a:pt x="112369" y="2311"/>
                  </a:cubicBezTo>
                  <a:lnTo>
                    <a:pt x="106663" y="8018"/>
                  </a:lnTo>
                  <a:cubicBezTo>
                    <a:pt x="105122" y="9558"/>
                    <a:pt x="103108" y="10329"/>
                    <a:pt x="101094" y="10329"/>
                  </a:cubicBezTo>
                  <a:cubicBezTo>
                    <a:pt x="99079" y="10329"/>
                    <a:pt x="97065" y="9558"/>
                    <a:pt x="95524" y="8018"/>
                  </a:cubicBezTo>
                  <a:lnTo>
                    <a:pt x="89818" y="2311"/>
                  </a:lnTo>
                  <a:cubicBezTo>
                    <a:pt x="88277" y="771"/>
                    <a:pt x="86263" y="0"/>
                    <a:pt x="84249" y="0"/>
                  </a:cubicBezTo>
                  <a:cubicBezTo>
                    <a:pt x="82234" y="0"/>
                    <a:pt x="80220" y="771"/>
                    <a:pt x="78679" y="2311"/>
                  </a:cubicBezTo>
                  <a:lnTo>
                    <a:pt x="72973" y="8018"/>
                  </a:lnTo>
                  <a:cubicBezTo>
                    <a:pt x="71432" y="9558"/>
                    <a:pt x="69418" y="10329"/>
                    <a:pt x="67403" y="10329"/>
                  </a:cubicBezTo>
                  <a:cubicBezTo>
                    <a:pt x="65389" y="10329"/>
                    <a:pt x="63375" y="9558"/>
                    <a:pt x="61834" y="8018"/>
                  </a:cubicBezTo>
                  <a:lnTo>
                    <a:pt x="56128" y="2311"/>
                  </a:lnTo>
                  <a:cubicBezTo>
                    <a:pt x="54587" y="771"/>
                    <a:pt x="52567" y="0"/>
                    <a:pt x="50550" y="0"/>
                  </a:cubicBezTo>
                  <a:cubicBezTo>
                    <a:pt x="48533" y="0"/>
                    <a:pt x="46518" y="771"/>
                    <a:pt x="44989" y="2311"/>
                  </a:cubicBezTo>
                  <a:lnTo>
                    <a:pt x="39283" y="8018"/>
                  </a:lnTo>
                  <a:cubicBezTo>
                    <a:pt x="37742" y="9558"/>
                    <a:pt x="35722" y="10329"/>
                    <a:pt x="33705" y="10329"/>
                  </a:cubicBezTo>
                  <a:cubicBezTo>
                    <a:pt x="31688" y="10329"/>
                    <a:pt x="29673" y="9558"/>
                    <a:pt x="28144" y="8018"/>
                  </a:cubicBezTo>
                  <a:lnTo>
                    <a:pt x="22415" y="2311"/>
                  </a:lnTo>
                  <a:cubicBezTo>
                    <a:pt x="20886" y="771"/>
                    <a:pt x="18871" y="0"/>
                    <a:pt x="1685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4" name="Google Shape;924;p30"/>
            <p:cNvSpPr/>
            <p:nvPr/>
          </p:nvSpPr>
          <p:spPr>
            <a:xfrm>
              <a:off x="4567813" y="4756525"/>
              <a:ext cx="3370175" cy="963950"/>
            </a:xfrm>
            <a:custGeom>
              <a:avLst/>
              <a:gdLst/>
              <a:ahLst/>
              <a:cxnLst/>
              <a:rect l="l" t="t" r="r" b="b"/>
              <a:pathLst>
                <a:path w="134807" h="38558" extrusionOk="0">
                  <a:moveTo>
                    <a:pt x="16854" y="0"/>
                  </a:moveTo>
                  <a:cubicBezTo>
                    <a:pt x="14837" y="0"/>
                    <a:pt x="12817" y="771"/>
                    <a:pt x="11276" y="2311"/>
                  </a:cubicBezTo>
                  <a:lnTo>
                    <a:pt x="2306" y="11282"/>
                  </a:lnTo>
                  <a:cubicBezTo>
                    <a:pt x="845" y="12765"/>
                    <a:pt x="0" y="14774"/>
                    <a:pt x="0" y="16851"/>
                  </a:cubicBezTo>
                  <a:lnTo>
                    <a:pt x="0" y="30683"/>
                  </a:lnTo>
                  <a:cubicBezTo>
                    <a:pt x="0" y="35043"/>
                    <a:pt x="3538" y="38558"/>
                    <a:pt x="7875" y="38558"/>
                  </a:cubicBezTo>
                  <a:lnTo>
                    <a:pt x="126932" y="38558"/>
                  </a:lnTo>
                  <a:cubicBezTo>
                    <a:pt x="131269" y="38558"/>
                    <a:pt x="134807" y="35043"/>
                    <a:pt x="134807" y="30683"/>
                  </a:cubicBezTo>
                  <a:lnTo>
                    <a:pt x="134807" y="16851"/>
                  </a:lnTo>
                  <a:cubicBezTo>
                    <a:pt x="134807" y="14774"/>
                    <a:pt x="133962" y="12765"/>
                    <a:pt x="132501" y="11282"/>
                  </a:cubicBezTo>
                  <a:lnTo>
                    <a:pt x="123508" y="2311"/>
                  </a:lnTo>
                  <a:cubicBezTo>
                    <a:pt x="121979" y="771"/>
                    <a:pt x="119964" y="0"/>
                    <a:pt x="117947" y="0"/>
                  </a:cubicBezTo>
                  <a:cubicBezTo>
                    <a:pt x="115930" y="0"/>
                    <a:pt x="113910" y="771"/>
                    <a:pt x="112369" y="2311"/>
                  </a:cubicBezTo>
                  <a:lnTo>
                    <a:pt x="106663" y="8018"/>
                  </a:lnTo>
                  <a:cubicBezTo>
                    <a:pt x="105122" y="9558"/>
                    <a:pt x="103108" y="10329"/>
                    <a:pt x="101094" y="10329"/>
                  </a:cubicBezTo>
                  <a:cubicBezTo>
                    <a:pt x="99079" y="10329"/>
                    <a:pt x="97065" y="9558"/>
                    <a:pt x="95524" y="8018"/>
                  </a:cubicBezTo>
                  <a:lnTo>
                    <a:pt x="89818" y="2311"/>
                  </a:lnTo>
                  <a:cubicBezTo>
                    <a:pt x="88277" y="771"/>
                    <a:pt x="86263" y="0"/>
                    <a:pt x="84249" y="0"/>
                  </a:cubicBezTo>
                  <a:cubicBezTo>
                    <a:pt x="82234" y="0"/>
                    <a:pt x="80220" y="771"/>
                    <a:pt x="78679" y="2311"/>
                  </a:cubicBezTo>
                  <a:lnTo>
                    <a:pt x="72973" y="8018"/>
                  </a:lnTo>
                  <a:cubicBezTo>
                    <a:pt x="71432" y="9558"/>
                    <a:pt x="69418" y="10329"/>
                    <a:pt x="67403" y="10329"/>
                  </a:cubicBezTo>
                  <a:cubicBezTo>
                    <a:pt x="65389" y="10329"/>
                    <a:pt x="63375" y="9558"/>
                    <a:pt x="61834" y="8018"/>
                  </a:cubicBezTo>
                  <a:lnTo>
                    <a:pt x="56128" y="2311"/>
                  </a:lnTo>
                  <a:cubicBezTo>
                    <a:pt x="54587" y="771"/>
                    <a:pt x="52567" y="0"/>
                    <a:pt x="50550" y="0"/>
                  </a:cubicBezTo>
                  <a:cubicBezTo>
                    <a:pt x="48533" y="0"/>
                    <a:pt x="46518" y="771"/>
                    <a:pt x="44989" y="2311"/>
                  </a:cubicBezTo>
                  <a:lnTo>
                    <a:pt x="39283" y="8018"/>
                  </a:lnTo>
                  <a:cubicBezTo>
                    <a:pt x="37742" y="9558"/>
                    <a:pt x="35722" y="10329"/>
                    <a:pt x="33705" y="10329"/>
                  </a:cubicBezTo>
                  <a:cubicBezTo>
                    <a:pt x="31688" y="10329"/>
                    <a:pt x="29673" y="9558"/>
                    <a:pt x="28144" y="8018"/>
                  </a:cubicBezTo>
                  <a:lnTo>
                    <a:pt x="22415" y="2311"/>
                  </a:lnTo>
                  <a:cubicBezTo>
                    <a:pt x="20886" y="771"/>
                    <a:pt x="18871" y="0"/>
                    <a:pt x="1685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5" name="Google Shape;925;p30"/>
            <p:cNvSpPr/>
            <p:nvPr/>
          </p:nvSpPr>
          <p:spPr>
            <a:xfrm>
              <a:off x="6252888" y="4756525"/>
              <a:ext cx="3370175" cy="963950"/>
            </a:xfrm>
            <a:custGeom>
              <a:avLst/>
              <a:gdLst/>
              <a:ahLst/>
              <a:cxnLst/>
              <a:rect l="l" t="t" r="r" b="b"/>
              <a:pathLst>
                <a:path w="134807" h="38558" extrusionOk="0">
                  <a:moveTo>
                    <a:pt x="16854" y="0"/>
                  </a:moveTo>
                  <a:cubicBezTo>
                    <a:pt x="14837" y="0"/>
                    <a:pt x="12817" y="771"/>
                    <a:pt x="11276" y="2311"/>
                  </a:cubicBezTo>
                  <a:lnTo>
                    <a:pt x="2306" y="11282"/>
                  </a:lnTo>
                  <a:cubicBezTo>
                    <a:pt x="845" y="12765"/>
                    <a:pt x="0" y="14774"/>
                    <a:pt x="0" y="16851"/>
                  </a:cubicBezTo>
                  <a:lnTo>
                    <a:pt x="0" y="30683"/>
                  </a:lnTo>
                  <a:cubicBezTo>
                    <a:pt x="0" y="35043"/>
                    <a:pt x="3538" y="38558"/>
                    <a:pt x="7875" y="38558"/>
                  </a:cubicBezTo>
                  <a:lnTo>
                    <a:pt x="126932" y="38558"/>
                  </a:lnTo>
                  <a:cubicBezTo>
                    <a:pt x="131269" y="38558"/>
                    <a:pt x="134807" y="35043"/>
                    <a:pt x="134807" y="30683"/>
                  </a:cubicBezTo>
                  <a:lnTo>
                    <a:pt x="134807" y="16851"/>
                  </a:lnTo>
                  <a:cubicBezTo>
                    <a:pt x="134807" y="14774"/>
                    <a:pt x="133962" y="12765"/>
                    <a:pt x="132501" y="11282"/>
                  </a:cubicBezTo>
                  <a:lnTo>
                    <a:pt x="123508" y="2311"/>
                  </a:lnTo>
                  <a:cubicBezTo>
                    <a:pt x="121979" y="771"/>
                    <a:pt x="119964" y="0"/>
                    <a:pt x="117947" y="0"/>
                  </a:cubicBezTo>
                  <a:cubicBezTo>
                    <a:pt x="115930" y="0"/>
                    <a:pt x="113910" y="771"/>
                    <a:pt x="112369" y="2311"/>
                  </a:cubicBezTo>
                  <a:lnTo>
                    <a:pt x="106663" y="8018"/>
                  </a:lnTo>
                  <a:cubicBezTo>
                    <a:pt x="105122" y="9558"/>
                    <a:pt x="103108" y="10329"/>
                    <a:pt x="101094" y="10329"/>
                  </a:cubicBezTo>
                  <a:cubicBezTo>
                    <a:pt x="99079" y="10329"/>
                    <a:pt x="97065" y="9558"/>
                    <a:pt x="95524" y="8018"/>
                  </a:cubicBezTo>
                  <a:lnTo>
                    <a:pt x="89818" y="2311"/>
                  </a:lnTo>
                  <a:cubicBezTo>
                    <a:pt x="88277" y="771"/>
                    <a:pt x="86263" y="0"/>
                    <a:pt x="84249" y="0"/>
                  </a:cubicBezTo>
                  <a:cubicBezTo>
                    <a:pt x="82234" y="0"/>
                    <a:pt x="80220" y="771"/>
                    <a:pt x="78679" y="2311"/>
                  </a:cubicBezTo>
                  <a:lnTo>
                    <a:pt x="72973" y="8018"/>
                  </a:lnTo>
                  <a:cubicBezTo>
                    <a:pt x="71432" y="9558"/>
                    <a:pt x="69418" y="10329"/>
                    <a:pt x="67403" y="10329"/>
                  </a:cubicBezTo>
                  <a:cubicBezTo>
                    <a:pt x="65389" y="10329"/>
                    <a:pt x="63375" y="9558"/>
                    <a:pt x="61834" y="8018"/>
                  </a:cubicBezTo>
                  <a:lnTo>
                    <a:pt x="56128" y="2311"/>
                  </a:lnTo>
                  <a:cubicBezTo>
                    <a:pt x="54587" y="771"/>
                    <a:pt x="52567" y="0"/>
                    <a:pt x="50550" y="0"/>
                  </a:cubicBezTo>
                  <a:cubicBezTo>
                    <a:pt x="48533" y="0"/>
                    <a:pt x="46518" y="771"/>
                    <a:pt x="44989" y="2311"/>
                  </a:cubicBezTo>
                  <a:lnTo>
                    <a:pt x="39283" y="8018"/>
                  </a:lnTo>
                  <a:cubicBezTo>
                    <a:pt x="37742" y="9558"/>
                    <a:pt x="35722" y="10329"/>
                    <a:pt x="33705" y="10329"/>
                  </a:cubicBezTo>
                  <a:cubicBezTo>
                    <a:pt x="31688" y="10329"/>
                    <a:pt x="29673" y="9558"/>
                    <a:pt x="28144" y="8018"/>
                  </a:cubicBezTo>
                  <a:lnTo>
                    <a:pt x="22415" y="2311"/>
                  </a:lnTo>
                  <a:cubicBezTo>
                    <a:pt x="20886" y="771"/>
                    <a:pt x="18871" y="0"/>
                    <a:pt x="1685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26" name="Google Shape;926;p30"/>
          <p:cNvGrpSpPr/>
          <p:nvPr/>
        </p:nvGrpSpPr>
        <p:grpSpPr>
          <a:xfrm flipH="1">
            <a:off x="-480560" y="2172051"/>
            <a:ext cx="964775" cy="2169138"/>
            <a:chOff x="8428350" y="1614576"/>
            <a:chExt cx="964775" cy="2169138"/>
          </a:xfrm>
        </p:grpSpPr>
        <p:sp>
          <p:nvSpPr>
            <p:cNvPr id="927" name="Google Shape;927;p30"/>
            <p:cNvSpPr/>
            <p:nvPr/>
          </p:nvSpPr>
          <p:spPr>
            <a:xfrm>
              <a:off x="8428350" y="1614576"/>
              <a:ext cx="31" cy="2169138"/>
            </a:xfrm>
            <a:custGeom>
              <a:avLst/>
              <a:gdLst/>
              <a:ahLst/>
              <a:cxnLst/>
              <a:rect l="l" t="t" r="r" b="b"/>
              <a:pathLst>
                <a:path w="1" h="85458" fill="none" extrusionOk="0">
                  <a:moveTo>
                    <a:pt x="0" y="0"/>
                  </a:moveTo>
                  <a:lnTo>
                    <a:pt x="0" y="85458"/>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8" name="Google Shape;928;p30"/>
            <p:cNvSpPr/>
            <p:nvPr/>
          </p:nvSpPr>
          <p:spPr>
            <a:xfrm>
              <a:off x="8429046" y="1615245"/>
              <a:ext cx="950090" cy="31"/>
            </a:xfrm>
            <a:custGeom>
              <a:avLst/>
              <a:gdLst/>
              <a:ahLst/>
              <a:cxnLst/>
              <a:rect l="l" t="t" r="r" b="b"/>
              <a:pathLst>
                <a:path w="85459" h="1" fill="none" extrusionOk="0">
                  <a:moveTo>
                    <a:pt x="0" y="1"/>
                  </a:moveTo>
                  <a:lnTo>
                    <a:pt x="85458" y="1"/>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929" name="Google Shape;929;p30"/>
            <p:cNvGrpSpPr/>
            <p:nvPr/>
          </p:nvGrpSpPr>
          <p:grpSpPr>
            <a:xfrm>
              <a:off x="8429046" y="1614576"/>
              <a:ext cx="964079" cy="2169138"/>
              <a:chOff x="8429046" y="1614576"/>
              <a:chExt cx="964079" cy="2169138"/>
            </a:xfrm>
          </p:grpSpPr>
          <p:sp>
            <p:nvSpPr>
              <p:cNvPr id="930" name="Google Shape;930;p30"/>
              <p:cNvSpPr/>
              <p:nvPr/>
            </p:nvSpPr>
            <p:spPr>
              <a:xfrm>
                <a:off x="8429046" y="3297831"/>
                <a:ext cx="950090" cy="31"/>
              </a:xfrm>
              <a:custGeom>
                <a:avLst/>
                <a:gdLst/>
                <a:ahLst/>
                <a:cxnLst/>
                <a:rect l="l" t="t" r="r" b="b"/>
                <a:pathLst>
                  <a:path w="85459" h="1" fill="none" extrusionOk="0">
                    <a:moveTo>
                      <a:pt x="0" y="1"/>
                    </a:moveTo>
                    <a:lnTo>
                      <a:pt x="85458" y="1"/>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1" name="Google Shape;931;p30"/>
              <p:cNvSpPr/>
              <p:nvPr/>
            </p:nvSpPr>
            <p:spPr>
              <a:xfrm>
                <a:off x="8429046" y="3056970"/>
                <a:ext cx="950090" cy="31"/>
              </a:xfrm>
              <a:custGeom>
                <a:avLst/>
                <a:gdLst/>
                <a:ahLst/>
                <a:cxnLst/>
                <a:rect l="l" t="t" r="r" b="b"/>
                <a:pathLst>
                  <a:path w="85459" h="1" fill="none" extrusionOk="0">
                    <a:moveTo>
                      <a:pt x="0" y="0"/>
                    </a:moveTo>
                    <a:lnTo>
                      <a:pt x="85458" y="0"/>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2" name="Google Shape;932;p30"/>
              <p:cNvSpPr/>
              <p:nvPr/>
            </p:nvSpPr>
            <p:spPr>
              <a:xfrm>
                <a:off x="8429046" y="2816791"/>
                <a:ext cx="950090" cy="31"/>
              </a:xfrm>
              <a:custGeom>
                <a:avLst/>
                <a:gdLst/>
                <a:ahLst/>
                <a:cxnLst/>
                <a:rect l="l" t="t" r="r" b="b"/>
                <a:pathLst>
                  <a:path w="85459" h="1" fill="none" extrusionOk="0">
                    <a:moveTo>
                      <a:pt x="0" y="1"/>
                    </a:moveTo>
                    <a:lnTo>
                      <a:pt x="85458" y="1"/>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3" name="Google Shape;933;p30"/>
              <p:cNvSpPr/>
              <p:nvPr/>
            </p:nvSpPr>
            <p:spPr>
              <a:xfrm>
                <a:off x="8429046" y="2576643"/>
                <a:ext cx="950090" cy="31"/>
              </a:xfrm>
              <a:custGeom>
                <a:avLst/>
                <a:gdLst/>
                <a:ahLst/>
                <a:cxnLst/>
                <a:rect l="l" t="t" r="r" b="b"/>
                <a:pathLst>
                  <a:path w="85459" h="1" fill="none" extrusionOk="0">
                    <a:moveTo>
                      <a:pt x="0" y="0"/>
                    </a:moveTo>
                    <a:lnTo>
                      <a:pt x="85458" y="0"/>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4" name="Google Shape;934;p30"/>
              <p:cNvSpPr/>
              <p:nvPr/>
            </p:nvSpPr>
            <p:spPr>
              <a:xfrm>
                <a:off x="8429046" y="2335752"/>
                <a:ext cx="950090" cy="31"/>
              </a:xfrm>
              <a:custGeom>
                <a:avLst/>
                <a:gdLst/>
                <a:ahLst/>
                <a:cxnLst/>
                <a:rect l="l" t="t" r="r" b="b"/>
                <a:pathLst>
                  <a:path w="85459" h="1" fill="none" extrusionOk="0">
                    <a:moveTo>
                      <a:pt x="0" y="1"/>
                    </a:moveTo>
                    <a:lnTo>
                      <a:pt x="85458" y="1"/>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5" name="Google Shape;935;p30"/>
              <p:cNvSpPr/>
              <p:nvPr/>
            </p:nvSpPr>
            <p:spPr>
              <a:xfrm>
                <a:off x="8429046" y="2095603"/>
                <a:ext cx="950090" cy="31"/>
              </a:xfrm>
              <a:custGeom>
                <a:avLst/>
                <a:gdLst/>
                <a:ahLst/>
                <a:cxnLst/>
                <a:rect l="l" t="t" r="r" b="b"/>
                <a:pathLst>
                  <a:path w="85459" h="1" fill="none" extrusionOk="0">
                    <a:moveTo>
                      <a:pt x="0" y="0"/>
                    </a:moveTo>
                    <a:lnTo>
                      <a:pt x="85458" y="0"/>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6" name="Google Shape;936;p30"/>
              <p:cNvSpPr/>
              <p:nvPr/>
            </p:nvSpPr>
            <p:spPr>
              <a:xfrm>
                <a:off x="8429046" y="1855424"/>
                <a:ext cx="950090" cy="31"/>
              </a:xfrm>
              <a:custGeom>
                <a:avLst/>
                <a:gdLst/>
                <a:ahLst/>
                <a:cxnLst/>
                <a:rect l="l" t="t" r="r" b="b"/>
                <a:pathLst>
                  <a:path w="85459" h="1" fill="none" extrusionOk="0">
                    <a:moveTo>
                      <a:pt x="0" y="1"/>
                    </a:moveTo>
                    <a:lnTo>
                      <a:pt x="85458" y="1"/>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7" name="Google Shape;937;p30"/>
              <p:cNvSpPr/>
              <p:nvPr/>
            </p:nvSpPr>
            <p:spPr>
              <a:xfrm>
                <a:off x="9152235" y="1614576"/>
                <a:ext cx="31" cy="2169138"/>
              </a:xfrm>
              <a:custGeom>
                <a:avLst/>
                <a:gdLst/>
                <a:ahLst/>
                <a:cxnLst/>
                <a:rect l="l" t="t" r="r" b="b"/>
                <a:pathLst>
                  <a:path w="1" h="85458" fill="none" extrusionOk="0">
                    <a:moveTo>
                      <a:pt x="0" y="0"/>
                    </a:moveTo>
                    <a:lnTo>
                      <a:pt x="0" y="85458"/>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8" name="Google Shape;938;p30"/>
              <p:cNvSpPr/>
              <p:nvPr/>
            </p:nvSpPr>
            <p:spPr>
              <a:xfrm>
                <a:off x="8911395" y="1614576"/>
                <a:ext cx="31" cy="2169138"/>
              </a:xfrm>
              <a:custGeom>
                <a:avLst/>
                <a:gdLst/>
                <a:ahLst/>
                <a:cxnLst/>
                <a:rect l="l" t="t" r="r" b="b"/>
                <a:pathLst>
                  <a:path w="1" h="85458" fill="none" extrusionOk="0">
                    <a:moveTo>
                      <a:pt x="0" y="0"/>
                    </a:moveTo>
                    <a:lnTo>
                      <a:pt x="0" y="85458"/>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9" name="Google Shape;939;p30"/>
              <p:cNvSpPr/>
              <p:nvPr/>
            </p:nvSpPr>
            <p:spPr>
              <a:xfrm>
                <a:off x="8669873" y="1614576"/>
                <a:ext cx="31" cy="2169138"/>
              </a:xfrm>
              <a:custGeom>
                <a:avLst/>
                <a:gdLst/>
                <a:ahLst/>
                <a:cxnLst/>
                <a:rect l="l" t="t" r="r" b="b"/>
                <a:pathLst>
                  <a:path w="1" h="85458" fill="none" extrusionOk="0">
                    <a:moveTo>
                      <a:pt x="0" y="0"/>
                    </a:moveTo>
                    <a:lnTo>
                      <a:pt x="0" y="85458"/>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0" name="Google Shape;940;p30"/>
              <p:cNvSpPr/>
              <p:nvPr/>
            </p:nvSpPr>
            <p:spPr>
              <a:xfrm>
                <a:off x="8429046" y="3778220"/>
                <a:ext cx="950090" cy="31"/>
              </a:xfrm>
              <a:custGeom>
                <a:avLst/>
                <a:gdLst/>
                <a:ahLst/>
                <a:cxnLst/>
                <a:rect l="l" t="t" r="r" b="b"/>
                <a:pathLst>
                  <a:path w="85459" h="1" fill="none" extrusionOk="0">
                    <a:moveTo>
                      <a:pt x="0" y="0"/>
                    </a:moveTo>
                    <a:lnTo>
                      <a:pt x="85458" y="0"/>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1" name="Google Shape;941;p30"/>
              <p:cNvSpPr/>
              <p:nvPr/>
            </p:nvSpPr>
            <p:spPr>
              <a:xfrm>
                <a:off x="8429046" y="3538041"/>
                <a:ext cx="950090" cy="31"/>
              </a:xfrm>
              <a:custGeom>
                <a:avLst/>
                <a:gdLst/>
                <a:ahLst/>
                <a:cxnLst/>
                <a:rect l="l" t="t" r="r" b="b"/>
                <a:pathLst>
                  <a:path w="85459" h="1" fill="none" extrusionOk="0">
                    <a:moveTo>
                      <a:pt x="0" y="1"/>
                    </a:moveTo>
                    <a:lnTo>
                      <a:pt x="85458" y="1"/>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2" name="Google Shape;942;p30"/>
              <p:cNvSpPr/>
              <p:nvPr/>
            </p:nvSpPr>
            <p:spPr>
              <a:xfrm>
                <a:off x="9393094" y="1614576"/>
                <a:ext cx="31" cy="2169138"/>
              </a:xfrm>
              <a:custGeom>
                <a:avLst/>
                <a:gdLst/>
                <a:ahLst/>
                <a:cxnLst/>
                <a:rect l="l" t="t" r="r" b="b"/>
                <a:pathLst>
                  <a:path w="1" h="85458" fill="none" extrusionOk="0">
                    <a:moveTo>
                      <a:pt x="0" y="0"/>
                    </a:moveTo>
                    <a:lnTo>
                      <a:pt x="0" y="85458"/>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943" name="Google Shape;943;p30"/>
          <p:cNvGrpSpPr/>
          <p:nvPr/>
        </p:nvGrpSpPr>
        <p:grpSpPr>
          <a:xfrm rot="-5400000" flipH="1">
            <a:off x="449459" y="-121961"/>
            <a:ext cx="359880" cy="789653"/>
            <a:chOff x="7332112" y="2515526"/>
            <a:chExt cx="359880" cy="789653"/>
          </a:xfrm>
        </p:grpSpPr>
        <p:sp>
          <p:nvSpPr>
            <p:cNvPr id="944" name="Google Shape;944;p30"/>
            <p:cNvSpPr/>
            <p:nvPr/>
          </p:nvSpPr>
          <p:spPr>
            <a:xfrm>
              <a:off x="7511687" y="2515526"/>
              <a:ext cx="180300" cy="359880"/>
            </a:xfrm>
            <a:custGeom>
              <a:avLst/>
              <a:gdLst/>
              <a:ahLst/>
              <a:cxnLst/>
              <a:rect l="l" t="t" r="r" b="b"/>
              <a:pathLst>
                <a:path w="6004" h="11984" extrusionOk="0">
                  <a:moveTo>
                    <a:pt x="1" y="1"/>
                  </a:moveTo>
                  <a:lnTo>
                    <a:pt x="1" y="11984"/>
                  </a:lnTo>
                  <a:cubicBezTo>
                    <a:pt x="3310" y="11984"/>
                    <a:pt x="6004" y="9291"/>
                    <a:pt x="6004" y="5981"/>
                  </a:cubicBezTo>
                  <a:cubicBezTo>
                    <a:pt x="6004" y="2671"/>
                    <a:pt x="3310" y="1"/>
                    <a:pt x="1"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5" name="Google Shape;945;p30"/>
            <p:cNvSpPr/>
            <p:nvPr/>
          </p:nvSpPr>
          <p:spPr>
            <a:xfrm>
              <a:off x="7332112" y="2515526"/>
              <a:ext cx="179609" cy="359880"/>
            </a:xfrm>
            <a:custGeom>
              <a:avLst/>
              <a:gdLst/>
              <a:ahLst/>
              <a:cxnLst/>
              <a:rect l="l" t="t" r="r" b="b"/>
              <a:pathLst>
                <a:path w="5981" h="11984" extrusionOk="0">
                  <a:moveTo>
                    <a:pt x="5981" y="1"/>
                  </a:moveTo>
                  <a:cubicBezTo>
                    <a:pt x="2671" y="1"/>
                    <a:pt x="1" y="2671"/>
                    <a:pt x="1" y="5981"/>
                  </a:cubicBezTo>
                  <a:cubicBezTo>
                    <a:pt x="1" y="9291"/>
                    <a:pt x="2671" y="11984"/>
                    <a:pt x="5981" y="11984"/>
                  </a:cubicBezTo>
                  <a:lnTo>
                    <a:pt x="5981"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6" name="Google Shape;946;p30"/>
            <p:cNvSpPr/>
            <p:nvPr/>
          </p:nvSpPr>
          <p:spPr>
            <a:xfrm>
              <a:off x="7332112" y="3124879"/>
              <a:ext cx="359880" cy="180300"/>
            </a:xfrm>
            <a:custGeom>
              <a:avLst/>
              <a:gdLst/>
              <a:ahLst/>
              <a:cxnLst/>
              <a:rect l="l" t="t" r="r" b="b"/>
              <a:pathLst>
                <a:path w="11984" h="6004" extrusionOk="0">
                  <a:moveTo>
                    <a:pt x="1" y="0"/>
                  </a:moveTo>
                  <a:cubicBezTo>
                    <a:pt x="1" y="3310"/>
                    <a:pt x="2671" y="6003"/>
                    <a:pt x="5981" y="6003"/>
                  </a:cubicBezTo>
                  <a:cubicBezTo>
                    <a:pt x="9290" y="6003"/>
                    <a:pt x="11984" y="3310"/>
                    <a:pt x="1198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7" name="Google Shape;947;p30"/>
            <p:cNvSpPr/>
            <p:nvPr/>
          </p:nvSpPr>
          <p:spPr>
            <a:xfrm>
              <a:off x="7332112" y="2945304"/>
              <a:ext cx="359880" cy="179609"/>
            </a:xfrm>
            <a:custGeom>
              <a:avLst/>
              <a:gdLst/>
              <a:ahLst/>
              <a:cxnLst/>
              <a:rect l="l" t="t" r="r" b="b"/>
              <a:pathLst>
                <a:path w="11984" h="5981" extrusionOk="0">
                  <a:moveTo>
                    <a:pt x="5981" y="0"/>
                  </a:moveTo>
                  <a:cubicBezTo>
                    <a:pt x="2671" y="0"/>
                    <a:pt x="1" y="2671"/>
                    <a:pt x="1" y="5980"/>
                  </a:cubicBezTo>
                  <a:lnTo>
                    <a:pt x="11984" y="5980"/>
                  </a:lnTo>
                  <a:cubicBezTo>
                    <a:pt x="11984" y="2671"/>
                    <a:pt x="9290" y="0"/>
                    <a:pt x="598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948" name="Google Shape;948;p30"/>
          <p:cNvSpPr/>
          <p:nvPr/>
        </p:nvSpPr>
        <p:spPr>
          <a:xfrm rot="10800000">
            <a:off x="8426375" y="-6275"/>
            <a:ext cx="717600" cy="1452600"/>
          </a:xfrm>
          <a:prstGeom prst="round2SameRect">
            <a:avLst>
              <a:gd name="adj1" fmla="val 50000"/>
              <a:gd name="adj2" fmla="val 0"/>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9" name="Google Shape;949;p30"/>
          <p:cNvSpPr/>
          <p:nvPr/>
        </p:nvSpPr>
        <p:spPr>
          <a:xfrm flipH="1">
            <a:off x="8502741" y="2820025"/>
            <a:ext cx="564861" cy="282449"/>
          </a:xfrm>
          <a:custGeom>
            <a:avLst/>
            <a:gdLst/>
            <a:ahLst/>
            <a:cxnLst/>
            <a:rect l="l" t="t" r="r" b="b"/>
            <a:pathLst>
              <a:path w="30724" h="15363" extrusionOk="0">
                <a:moveTo>
                  <a:pt x="15362" y="1"/>
                </a:moveTo>
                <a:cubicBezTo>
                  <a:pt x="6871" y="1"/>
                  <a:pt x="1" y="6871"/>
                  <a:pt x="1" y="15362"/>
                </a:cubicBezTo>
                <a:lnTo>
                  <a:pt x="30723" y="15362"/>
                </a:lnTo>
                <a:cubicBezTo>
                  <a:pt x="30723" y="6871"/>
                  <a:pt x="23853" y="1"/>
                  <a:pt x="15362"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0" name="Google Shape;950;p30"/>
          <p:cNvSpPr/>
          <p:nvPr/>
        </p:nvSpPr>
        <p:spPr>
          <a:xfrm flipH="1">
            <a:off x="8502741" y="3160775"/>
            <a:ext cx="564861" cy="282449"/>
          </a:xfrm>
          <a:custGeom>
            <a:avLst/>
            <a:gdLst/>
            <a:ahLst/>
            <a:cxnLst/>
            <a:rect l="l" t="t" r="r" b="b"/>
            <a:pathLst>
              <a:path w="30724" h="15363" extrusionOk="0">
                <a:moveTo>
                  <a:pt x="15362" y="1"/>
                </a:moveTo>
                <a:cubicBezTo>
                  <a:pt x="6871" y="1"/>
                  <a:pt x="1" y="6894"/>
                  <a:pt x="1" y="15362"/>
                </a:cubicBezTo>
                <a:lnTo>
                  <a:pt x="30723" y="15362"/>
                </a:lnTo>
                <a:cubicBezTo>
                  <a:pt x="30723" y="6894"/>
                  <a:pt x="23853" y="1"/>
                  <a:pt x="1536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1" name="Google Shape;951;p30"/>
          <p:cNvSpPr/>
          <p:nvPr/>
        </p:nvSpPr>
        <p:spPr>
          <a:xfrm flipH="1">
            <a:off x="8502741" y="3501524"/>
            <a:ext cx="564861" cy="282449"/>
          </a:xfrm>
          <a:custGeom>
            <a:avLst/>
            <a:gdLst/>
            <a:ahLst/>
            <a:cxnLst/>
            <a:rect l="l" t="t" r="r" b="b"/>
            <a:pathLst>
              <a:path w="30724" h="15363" extrusionOk="0">
                <a:moveTo>
                  <a:pt x="15362" y="1"/>
                </a:moveTo>
                <a:cubicBezTo>
                  <a:pt x="6871" y="1"/>
                  <a:pt x="1" y="6894"/>
                  <a:pt x="1" y="15362"/>
                </a:cubicBezTo>
                <a:lnTo>
                  <a:pt x="30723" y="15362"/>
                </a:lnTo>
                <a:cubicBezTo>
                  <a:pt x="30723" y="6894"/>
                  <a:pt x="23853" y="1"/>
                  <a:pt x="1536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Thanks">
  <p:cSld name="BLANK_1_1_1_1_1_1_2">
    <p:spTree>
      <p:nvGrpSpPr>
        <p:cNvPr id="1" name="Shape 952"/>
        <p:cNvGrpSpPr/>
        <p:nvPr/>
      </p:nvGrpSpPr>
      <p:grpSpPr>
        <a:xfrm>
          <a:off x="0" y="0"/>
          <a:ext cx="0" cy="0"/>
          <a:chOff x="0" y="0"/>
          <a:chExt cx="0" cy="0"/>
        </a:xfrm>
      </p:grpSpPr>
      <p:sp>
        <p:nvSpPr>
          <p:cNvPr id="953" name="Google Shape;953;p31"/>
          <p:cNvSpPr txBox="1">
            <a:spLocks noGrp="1"/>
          </p:cNvSpPr>
          <p:nvPr>
            <p:ph type="ctrTitle"/>
          </p:nvPr>
        </p:nvSpPr>
        <p:spPr>
          <a:xfrm>
            <a:off x="2429950" y="308971"/>
            <a:ext cx="4284000" cy="9978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5200"/>
              <a:buNone/>
              <a:defRPr sz="6000"/>
            </a:lvl1pPr>
            <a:lvl2pPr lvl="1" algn="ctr" rtl="0">
              <a:spcBef>
                <a:spcPts val="0"/>
              </a:spcBef>
              <a:spcAft>
                <a:spcPts val="0"/>
              </a:spcAft>
              <a:buSzPts val="5200"/>
              <a:buNone/>
              <a:defRPr sz="5200"/>
            </a:lvl2pPr>
            <a:lvl3pPr lvl="2" algn="ctr" rtl="0">
              <a:spcBef>
                <a:spcPts val="0"/>
              </a:spcBef>
              <a:spcAft>
                <a:spcPts val="0"/>
              </a:spcAft>
              <a:buSzPts val="5200"/>
              <a:buNone/>
              <a:defRPr sz="5200"/>
            </a:lvl3pPr>
            <a:lvl4pPr lvl="3" algn="ctr" rtl="0">
              <a:spcBef>
                <a:spcPts val="0"/>
              </a:spcBef>
              <a:spcAft>
                <a:spcPts val="0"/>
              </a:spcAft>
              <a:buSzPts val="5200"/>
              <a:buNone/>
              <a:defRPr sz="5200"/>
            </a:lvl4pPr>
            <a:lvl5pPr lvl="4" algn="ctr" rtl="0">
              <a:spcBef>
                <a:spcPts val="0"/>
              </a:spcBef>
              <a:spcAft>
                <a:spcPts val="0"/>
              </a:spcAft>
              <a:buSzPts val="5200"/>
              <a:buNone/>
              <a:defRPr sz="5200"/>
            </a:lvl5pPr>
            <a:lvl6pPr lvl="5" algn="ctr" rtl="0">
              <a:spcBef>
                <a:spcPts val="0"/>
              </a:spcBef>
              <a:spcAft>
                <a:spcPts val="0"/>
              </a:spcAft>
              <a:buSzPts val="5200"/>
              <a:buNone/>
              <a:defRPr sz="5200"/>
            </a:lvl6pPr>
            <a:lvl7pPr lvl="6" algn="ctr" rtl="0">
              <a:spcBef>
                <a:spcPts val="0"/>
              </a:spcBef>
              <a:spcAft>
                <a:spcPts val="0"/>
              </a:spcAft>
              <a:buSzPts val="5200"/>
              <a:buNone/>
              <a:defRPr sz="5200"/>
            </a:lvl7pPr>
            <a:lvl8pPr lvl="7" algn="ctr" rtl="0">
              <a:spcBef>
                <a:spcPts val="0"/>
              </a:spcBef>
              <a:spcAft>
                <a:spcPts val="0"/>
              </a:spcAft>
              <a:buSzPts val="5200"/>
              <a:buNone/>
              <a:defRPr sz="5200"/>
            </a:lvl8pPr>
            <a:lvl9pPr lvl="8" algn="ctr" rtl="0">
              <a:spcBef>
                <a:spcPts val="0"/>
              </a:spcBef>
              <a:spcAft>
                <a:spcPts val="0"/>
              </a:spcAft>
              <a:buSzPts val="5200"/>
              <a:buNone/>
              <a:defRPr sz="5200"/>
            </a:lvl9pPr>
          </a:lstStyle>
          <a:p>
            <a:endParaRPr/>
          </a:p>
        </p:txBody>
      </p:sp>
      <p:sp>
        <p:nvSpPr>
          <p:cNvPr id="954" name="Google Shape;954;p31"/>
          <p:cNvSpPr txBox="1">
            <a:spLocks noGrp="1"/>
          </p:cNvSpPr>
          <p:nvPr>
            <p:ph type="subTitle" idx="1"/>
          </p:nvPr>
        </p:nvSpPr>
        <p:spPr>
          <a:xfrm>
            <a:off x="2973250" y="2038637"/>
            <a:ext cx="3197700" cy="16203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a:lvl1pPr>
            <a:lvl2pPr lvl="1" algn="ctr" rtl="0">
              <a:lnSpc>
                <a:spcPct val="100000"/>
              </a:lnSpc>
              <a:spcBef>
                <a:spcPts val="0"/>
              </a:spcBef>
              <a:spcAft>
                <a:spcPts val="0"/>
              </a:spcAft>
              <a:buSzPts val="1800"/>
              <a:buNone/>
              <a:defRPr sz="1800"/>
            </a:lvl2pPr>
            <a:lvl3pPr lvl="2" algn="ctr" rtl="0">
              <a:lnSpc>
                <a:spcPct val="100000"/>
              </a:lnSpc>
              <a:spcBef>
                <a:spcPts val="0"/>
              </a:spcBef>
              <a:spcAft>
                <a:spcPts val="0"/>
              </a:spcAft>
              <a:buSzPts val="1800"/>
              <a:buNone/>
              <a:defRPr sz="1800"/>
            </a:lvl3pPr>
            <a:lvl4pPr lvl="3" algn="ctr" rtl="0">
              <a:lnSpc>
                <a:spcPct val="100000"/>
              </a:lnSpc>
              <a:spcBef>
                <a:spcPts val="0"/>
              </a:spcBef>
              <a:spcAft>
                <a:spcPts val="0"/>
              </a:spcAft>
              <a:buSzPts val="1800"/>
              <a:buNone/>
              <a:defRPr sz="1800"/>
            </a:lvl4pPr>
            <a:lvl5pPr lvl="4" algn="ctr" rtl="0">
              <a:lnSpc>
                <a:spcPct val="100000"/>
              </a:lnSpc>
              <a:spcBef>
                <a:spcPts val="0"/>
              </a:spcBef>
              <a:spcAft>
                <a:spcPts val="0"/>
              </a:spcAft>
              <a:buSzPts val="1800"/>
              <a:buNone/>
              <a:defRPr sz="1800"/>
            </a:lvl5pPr>
            <a:lvl6pPr lvl="5" algn="ctr" rtl="0">
              <a:lnSpc>
                <a:spcPct val="100000"/>
              </a:lnSpc>
              <a:spcBef>
                <a:spcPts val="0"/>
              </a:spcBef>
              <a:spcAft>
                <a:spcPts val="0"/>
              </a:spcAft>
              <a:buSzPts val="1800"/>
              <a:buNone/>
              <a:defRPr sz="1800"/>
            </a:lvl6pPr>
            <a:lvl7pPr lvl="6" algn="ctr" rtl="0">
              <a:lnSpc>
                <a:spcPct val="100000"/>
              </a:lnSpc>
              <a:spcBef>
                <a:spcPts val="0"/>
              </a:spcBef>
              <a:spcAft>
                <a:spcPts val="0"/>
              </a:spcAft>
              <a:buSzPts val="1800"/>
              <a:buNone/>
              <a:defRPr sz="1800"/>
            </a:lvl7pPr>
            <a:lvl8pPr lvl="7" algn="ctr" rtl="0">
              <a:lnSpc>
                <a:spcPct val="100000"/>
              </a:lnSpc>
              <a:spcBef>
                <a:spcPts val="0"/>
              </a:spcBef>
              <a:spcAft>
                <a:spcPts val="0"/>
              </a:spcAft>
              <a:buSzPts val="1800"/>
              <a:buNone/>
              <a:defRPr sz="1800"/>
            </a:lvl8pPr>
            <a:lvl9pPr lvl="8" algn="ctr" rtl="0">
              <a:lnSpc>
                <a:spcPct val="100000"/>
              </a:lnSpc>
              <a:spcBef>
                <a:spcPts val="0"/>
              </a:spcBef>
              <a:spcAft>
                <a:spcPts val="0"/>
              </a:spcAft>
              <a:buSzPts val="1800"/>
              <a:buNone/>
              <a:defRPr sz="1800"/>
            </a:lvl9pPr>
          </a:lstStyle>
          <a:p>
            <a:endParaRPr/>
          </a:p>
        </p:txBody>
      </p:sp>
      <p:sp>
        <p:nvSpPr>
          <p:cNvPr id="955" name="Google Shape;955;p31"/>
          <p:cNvSpPr txBox="1"/>
          <p:nvPr/>
        </p:nvSpPr>
        <p:spPr>
          <a:xfrm>
            <a:off x="2685700" y="3992900"/>
            <a:ext cx="3772800" cy="615600"/>
          </a:xfrm>
          <a:prstGeom prst="rect">
            <a:avLst/>
          </a:prstGeom>
          <a:noFill/>
          <a:ln>
            <a:noFill/>
          </a:ln>
        </p:spPr>
        <p:txBody>
          <a:bodyPr spcFirstLastPara="1" wrap="square" lIns="91425" tIns="91425" rIns="91425" bIns="91425" anchor="ctr" anchorCtr="0">
            <a:noAutofit/>
          </a:bodyPr>
          <a:lstStyle/>
          <a:p>
            <a:pPr marL="0" lvl="0" indent="0" algn="ctr" rtl="0">
              <a:lnSpc>
                <a:spcPct val="100000"/>
              </a:lnSpc>
              <a:spcBef>
                <a:spcPts val="300"/>
              </a:spcBef>
              <a:spcAft>
                <a:spcPts val="0"/>
              </a:spcAft>
              <a:buNone/>
            </a:pPr>
            <a:r>
              <a:rPr lang="en" sz="1200">
                <a:solidFill>
                  <a:schemeClr val="lt1"/>
                </a:solidFill>
                <a:latin typeface="Montserrat"/>
                <a:ea typeface="Montserrat"/>
                <a:cs typeface="Montserrat"/>
                <a:sym typeface="Montserrat"/>
              </a:rPr>
              <a:t>CREDITS: This presentation template was created by </a:t>
            </a:r>
            <a:r>
              <a:rPr lang="en" sz="1200" b="1">
                <a:solidFill>
                  <a:schemeClr val="lt1"/>
                </a:solidFill>
                <a:uFill>
                  <a:noFill/>
                </a:uFill>
                <a:latin typeface="Montserrat"/>
                <a:ea typeface="Montserrat"/>
                <a:cs typeface="Montserrat"/>
                <a:sym typeface="Montserrat"/>
                <a:hlinkClick r:id="rId2">
                  <a:extLst>
                    <a:ext uri="{A12FA001-AC4F-418D-AE19-62706E023703}">
                      <ahyp:hlinkClr xmlns:ahyp="http://schemas.microsoft.com/office/drawing/2018/hyperlinkcolor" val="tx"/>
                    </a:ext>
                  </a:extLst>
                </a:hlinkClick>
              </a:rPr>
              <a:t>Slidesgo</a:t>
            </a:r>
            <a:r>
              <a:rPr lang="en" sz="1200">
                <a:solidFill>
                  <a:schemeClr val="lt1"/>
                </a:solidFill>
                <a:latin typeface="Montserrat"/>
                <a:ea typeface="Montserrat"/>
                <a:cs typeface="Montserrat"/>
                <a:sym typeface="Montserrat"/>
              </a:rPr>
              <a:t>, and includes icons by </a:t>
            </a:r>
            <a:r>
              <a:rPr lang="en" sz="1200" b="1">
                <a:solidFill>
                  <a:schemeClr val="lt1"/>
                </a:solidFill>
                <a:uFill>
                  <a:noFill/>
                </a:uFill>
                <a:latin typeface="Montserrat"/>
                <a:ea typeface="Montserrat"/>
                <a:cs typeface="Montserrat"/>
                <a:sym typeface="Montserrat"/>
                <a:hlinkClick r:id="rId3">
                  <a:extLst>
                    <a:ext uri="{A12FA001-AC4F-418D-AE19-62706E023703}">
                      <ahyp:hlinkClr xmlns:ahyp="http://schemas.microsoft.com/office/drawing/2018/hyperlinkcolor" val="tx"/>
                    </a:ext>
                  </a:extLst>
                </a:hlinkClick>
              </a:rPr>
              <a:t>Flaticon</a:t>
            </a:r>
            <a:r>
              <a:rPr lang="en" sz="1200" b="1">
                <a:solidFill>
                  <a:schemeClr val="lt1"/>
                </a:solidFill>
                <a:latin typeface="Montserrat"/>
                <a:ea typeface="Montserrat"/>
                <a:cs typeface="Montserrat"/>
                <a:sym typeface="Montserrat"/>
              </a:rPr>
              <a:t> </a:t>
            </a:r>
            <a:r>
              <a:rPr lang="en" sz="1200">
                <a:solidFill>
                  <a:schemeClr val="lt1"/>
                </a:solidFill>
                <a:latin typeface="Montserrat"/>
                <a:ea typeface="Montserrat"/>
                <a:cs typeface="Montserrat"/>
                <a:sym typeface="Montserrat"/>
              </a:rPr>
              <a:t>and infographics &amp; images by </a:t>
            </a:r>
            <a:r>
              <a:rPr lang="en" sz="1200" b="1">
                <a:solidFill>
                  <a:schemeClr val="lt1"/>
                </a:solidFill>
                <a:uFill>
                  <a:noFill/>
                </a:uFill>
                <a:latin typeface="Montserrat"/>
                <a:ea typeface="Montserrat"/>
                <a:cs typeface="Montserrat"/>
                <a:sym typeface="Montserrat"/>
                <a:hlinkClick r:id="rId4">
                  <a:extLst>
                    <a:ext uri="{A12FA001-AC4F-418D-AE19-62706E023703}">
                      <ahyp:hlinkClr xmlns:ahyp="http://schemas.microsoft.com/office/drawing/2018/hyperlinkcolor" val="tx"/>
                    </a:ext>
                  </a:extLst>
                </a:hlinkClick>
              </a:rPr>
              <a:t>Freepik</a:t>
            </a:r>
            <a:endParaRPr sz="1200" b="1">
              <a:solidFill>
                <a:schemeClr val="lt1"/>
              </a:solidFill>
              <a:latin typeface="Montserrat"/>
              <a:ea typeface="Montserrat"/>
              <a:cs typeface="Montserrat"/>
              <a:sym typeface="Montserrat"/>
            </a:endParaRPr>
          </a:p>
        </p:txBody>
      </p:sp>
      <p:grpSp>
        <p:nvGrpSpPr>
          <p:cNvPr id="956" name="Google Shape;956;p31"/>
          <p:cNvGrpSpPr/>
          <p:nvPr/>
        </p:nvGrpSpPr>
        <p:grpSpPr>
          <a:xfrm>
            <a:off x="-479075" y="4608500"/>
            <a:ext cx="10102125" cy="963950"/>
            <a:chOff x="-479062" y="4756525"/>
            <a:chExt cx="10102125" cy="963950"/>
          </a:xfrm>
        </p:grpSpPr>
        <p:sp>
          <p:nvSpPr>
            <p:cNvPr id="957" name="Google Shape;957;p31"/>
            <p:cNvSpPr/>
            <p:nvPr/>
          </p:nvSpPr>
          <p:spPr>
            <a:xfrm>
              <a:off x="2054588" y="4756525"/>
              <a:ext cx="3370175" cy="963950"/>
            </a:xfrm>
            <a:custGeom>
              <a:avLst/>
              <a:gdLst/>
              <a:ahLst/>
              <a:cxnLst/>
              <a:rect l="l" t="t" r="r" b="b"/>
              <a:pathLst>
                <a:path w="134807" h="38558" extrusionOk="0">
                  <a:moveTo>
                    <a:pt x="16854" y="0"/>
                  </a:moveTo>
                  <a:cubicBezTo>
                    <a:pt x="14837" y="0"/>
                    <a:pt x="12817" y="771"/>
                    <a:pt x="11276" y="2311"/>
                  </a:cubicBezTo>
                  <a:lnTo>
                    <a:pt x="2306" y="11282"/>
                  </a:lnTo>
                  <a:cubicBezTo>
                    <a:pt x="845" y="12765"/>
                    <a:pt x="0" y="14774"/>
                    <a:pt x="0" y="16851"/>
                  </a:cubicBezTo>
                  <a:lnTo>
                    <a:pt x="0" y="30683"/>
                  </a:lnTo>
                  <a:cubicBezTo>
                    <a:pt x="0" y="35043"/>
                    <a:pt x="3538" y="38558"/>
                    <a:pt x="7875" y="38558"/>
                  </a:cubicBezTo>
                  <a:lnTo>
                    <a:pt x="126932" y="38558"/>
                  </a:lnTo>
                  <a:cubicBezTo>
                    <a:pt x="131269" y="38558"/>
                    <a:pt x="134807" y="35043"/>
                    <a:pt x="134807" y="30683"/>
                  </a:cubicBezTo>
                  <a:lnTo>
                    <a:pt x="134807" y="16851"/>
                  </a:lnTo>
                  <a:cubicBezTo>
                    <a:pt x="134807" y="14774"/>
                    <a:pt x="133962" y="12765"/>
                    <a:pt x="132501" y="11282"/>
                  </a:cubicBezTo>
                  <a:lnTo>
                    <a:pt x="123508" y="2311"/>
                  </a:lnTo>
                  <a:cubicBezTo>
                    <a:pt x="121979" y="771"/>
                    <a:pt x="119964" y="0"/>
                    <a:pt x="117947" y="0"/>
                  </a:cubicBezTo>
                  <a:cubicBezTo>
                    <a:pt x="115930" y="0"/>
                    <a:pt x="113910" y="771"/>
                    <a:pt x="112369" y="2311"/>
                  </a:cubicBezTo>
                  <a:lnTo>
                    <a:pt x="106663" y="8018"/>
                  </a:lnTo>
                  <a:cubicBezTo>
                    <a:pt x="105122" y="9558"/>
                    <a:pt x="103108" y="10329"/>
                    <a:pt x="101094" y="10329"/>
                  </a:cubicBezTo>
                  <a:cubicBezTo>
                    <a:pt x="99079" y="10329"/>
                    <a:pt x="97065" y="9558"/>
                    <a:pt x="95524" y="8018"/>
                  </a:cubicBezTo>
                  <a:lnTo>
                    <a:pt x="89818" y="2311"/>
                  </a:lnTo>
                  <a:cubicBezTo>
                    <a:pt x="88277" y="771"/>
                    <a:pt x="86263" y="0"/>
                    <a:pt x="84249" y="0"/>
                  </a:cubicBezTo>
                  <a:cubicBezTo>
                    <a:pt x="82234" y="0"/>
                    <a:pt x="80220" y="771"/>
                    <a:pt x="78679" y="2311"/>
                  </a:cubicBezTo>
                  <a:lnTo>
                    <a:pt x="72973" y="8018"/>
                  </a:lnTo>
                  <a:cubicBezTo>
                    <a:pt x="71432" y="9558"/>
                    <a:pt x="69418" y="10329"/>
                    <a:pt x="67403" y="10329"/>
                  </a:cubicBezTo>
                  <a:cubicBezTo>
                    <a:pt x="65389" y="10329"/>
                    <a:pt x="63375" y="9558"/>
                    <a:pt x="61834" y="8018"/>
                  </a:cubicBezTo>
                  <a:lnTo>
                    <a:pt x="56128" y="2311"/>
                  </a:lnTo>
                  <a:cubicBezTo>
                    <a:pt x="54587" y="771"/>
                    <a:pt x="52567" y="0"/>
                    <a:pt x="50550" y="0"/>
                  </a:cubicBezTo>
                  <a:cubicBezTo>
                    <a:pt x="48533" y="0"/>
                    <a:pt x="46518" y="771"/>
                    <a:pt x="44989" y="2311"/>
                  </a:cubicBezTo>
                  <a:lnTo>
                    <a:pt x="39283" y="8018"/>
                  </a:lnTo>
                  <a:cubicBezTo>
                    <a:pt x="37742" y="9558"/>
                    <a:pt x="35722" y="10329"/>
                    <a:pt x="33705" y="10329"/>
                  </a:cubicBezTo>
                  <a:cubicBezTo>
                    <a:pt x="31688" y="10329"/>
                    <a:pt x="29673" y="9558"/>
                    <a:pt x="28144" y="8018"/>
                  </a:cubicBezTo>
                  <a:lnTo>
                    <a:pt x="22415" y="2311"/>
                  </a:lnTo>
                  <a:cubicBezTo>
                    <a:pt x="20886" y="771"/>
                    <a:pt x="18871" y="0"/>
                    <a:pt x="1685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8" name="Google Shape;958;p31"/>
            <p:cNvSpPr/>
            <p:nvPr/>
          </p:nvSpPr>
          <p:spPr>
            <a:xfrm>
              <a:off x="-479062" y="4756525"/>
              <a:ext cx="3370175" cy="963950"/>
            </a:xfrm>
            <a:custGeom>
              <a:avLst/>
              <a:gdLst/>
              <a:ahLst/>
              <a:cxnLst/>
              <a:rect l="l" t="t" r="r" b="b"/>
              <a:pathLst>
                <a:path w="134807" h="38558" extrusionOk="0">
                  <a:moveTo>
                    <a:pt x="16854" y="0"/>
                  </a:moveTo>
                  <a:cubicBezTo>
                    <a:pt x="14837" y="0"/>
                    <a:pt x="12817" y="771"/>
                    <a:pt x="11276" y="2311"/>
                  </a:cubicBezTo>
                  <a:lnTo>
                    <a:pt x="2306" y="11282"/>
                  </a:lnTo>
                  <a:cubicBezTo>
                    <a:pt x="845" y="12765"/>
                    <a:pt x="0" y="14774"/>
                    <a:pt x="0" y="16851"/>
                  </a:cubicBezTo>
                  <a:lnTo>
                    <a:pt x="0" y="30683"/>
                  </a:lnTo>
                  <a:cubicBezTo>
                    <a:pt x="0" y="35043"/>
                    <a:pt x="3538" y="38558"/>
                    <a:pt x="7875" y="38558"/>
                  </a:cubicBezTo>
                  <a:lnTo>
                    <a:pt x="126932" y="38558"/>
                  </a:lnTo>
                  <a:cubicBezTo>
                    <a:pt x="131269" y="38558"/>
                    <a:pt x="134807" y="35043"/>
                    <a:pt x="134807" y="30683"/>
                  </a:cubicBezTo>
                  <a:lnTo>
                    <a:pt x="134807" y="16851"/>
                  </a:lnTo>
                  <a:cubicBezTo>
                    <a:pt x="134807" y="14774"/>
                    <a:pt x="133962" y="12765"/>
                    <a:pt x="132501" y="11282"/>
                  </a:cubicBezTo>
                  <a:lnTo>
                    <a:pt x="123508" y="2311"/>
                  </a:lnTo>
                  <a:cubicBezTo>
                    <a:pt x="121979" y="771"/>
                    <a:pt x="119964" y="0"/>
                    <a:pt x="117947" y="0"/>
                  </a:cubicBezTo>
                  <a:cubicBezTo>
                    <a:pt x="115930" y="0"/>
                    <a:pt x="113910" y="771"/>
                    <a:pt x="112369" y="2311"/>
                  </a:cubicBezTo>
                  <a:lnTo>
                    <a:pt x="106663" y="8018"/>
                  </a:lnTo>
                  <a:cubicBezTo>
                    <a:pt x="105122" y="9558"/>
                    <a:pt x="103108" y="10329"/>
                    <a:pt x="101094" y="10329"/>
                  </a:cubicBezTo>
                  <a:cubicBezTo>
                    <a:pt x="99079" y="10329"/>
                    <a:pt x="97065" y="9558"/>
                    <a:pt x="95524" y="8018"/>
                  </a:cubicBezTo>
                  <a:lnTo>
                    <a:pt x="89818" y="2311"/>
                  </a:lnTo>
                  <a:cubicBezTo>
                    <a:pt x="88277" y="771"/>
                    <a:pt x="86263" y="0"/>
                    <a:pt x="84249" y="0"/>
                  </a:cubicBezTo>
                  <a:cubicBezTo>
                    <a:pt x="82234" y="0"/>
                    <a:pt x="80220" y="771"/>
                    <a:pt x="78679" y="2311"/>
                  </a:cubicBezTo>
                  <a:lnTo>
                    <a:pt x="72973" y="8018"/>
                  </a:lnTo>
                  <a:cubicBezTo>
                    <a:pt x="71432" y="9558"/>
                    <a:pt x="69418" y="10329"/>
                    <a:pt x="67403" y="10329"/>
                  </a:cubicBezTo>
                  <a:cubicBezTo>
                    <a:pt x="65389" y="10329"/>
                    <a:pt x="63375" y="9558"/>
                    <a:pt x="61834" y="8018"/>
                  </a:cubicBezTo>
                  <a:lnTo>
                    <a:pt x="56128" y="2311"/>
                  </a:lnTo>
                  <a:cubicBezTo>
                    <a:pt x="54587" y="771"/>
                    <a:pt x="52567" y="0"/>
                    <a:pt x="50550" y="0"/>
                  </a:cubicBezTo>
                  <a:cubicBezTo>
                    <a:pt x="48533" y="0"/>
                    <a:pt x="46518" y="771"/>
                    <a:pt x="44989" y="2311"/>
                  </a:cubicBezTo>
                  <a:lnTo>
                    <a:pt x="39283" y="8018"/>
                  </a:lnTo>
                  <a:cubicBezTo>
                    <a:pt x="37742" y="9558"/>
                    <a:pt x="35722" y="10329"/>
                    <a:pt x="33705" y="10329"/>
                  </a:cubicBezTo>
                  <a:cubicBezTo>
                    <a:pt x="31688" y="10329"/>
                    <a:pt x="29673" y="9558"/>
                    <a:pt x="28144" y="8018"/>
                  </a:cubicBezTo>
                  <a:lnTo>
                    <a:pt x="22415" y="2311"/>
                  </a:lnTo>
                  <a:cubicBezTo>
                    <a:pt x="20886" y="771"/>
                    <a:pt x="18871" y="0"/>
                    <a:pt x="1685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9" name="Google Shape;959;p31"/>
            <p:cNvSpPr/>
            <p:nvPr/>
          </p:nvSpPr>
          <p:spPr>
            <a:xfrm>
              <a:off x="4567813" y="4756525"/>
              <a:ext cx="3370175" cy="963950"/>
            </a:xfrm>
            <a:custGeom>
              <a:avLst/>
              <a:gdLst/>
              <a:ahLst/>
              <a:cxnLst/>
              <a:rect l="l" t="t" r="r" b="b"/>
              <a:pathLst>
                <a:path w="134807" h="38558" extrusionOk="0">
                  <a:moveTo>
                    <a:pt x="16854" y="0"/>
                  </a:moveTo>
                  <a:cubicBezTo>
                    <a:pt x="14837" y="0"/>
                    <a:pt x="12817" y="771"/>
                    <a:pt x="11276" y="2311"/>
                  </a:cubicBezTo>
                  <a:lnTo>
                    <a:pt x="2306" y="11282"/>
                  </a:lnTo>
                  <a:cubicBezTo>
                    <a:pt x="845" y="12765"/>
                    <a:pt x="0" y="14774"/>
                    <a:pt x="0" y="16851"/>
                  </a:cubicBezTo>
                  <a:lnTo>
                    <a:pt x="0" y="30683"/>
                  </a:lnTo>
                  <a:cubicBezTo>
                    <a:pt x="0" y="35043"/>
                    <a:pt x="3538" y="38558"/>
                    <a:pt x="7875" y="38558"/>
                  </a:cubicBezTo>
                  <a:lnTo>
                    <a:pt x="126932" y="38558"/>
                  </a:lnTo>
                  <a:cubicBezTo>
                    <a:pt x="131269" y="38558"/>
                    <a:pt x="134807" y="35043"/>
                    <a:pt x="134807" y="30683"/>
                  </a:cubicBezTo>
                  <a:lnTo>
                    <a:pt x="134807" y="16851"/>
                  </a:lnTo>
                  <a:cubicBezTo>
                    <a:pt x="134807" y="14774"/>
                    <a:pt x="133962" y="12765"/>
                    <a:pt x="132501" y="11282"/>
                  </a:cubicBezTo>
                  <a:lnTo>
                    <a:pt x="123508" y="2311"/>
                  </a:lnTo>
                  <a:cubicBezTo>
                    <a:pt x="121979" y="771"/>
                    <a:pt x="119964" y="0"/>
                    <a:pt x="117947" y="0"/>
                  </a:cubicBezTo>
                  <a:cubicBezTo>
                    <a:pt x="115930" y="0"/>
                    <a:pt x="113910" y="771"/>
                    <a:pt x="112369" y="2311"/>
                  </a:cubicBezTo>
                  <a:lnTo>
                    <a:pt x="106663" y="8018"/>
                  </a:lnTo>
                  <a:cubicBezTo>
                    <a:pt x="105122" y="9558"/>
                    <a:pt x="103108" y="10329"/>
                    <a:pt x="101094" y="10329"/>
                  </a:cubicBezTo>
                  <a:cubicBezTo>
                    <a:pt x="99079" y="10329"/>
                    <a:pt x="97065" y="9558"/>
                    <a:pt x="95524" y="8018"/>
                  </a:cubicBezTo>
                  <a:lnTo>
                    <a:pt x="89818" y="2311"/>
                  </a:lnTo>
                  <a:cubicBezTo>
                    <a:pt x="88277" y="771"/>
                    <a:pt x="86263" y="0"/>
                    <a:pt x="84249" y="0"/>
                  </a:cubicBezTo>
                  <a:cubicBezTo>
                    <a:pt x="82234" y="0"/>
                    <a:pt x="80220" y="771"/>
                    <a:pt x="78679" y="2311"/>
                  </a:cubicBezTo>
                  <a:lnTo>
                    <a:pt x="72973" y="8018"/>
                  </a:lnTo>
                  <a:cubicBezTo>
                    <a:pt x="71432" y="9558"/>
                    <a:pt x="69418" y="10329"/>
                    <a:pt x="67403" y="10329"/>
                  </a:cubicBezTo>
                  <a:cubicBezTo>
                    <a:pt x="65389" y="10329"/>
                    <a:pt x="63375" y="9558"/>
                    <a:pt x="61834" y="8018"/>
                  </a:cubicBezTo>
                  <a:lnTo>
                    <a:pt x="56128" y="2311"/>
                  </a:lnTo>
                  <a:cubicBezTo>
                    <a:pt x="54587" y="771"/>
                    <a:pt x="52567" y="0"/>
                    <a:pt x="50550" y="0"/>
                  </a:cubicBezTo>
                  <a:cubicBezTo>
                    <a:pt x="48533" y="0"/>
                    <a:pt x="46518" y="771"/>
                    <a:pt x="44989" y="2311"/>
                  </a:cubicBezTo>
                  <a:lnTo>
                    <a:pt x="39283" y="8018"/>
                  </a:lnTo>
                  <a:cubicBezTo>
                    <a:pt x="37742" y="9558"/>
                    <a:pt x="35722" y="10329"/>
                    <a:pt x="33705" y="10329"/>
                  </a:cubicBezTo>
                  <a:cubicBezTo>
                    <a:pt x="31688" y="10329"/>
                    <a:pt x="29673" y="9558"/>
                    <a:pt x="28144" y="8018"/>
                  </a:cubicBezTo>
                  <a:lnTo>
                    <a:pt x="22415" y="2311"/>
                  </a:lnTo>
                  <a:cubicBezTo>
                    <a:pt x="20886" y="771"/>
                    <a:pt x="18871" y="0"/>
                    <a:pt x="1685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0" name="Google Shape;960;p31"/>
            <p:cNvSpPr/>
            <p:nvPr/>
          </p:nvSpPr>
          <p:spPr>
            <a:xfrm>
              <a:off x="6252888" y="4756525"/>
              <a:ext cx="3370175" cy="963950"/>
            </a:xfrm>
            <a:custGeom>
              <a:avLst/>
              <a:gdLst/>
              <a:ahLst/>
              <a:cxnLst/>
              <a:rect l="l" t="t" r="r" b="b"/>
              <a:pathLst>
                <a:path w="134807" h="38558" extrusionOk="0">
                  <a:moveTo>
                    <a:pt x="16854" y="0"/>
                  </a:moveTo>
                  <a:cubicBezTo>
                    <a:pt x="14837" y="0"/>
                    <a:pt x="12817" y="771"/>
                    <a:pt x="11276" y="2311"/>
                  </a:cubicBezTo>
                  <a:lnTo>
                    <a:pt x="2306" y="11282"/>
                  </a:lnTo>
                  <a:cubicBezTo>
                    <a:pt x="845" y="12765"/>
                    <a:pt x="0" y="14774"/>
                    <a:pt x="0" y="16851"/>
                  </a:cubicBezTo>
                  <a:lnTo>
                    <a:pt x="0" y="30683"/>
                  </a:lnTo>
                  <a:cubicBezTo>
                    <a:pt x="0" y="35043"/>
                    <a:pt x="3538" y="38558"/>
                    <a:pt x="7875" y="38558"/>
                  </a:cubicBezTo>
                  <a:lnTo>
                    <a:pt x="126932" y="38558"/>
                  </a:lnTo>
                  <a:cubicBezTo>
                    <a:pt x="131269" y="38558"/>
                    <a:pt x="134807" y="35043"/>
                    <a:pt x="134807" y="30683"/>
                  </a:cubicBezTo>
                  <a:lnTo>
                    <a:pt x="134807" y="16851"/>
                  </a:lnTo>
                  <a:cubicBezTo>
                    <a:pt x="134807" y="14774"/>
                    <a:pt x="133962" y="12765"/>
                    <a:pt x="132501" y="11282"/>
                  </a:cubicBezTo>
                  <a:lnTo>
                    <a:pt x="123508" y="2311"/>
                  </a:lnTo>
                  <a:cubicBezTo>
                    <a:pt x="121979" y="771"/>
                    <a:pt x="119964" y="0"/>
                    <a:pt x="117947" y="0"/>
                  </a:cubicBezTo>
                  <a:cubicBezTo>
                    <a:pt x="115930" y="0"/>
                    <a:pt x="113910" y="771"/>
                    <a:pt x="112369" y="2311"/>
                  </a:cubicBezTo>
                  <a:lnTo>
                    <a:pt x="106663" y="8018"/>
                  </a:lnTo>
                  <a:cubicBezTo>
                    <a:pt x="105122" y="9558"/>
                    <a:pt x="103108" y="10329"/>
                    <a:pt x="101094" y="10329"/>
                  </a:cubicBezTo>
                  <a:cubicBezTo>
                    <a:pt x="99079" y="10329"/>
                    <a:pt x="97065" y="9558"/>
                    <a:pt x="95524" y="8018"/>
                  </a:cubicBezTo>
                  <a:lnTo>
                    <a:pt x="89818" y="2311"/>
                  </a:lnTo>
                  <a:cubicBezTo>
                    <a:pt x="88277" y="771"/>
                    <a:pt x="86263" y="0"/>
                    <a:pt x="84249" y="0"/>
                  </a:cubicBezTo>
                  <a:cubicBezTo>
                    <a:pt x="82234" y="0"/>
                    <a:pt x="80220" y="771"/>
                    <a:pt x="78679" y="2311"/>
                  </a:cubicBezTo>
                  <a:lnTo>
                    <a:pt x="72973" y="8018"/>
                  </a:lnTo>
                  <a:cubicBezTo>
                    <a:pt x="71432" y="9558"/>
                    <a:pt x="69418" y="10329"/>
                    <a:pt x="67403" y="10329"/>
                  </a:cubicBezTo>
                  <a:cubicBezTo>
                    <a:pt x="65389" y="10329"/>
                    <a:pt x="63375" y="9558"/>
                    <a:pt x="61834" y="8018"/>
                  </a:cubicBezTo>
                  <a:lnTo>
                    <a:pt x="56128" y="2311"/>
                  </a:lnTo>
                  <a:cubicBezTo>
                    <a:pt x="54587" y="771"/>
                    <a:pt x="52567" y="0"/>
                    <a:pt x="50550" y="0"/>
                  </a:cubicBezTo>
                  <a:cubicBezTo>
                    <a:pt x="48533" y="0"/>
                    <a:pt x="46518" y="771"/>
                    <a:pt x="44989" y="2311"/>
                  </a:cubicBezTo>
                  <a:lnTo>
                    <a:pt x="39283" y="8018"/>
                  </a:lnTo>
                  <a:cubicBezTo>
                    <a:pt x="37742" y="9558"/>
                    <a:pt x="35722" y="10329"/>
                    <a:pt x="33705" y="10329"/>
                  </a:cubicBezTo>
                  <a:cubicBezTo>
                    <a:pt x="31688" y="10329"/>
                    <a:pt x="29673" y="9558"/>
                    <a:pt x="28144" y="8018"/>
                  </a:cubicBezTo>
                  <a:lnTo>
                    <a:pt x="22415" y="2311"/>
                  </a:lnTo>
                  <a:cubicBezTo>
                    <a:pt x="20886" y="771"/>
                    <a:pt x="18871" y="0"/>
                    <a:pt x="1685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961" name="Google Shape;961;p31"/>
          <p:cNvSpPr/>
          <p:nvPr/>
        </p:nvSpPr>
        <p:spPr>
          <a:xfrm rot="10800000">
            <a:off x="-24" y="-28700"/>
            <a:ext cx="717600" cy="2130900"/>
          </a:xfrm>
          <a:prstGeom prst="round2SameRect">
            <a:avLst>
              <a:gd name="adj1" fmla="val 50000"/>
              <a:gd name="adj2" fmla="val 0"/>
            </a:avLst>
          </a:pr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2" name="Google Shape;962;p31"/>
          <p:cNvSpPr/>
          <p:nvPr/>
        </p:nvSpPr>
        <p:spPr>
          <a:xfrm>
            <a:off x="-1066401" y="4068300"/>
            <a:ext cx="2132365" cy="2132365"/>
          </a:xfrm>
          <a:custGeom>
            <a:avLst/>
            <a:gdLst/>
            <a:ahLst/>
            <a:cxnLst/>
            <a:rect l="l" t="t" r="r" b="b"/>
            <a:pathLst>
              <a:path w="121226" h="121226" extrusionOk="0">
                <a:moveTo>
                  <a:pt x="60624" y="20133"/>
                </a:moveTo>
                <a:cubicBezTo>
                  <a:pt x="82970" y="20133"/>
                  <a:pt x="101116" y="38256"/>
                  <a:pt x="101116" y="60625"/>
                </a:cubicBezTo>
                <a:cubicBezTo>
                  <a:pt x="101116" y="82993"/>
                  <a:pt x="82970" y="101117"/>
                  <a:pt x="60624" y="101117"/>
                </a:cubicBezTo>
                <a:cubicBezTo>
                  <a:pt x="38255" y="101117"/>
                  <a:pt x="20109" y="82993"/>
                  <a:pt x="20109" y="60625"/>
                </a:cubicBezTo>
                <a:cubicBezTo>
                  <a:pt x="20109" y="38256"/>
                  <a:pt x="38255" y="20133"/>
                  <a:pt x="60624" y="20133"/>
                </a:cubicBezTo>
                <a:close/>
                <a:moveTo>
                  <a:pt x="60624" y="1"/>
                </a:moveTo>
                <a:cubicBezTo>
                  <a:pt x="27139" y="1"/>
                  <a:pt x="0" y="27140"/>
                  <a:pt x="0" y="60625"/>
                </a:cubicBezTo>
                <a:cubicBezTo>
                  <a:pt x="0" y="94086"/>
                  <a:pt x="27139" y="121226"/>
                  <a:pt x="60624" y="121226"/>
                </a:cubicBezTo>
                <a:cubicBezTo>
                  <a:pt x="94086" y="121226"/>
                  <a:pt x="121225" y="94086"/>
                  <a:pt x="121225" y="60625"/>
                </a:cubicBezTo>
                <a:cubicBezTo>
                  <a:pt x="121225" y="27140"/>
                  <a:pt x="94086" y="1"/>
                  <a:pt x="60624"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963" name="Google Shape;963;p31"/>
          <p:cNvGrpSpPr/>
          <p:nvPr/>
        </p:nvGrpSpPr>
        <p:grpSpPr>
          <a:xfrm>
            <a:off x="8163304" y="2879637"/>
            <a:ext cx="981027" cy="3457727"/>
            <a:chOff x="8399475" y="3067251"/>
            <a:chExt cx="755450" cy="2662658"/>
          </a:xfrm>
        </p:grpSpPr>
        <p:sp>
          <p:nvSpPr>
            <p:cNvPr id="964" name="Google Shape;964;p31"/>
            <p:cNvSpPr/>
            <p:nvPr/>
          </p:nvSpPr>
          <p:spPr>
            <a:xfrm>
              <a:off x="8400019" y="4388901"/>
              <a:ext cx="743921" cy="24"/>
            </a:xfrm>
            <a:custGeom>
              <a:avLst/>
              <a:gdLst/>
              <a:ahLst/>
              <a:cxnLst/>
              <a:rect l="l" t="t" r="r" b="b"/>
              <a:pathLst>
                <a:path w="85459" h="1" fill="none" extrusionOk="0">
                  <a:moveTo>
                    <a:pt x="0" y="1"/>
                  </a:moveTo>
                  <a:lnTo>
                    <a:pt x="85458" y="1"/>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5" name="Google Shape;965;p31"/>
            <p:cNvSpPr/>
            <p:nvPr/>
          </p:nvSpPr>
          <p:spPr>
            <a:xfrm>
              <a:off x="8400019" y="4199783"/>
              <a:ext cx="743921" cy="24"/>
            </a:xfrm>
            <a:custGeom>
              <a:avLst/>
              <a:gdLst/>
              <a:ahLst/>
              <a:cxnLst/>
              <a:rect l="l" t="t" r="r" b="b"/>
              <a:pathLst>
                <a:path w="85459" h="1" fill="none" extrusionOk="0">
                  <a:moveTo>
                    <a:pt x="0" y="0"/>
                  </a:moveTo>
                  <a:lnTo>
                    <a:pt x="85458" y="0"/>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6" name="Google Shape;966;p31"/>
            <p:cNvSpPr/>
            <p:nvPr/>
          </p:nvSpPr>
          <p:spPr>
            <a:xfrm>
              <a:off x="8400019" y="4011200"/>
              <a:ext cx="743921" cy="24"/>
            </a:xfrm>
            <a:custGeom>
              <a:avLst/>
              <a:gdLst/>
              <a:ahLst/>
              <a:cxnLst/>
              <a:rect l="l" t="t" r="r" b="b"/>
              <a:pathLst>
                <a:path w="85459" h="1" fill="none" extrusionOk="0">
                  <a:moveTo>
                    <a:pt x="0" y="1"/>
                  </a:moveTo>
                  <a:lnTo>
                    <a:pt x="85458" y="1"/>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7" name="Google Shape;967;p31"/>
            <p:cNvSpPr/>
            <p:nvPr/>
          </p:nvSpPr>
          <p:spPr>
            <a:xfrm>
              <a:off x="8400019" y="3822641"/>
              <a:ext cx="743921" cy="24"/>
            </a:xfrm>
            <a:custGeom>
              <a:avLst/>
              <a:gdLst/>
              <a:ahLst/>
              <a:cxnLst/>
              <a:rect l="l" t="t" r="r" b="b"/>
              <a:pathLst>
                <a:path w="85459" h="1" fill="none" extrusionOk="0">
                  <a:moveTo>
                    <a:pt x="0" y="0"/>
                  </a:moveTo>
                  <a:lnTo>
                    <a:pt x="85458" y="0"/>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8" name="Google Shape;968;p31"/>
            <p:cNvSpPr/>
            <p:nvPr/>
          </p:nvSpPr>
          <p:spPr>
            <a:xfrm>
              <a:off x="8400019" y="3633500"/>
              <a:ext cx="743921" cy="24"/>
            </a:xfrm>
            <a:custGeom>
              <a:avLst/>
              <a:gdLst/>
              <a:ahLst/>
              <a:cxnLst/>
              <a:rect l="l" t="t" r="r" b="b"/>
              <a:pathLst>
                <a:path w="85459" h="1" fill="none" extrusionOk="0">
                  <a:moveTo>
                    <a:pt x="0" y="1"/>
                  </a:moveTo>
                  <a:lnTo>
                    <a:pt x="85458" y="1"/>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9" name="Google Shape;969;p31"/>
            <p:cNvSpPr/>
            <p:nvPr/>
          </p:nvSpPr>
          <p:spPr>
            <a:xfrm>
              <a:off x="8400019" y="3444941"/>
              <a:ext cx="743921" cy="24"/>
            </a:xfrm>
            <a:custGeom>
              <a:avLst/>
              <a:gdLst/>
              <a:ahLst/>
              <a:cxnLst/>
              <a:rect l="l" t="t" r="r" b="b"/>
              <a:pathLst>
                <a:path w="85459" h="1" fill="none" extrusionOk="0">
                  <a:moveTo>
                    <a:pt x="0" y="0"/>
                  </a:moveTo>
                  <a:lnTo>
                    <a:pt x="85458" y="0"/>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0" name="Google Shape;970;p31"/>
            <p:cNvSpPr/>
            <p:nvPr/>
          </p:nvSpPr>
          <p:spPr>
            <a:xfrm>
              <a:off x="8400019" y="3256358"/>
              <a:ext cx="743921" cy="24"/>
            </a:xfrm>
            <a:custGeom>
              <a:avLst/>
              <a:gdLst/>
              <a:ahLst/>
              <a:cxnLst/>
              <a:rect l="l" t="t" r="r" b="b"/>
              <a:pathLst>
                <a:path w="85459" h="1" fill="none" extrusionOk="0">
                  <a:moveTo>
                    <a:pt x="0" y="1"/>
                  </a:moveTo>
                  <a:lnTo>
                    <a:pt x="85458" y="1"/>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1" name="Google Shape;971;p31"/>
            <p:cNvSpPr/>
            <p:nvPr/>
          </p:nvSpPr>
          <p:spPr>
            <a:xfrm>
              <a:off x="8966301" y="3067251"/>
              <a:ext cx="24" cy="2662658"/>
            </a:xfrm>
            <a:custGeom>
              <a:avLst/>
              <a:gdLst/>
              <a:ahLst/>
              <a:cxnLst/>
              <a:rect l="l" t="t" r="r" b="b"/>
              <a:pathLst>
                <a:path w="1" h="85458" fill="none" extrusionOk="0">
                  <a:moveTo>
                    <a:pt x="0" y="0"/>
                  </a:moveTo>
                  <a:lnTo>
                    <a:pt x="0" y="85458"/>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2" name="Google Shape;972;p31"/>
            <p:cNvSpPr/>
            <p:nvPr/>
          </p:nvSpPr>
          <p:spPr>
            <a:xfrm>
              <a:off x="8777715" y="3067251"/>
              <a:ext cx="24" cy="2662658"/>
            </a:xfrm>
            <a:custGeom>
              <a:avLst/>
              <a:gdLst/>
              <a:ahLst/>
              <a:cxnLst/>
              <a:rect l="l" t="t" r="r" b="b"/>
              <a:pathLst>
                <a:path w="1" h="85458" fill="none" extrusionOk="0">
                  <a:moveTo>
                    <a:pt x="0" y="0"/>
                  </a:moveTo>
                  <a:lnTo>
                    <a:pt x="0" y="85458"/>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3" name="Google Shape;973;p31"/>
            <p:cNvSpPr/>
            <p:nvPr/>
          </p:nvSpPr>
          <p:spPr>
            <a:xfrm>
              <a:off x="8588595" y="3067251"/>
              <a:ext cx="24" cy="2662658"/>
            </a:xfrm>
            <a:custGeom>
              <a:avLst/>
              <a:gdLst/>
              <a:ahLst/>
              <a:cxnLst/>
              <a:rect l="l" t="t" r="r" b="b"/>
              <a:pathLst>
                <a:path w="1" h="85458" fill="none" extrusionOk="0">
                  <a:moveTo>
                    <a:pt x="0" y="0"/>
                  </a:moveTo>
                  <a:lnTo>
                    <a:pt x="0" y="85458"/>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4" name="Google Shape;974;p31"/>
            <p:cNvSpPr/>
            <p:nvPr/>
          </p:nvSpPr>
          <p:spPr>
            <a:xfrm>
              <a:off x="8399475" y="3067251"/>
              <a:ext cx="24" cy="2662658"/>
            </a:xfrm>
            <a:custGeom>
              <a:avLst/>
              <a:gdLst/>
              <a:ahLst/>
              <a:cxnLst/>
              <a:rect l="l" t="t" r="r" b="b"/>
              <a:pathLst>
                <a:path w="1" h="85458" fill="none" extrusionOk="0">
                  <a:moveTo>
                    <a:pt x="0" y="0"/>
                  </a:moveTo>
                  <a:lnTo>
                    <a:pt x="0" y="85458"/>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5" name="Google Shape;975;p31"/>
            <p:cNvSpPr/>
            <p:nvPr/>
          </p:nvSpPr>
          <p:spPr>
            <a:xfrm>
              <a:off x="8400019" y="3067775"/>
              <a:ext cx="743921" cy="24"/>
            </a:xfrm>
            <a:custGeom>
              <a:avLst/>
              <a:gdLst/>
              <a:ahLst/>
              <a:cxnLst/>
              <a:rect l="l" t="t" r="r" b="b"/>
              <a:pathLst>
                <a:path w="85459" h="1" fill="none" extrusionOk="0">
                  <a:moveTo>
                    <a:pt x="0" y="1"/>
                  </a:moveTo>
                  <a:lnTo>
                    <a:pt x="85458" y="1"/>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6" name="Google Shape;976;p31"/>
            <p:cNvSpPr/>
            <p:nvPr/>
          </p:nvSpPr>
          <p:spPr>
            <a:xfrm>
              <a:off x="8400019" y="5710051"/>
              <a:ext cx="743921" cy="24"/>
            </a:xfrm>
            <a:custGeom>
              <a:avLst/>
              <a:gdLst/>
              <a:ahLst/>
              <a:cxnLst/>
              <a:rect l="l" t="t" r="r" b="b"/>
              <a:pathLst>
                <a:path w="85459" h="1" fill="none" extrusionOk="0">
                  <a:moveTo>
                    <a:pt x="0" y="1"/>
                  </a:moveTo>
                  <a:lnTo>
                    <a:pt x="85458" y="1"/>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7" name="Google Shape;977;p31"/>
            <p:cNvSpPr/>
            <p:nvPr/>
          </p:nvSpPr>
          <p:spPr>
            <a:xfrm>
              <a:off x="8400019" y="5520933"/>
              <a:ext cx="743921" cy="24"/>
            </a:xfrm>
            <a:custGeom>
              <a:avLst/>
              <a:gdLst/>
              <a:ahLst/>
              <a:cxnLst/>
              <a:rect l="l" t="t" r="r" b="b"/>
              <a:pathLst>
                <a:path w="85459" h="1" fill="none" extrusionOk="0">
                  <a:moveTo>
                    <a:pt x="0" y="0"/>
                  </a:moveTo>
                  <a:lnTo>
                    <a:pt x="85458" y="0"/>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8" name="Google Shape;978;p31"/>
            <p:cNvSpPr/>
            <p:nvPr/>
          </p:nvSpPr>
          <p:spPr>
            <a:xfrm>
              <a:off x="8400019" y="5332350"/>
              <a:ext cx="743921" cy="24"/>
            </a:xfrm>
            <a:custGeom>
              <a:avLst/>
              <a:gdLst/>
              <a:ahLst/>
              <a:cxnLst/>
              <a:rect l="l" t="t" r="r" b="b"/>
              <a:pathLst>
                <a:path w="85459" h="1" fill="none" extrusionOk="0">
                  <a:moveTo>
                    <a:pt x="0" y="1"/>
                  </a:moveTo>
                  <a:lnTo>
                    <a:pt x="85458" y="1"/>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9" name="Google Shape;979;p31"/>
            <p:cNvSpPr/>
            <p:nvPr/>
          </p:nvSpPr>
          <p:spPr>
            <a:xfrm>
              <a:off x="8400019" y="5143791"/>
              <a:ext cx="743921" cy="24"/>
            </a:xfrm>
            <a:custGeom>
              <a:avLst/>
              <a:gdLst/>
              <a:ahLst/>
              <a:cxnLst/>
              <a:rect l="l" t="t" r="r" b="b"/>
              <a:pathLst>
                <a:path w="85459" h="1" fill="none" extrusionOk="0">
                  <a:moveTo>
                    <a:pt x="0" y="0"/>
                  </a:moveTo>
                  <a:lnTo>
                    <a:pt x="85458" y="0"/>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0" name="Google Shape;980;p31"/>
            <p:cNvSpPr/>
            <p:nvPr/>
          </p:nvSpPr>
          <p:spPr>
            <a:xfrm>
              <a:off x="8400019" y="4954650"/>
              <a:ext cx="743921" cy="24"/>
            </a:xfrm>
            <a:custGeom>
              <a:avLst/>
              <a:gdLst/>
              <a:ahLst/>
              <a:cxnLst/>
              <a:rect l="l" t="t" r="r" b="b"/>
              <a:pathLst>
                <a:path w="85459" h="1" fill="none" extrusionOk="0">
                  <a:moveTo>
                    <a:pt x="0" y="1"/>
                  </a:moveTo>
                  <a:lnTo>
                    <a:pt x="85458" y="1"/>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1" name="Google Shape;981;p31"/>
            <p:cNvSpPr/>
            <p:nvPr/>
          </p:nvSpPr>
          <p:spPr>
            <a:xfrm>
              <a:off x="8400019" y="4766091"/>
              <a:ext cx="743921" cy="24"/>
            </a:xfrm>
            <a:custGeom>
              <a:avLst/>
              <a:gdLst/>
              <a:ahLst/>
              <a:cxnLst/>
              <a:rect l="l" t="t" r="r" b="b"/>
              <a:pathLst>
                <a:path w="85459" h="1" fill="none" extrusionOk="0">
                  <a:moveTo>
                    <a:pt x="0" y="0"/>
                  </a:moveTo>
                  <a:lnTo>
                    <a:pt x="85458" y="0"/>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2" name="Google Shape;982;p31"/>
            <p:cNvSpPr/>
            <p:nvPr/>
          </p:nvSpPr>
          <p:spPr>
            <a:xfrm>
              <a:off x="8400019" y="4577508"/>
              <a:ext cx="743921" cy="24"/>
            </a:xfrm>
            <a:custGeom>
              <a:avLst/>
              <a:gdLst/>
              <a:ahLst/>
              <a:cxnLst/>
              <a:rect l="l" t="t" r="r" b="b"/>
              <a:pathLst>
                <a:path w="85459" h="1" fill="none" extrusionOk="0">
                  <a:moveTo>
                    <a:pt x="0" y="1"/>
                  </a:moveTo>
                  <a:lnTo>
                    <a:pt x="85458" y="1"/>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3" name="Google Shape;983;p31"/>
            <p:cNvSpPr/>
            <p:nvPr/>
          </p:nvSpPr>
          <p:spPr>
            <a:xfrm>
              <a:off x="9154901" y="3067251"/>
              <a:ext cx="24" cy="2662658"/>
            </a:xfrm>
            <a:custGeom>
              <a:avLst/>
              <a:gdLst/>
              <a:ahLst/>
              <a:cxnLst/>
              <a:rect l="l" t="t" r="r" b="b"/>
              <a:pathLst>
                <a:path w="1" h="85458" fill="none" extrusionOk="0">
                  <a:moveTo>
                    <a:pt x="0" y="0"/>
                  </a:moveTo>
                  <a:lnTo>
                    <a:pt x="0" y="85458"/>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984" name="Google Shape;984;p31"/>
          <p:cNvSpPr/>
          <p:nvPr/>
        </p:nvSpPr>
        <p:spPr>
          <a:xfrm>
            <a:off x="220888" y="3164450"/>
            <a:ext cx="107300" cy="281350"/>
          </a:xfrm>
          <a:custGeom>
            <a:avLst/>
            <a:gdLst/>
            <a:ahLst/>
            <a:cxnLst/>
            <a:rect l="l" t="t" r="r" b="b"/>
            <a:pathLst>
              <a:path w="4292" h="11254" fill="none" extrusionOk="0">
                <a:moveTo>
                  <a:pt x="4291" y="9108"/>
                </a:moveTo>
                <a:lnTo>
                  <a:pt x="4291" y="2146"/>
                </a:lnTo>
                <a:cubicBezTo>
                  <a:pt x="4291" y="960"/>
                  <a:pt x="3333" y="1"/>
                  <a:pt x="2146" y="1"/>
                </a:cubicBezTo>
                <a:lnTo>
                  <a:pt x="2146" y="1"/>
                </a:lnTo>
                <a:cubicBezTo>
                  <a:pt x="982" y="1"/>
                  <a:pt x="0" y="960"/>
                  <a:pt x="0" y="2146"/>
                </a:cubicBezTo>
                <a:lnTo>
                  <a:pt x="0" y="9108"/>
                </a:lnTo>
                <a:cubicBezTo>
                  <a:pt x="0" y="10272"/>
                  <a:pt x="982" y="11254"/>
                  <a:pt x="2146" y="11254"/>
                </a:cubicBezTo>
                <a:lnTo>
                  <a:pt x="2146" y="11254"/>
                </a:lnTo>
                <a:cubicBezTo>
                  <a:pt x="3333" y="11254"/>
                  <a:pt x="4291" y="10272"/>
                  <a:pt x="4291" y="9108"/>
                </a:cubicBezTo>
                <a:close/>
              </a:path>
            </a:pathLst>
          </a:custGeom>
          <a:noFill/>
          <a:ln w="9700" cap="flat" cmpd="sng">
            <a:solidFill>
              <a:schemeClr val="dk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5" name="Google Shape;985;p31"/>
          <p:cNvSpPr/>
          <p:nvPr/>
        </p:nvSpPr>
        <p:spPr>
          <a:xfrm>
            <a:off x="6386350" y="5143500"/>
            <a:ext cx="280775" cy="107300"/>
          </a:xfrm>
          <a:custGeom>
            <a:avLst/>
            <a:gdLst/>
            <a:ahLst/>
            <a:cxnLst/>
            <a:rect l="l" t="t" r="r" b="b"/>
            <a:pathLst>
              <a:path w="11231" h="4292" fill="none" extrusionOk="0">
                <a:moveTo>
                  <a:pt x="9085" y="0"/>
                </a:moveTo>
                <a:lnTo>
                  <a:pt x="2146" y="0"/>
                </a:lnTo>
                <a:cubicBezTo>
                  <a:pt x="959" y="0"/>
                  <a:pt x="0" y="959"/>
                  <a:pt x="0" y="2146"/>
                </a:cubicBezTo>
                <a:lnTo>
                  <a:pt x="0" y="2146"/>
                </a:lnTo>
                <a:cubicBezTo>
                  <a:pt x="0" y="3333"/>
                  <a:pt x="959" y="4291"/>
                  <a:pt x="2146" y="4291"/>
                </a:cubicBezTo>
                <a:lnTo>
                  <a:pt x="9085" y="4291"/>
                </a:lnTo>
                <a:cubicBezTo>
                  <a:pt x="10272" y="4291"/>
                  <a:pt x="11230" y="3333"/>
                  <a:pt x="11230" y="2146"/>
                </a:cubicBezTo>
                <a:lnTo>
                  <a:pt x="11230" y="2146"/>
                </a:lnTo>
                <a:cubicBezTo>
                  <a:pt x="11230" y="959"/>
                  <a:pt x="10272" y="0"/>
                  <a:pt x="9085" y="0"/>
                </a:cubicBezTo>
                <a:close/>
              </a:path>
            </a:pathLst>
          </a:custGeom>
          <a:noFill/>
          <a:ln w="9700" cap="flat" cmpd="sng">
            <a:solidFill>
              <a:schemeClr val="dk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Background">
  <p:cSld name="BLANK_1_1_1_1_1_1_1">
    <p:spTree>
      <p:nvGrpSpPr>
        <p:cNvPr id="1" name="Shape 986"/>
        <p:cNvGrpSpPr/>
        <p:nvPr/>
      </p:nvGrpSpPr>
      <p:grpSpPr>
        <a:xfrm>
          <a:off x="0" y="0"/>
          <a:ext cx="0" cy="0"/>
          <a:chOff x="0" y="0"/>
          <a:chExt cx="0" cy="0"/>
        </a:xfrm>
      </p:grpSpPr>
      <p:grpSp>
        <p:nvGrpSpPr>
          <p:cNvPr id="987" name="Google Shape;987;p32"/>
          <p:cNvGrpSpPr/>
          <p:nvPr/>
        </p:nvGrpSpPr>
        <p:grpSpPr>
          <a:xfrm>
            <a:off x="-479075" y="4608500"/>
            <a:ext cx="10102125" cy="963950"/>
            <a:chOff x="-479062" y="4756525"/>
            <a:chExt cx="10102125" cy="963950"/>
          </a:xfrm>
        </p:grpSpPr>
        <p:sp>
          <p:nvSpPr>
            <p:cNvPr id="988" name="Google Shape;988;p32"/>
            <p:cNvSpPr/>
            <p:nvPr/>
          </p:nvSpPr>
          <p:spPr>
            <a:xfrm>
              <a:off x="2054588" y="4756525"/>
              <a:ext cx="3370175" cy="963950"/>
            </a:xfrm>
            <a:custGeom>
              <a:avLst/>
              <a:gdLst/>
              <a:ahLst/>
              <a:cxnLst/>
              <a:rect l="l" t="t" r="r" b="b"/>
              <a:pathLst>
                <a:path w="134807" h="38558" extrusionOk="0">
                  <a:moveTo>
                    <a:pt x="16854" y="0"/>
                  </a:moveTo>
                  <a:cubicBezTo>
                    <a:pt x="14837" y="0"/>
                    <a:pt x="12817" y="771"/>
                    <a:pt x="11276" y="2311"/>
                  </a:cubicBezTo>
                  <a:lnTo>
                    <a:pt x="2306" y="11282"/>
                  </a:lnTo>
                  <a:cubicBezTo>
                    <a:pt x="845" y="12765"/>
                    <a:pt x="0" y="14774"/>
                    <a:pt x="0" y="16851"/>
                  </a:cubicBezTo>
                  <a:lnTo>
                    <a:pt x="0" y="30683"/>
                  </a:lnTo>
                  <a:cubicBezTo>
                    <a:pt x="0" y="35043"/>
                    <a:pt x="3538" y="38558"/>
                    <a:pt x="7875" y="38558"/>
                  </a:cubicBezTo>
                  <a:lnTo>
                    <a:pt x="126932" y="38558"/>
                  </a:lnTo>
                  <a:cubicBezTo>
                    <a:pt x="131269" y="38558"/>
                    <a:pt x="134807" y="35043"/>
                    <a:pt x="134807" y="30683"/>
                  </a:cubicBezTo>
                  <a:lnTo>
                    <a:pt x="134807" y="16851"/>
                  </a:lnTo>
                  <a:cubicBezTo>
                    <a:pt x="134807" y="14774"/>
                    <a:pt x="133962" y="12765"/>
                    <a:pt x="132501" y="11282"/>
                  </a:cubicBezTo>
                  <a:lnTo>
                    <a:pt x="123508" y="2311"/>
                  </a:lnTo>
                  <a:cubicBezTo>
                    <a:pt x="121979" y="771"/>
                    <a:pt x="119964" y="0"/>
                    <a:pt x="117947" y="0"/>
                  </a:cubicBezTo>
                  <a:cubicBezTo>
                    <a:pt x="115930" y="0"/>
                    <a:pt x="113910" y="771"/>
                    <a:pt x="112369" y="2311"/>
                  </a:cubicBezTo>
                  <a:lnTo>
                    <a:pt x="106663" y="8018"/>
                  </a:lnTo>
                  <a:cubicBezTo>
                    <a:pt x="105122" y="9558"/>
                    <a:pt x="103108" y="10329"/>
                    <a:pt x="101094" y="10329"/>
                  </a:cubicBezTo>
                  <a:cubicBezTo>
                    <a:pt x="99079" y="10329"/>
                    <a:pt x="97065" y="9558"/>
                    <a:pt x="95524" y="8018"/>
                  </a:cubicBezTo>
                  <a:lnTo>
                    <a:pt x="89818" y="2311"/>
                  </a:lnTo>
                  <a:cubicBezTo>
                    <a:pt x="88277" y="771"/>
                    <a:pt x="86263" y="0"/>
                    <a:pt x="84249" y="0"/>
                  </a:cubicBezTo>
                  <a:cubicBezTo>
                    <a:pt x="82234" y="0"/>
                    <a:pt x="80220" y="771"/>
                    <a:pt x="78679" y="2311"/>
                  </a:cubicBezTo>
                  <a:lnTo>
                    <a:pt x="72973" y="8018"/>
                  </a:lnTo>
                  <a:cubicBezTo>
                    <a:pt x="71432" y="9558"/>
                    <a:pt x="69418" y="10329"/>
                    <a:pt x="67403" y="10329"/>
                  </a:cubicBezTo>
                  <a:cubicBezTo>
                    <a:pt x="65389" y="10329"/>
                    <a:pt x="63375" y="9558"/>
                    <a:pt x="61834" y="8018"/>
                  </a:cubicBezTo>
                  <a:lnTo>
                    <a:pt x="56128" y="2311"/>
                  </a:lnTo>
                  <a:cubicBezTo>
                    <a:pt x="54587" y="771"/>
                    <a:pt x="52567" y="0"/>
                    <a:pt x="50550" y="0"/>
                  </a:cubicBezTo>
                  <a:cubicBezTo>
                    <a:pt x="48533" y="0"/>
                    <a:pt x="46518" y="771"/>
                    <a:pt x="44989" y="2311"/>
                  </a:cubicBezTo>
                  <a:lnTo>
                    <a:pt x="39283" y="8018"/>
                  </a:lnTo>
                  <a:cubicBezTo>
                    <a:pt x="37742" y="9558"/>
                    <a:pt x="35722" y="10329"/>
                    <a:pt x="33705" y="10329"/>
                  </a:cubicBezTo>
                  <a:cubicBezTo>
                    <a:pt x="31688" y="10329"/>
                    <a:pt x="29673" y="9558"/>
                    <a:pt x="28144" y="8018"/>
                  </a:cubicBezTo>
                  <a:lnTo>
                    <a:pt x="22415" y="2311"/>
                  </a:lnTo>
                  <a:cubicBezTo>
                    <a:pt x="20886" y="771"/>
                    <a:pt x="18871" y="0"/>
                    <a:pt x="1685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9" name="Google Shape;989;p32"/>
            <p:cNvSpPr/>
            <p:nvPr/>
          </p:nvSpPr>
          <p:spPr>
            <a:xfrm>
              <a:off x="-479062" y="4756525"/>
              <a:ext cx="3370175" cy="963950"/>
            </a:xfrm>
            <a:custGeom>
              <a:avLst/>
              <a:gdLst/>
              <a:ahLst/>
              <a:cxnLst/>
              <a:rect l="l" t="t" r="r" b="b"/>
              <a:pathLst>
                <a:path w="134807" h="38558" extrusionOk="0">
                  <a:moveTo>
                    <a:pt x="16854" y="0"/>
                  </a:moveTo>
                  <a:cubicBezTo>
                    <a:pt x="14837" y="0"/>
                    <a:pt x="12817" y="771"/>
                    <a:pt x="11276" y="2311"/>
                  </a:cubicBezTo>
                  <a:lnTo>
                    <a:pt x="2306" y="11282"/>
                  </a:lnTo>
                  <a:cubicBezTo>
                    <a:pt x="845" y="12765"/>
                    <a:pt x="0" y="14774"/>
                    <a:pt x="0" y="16851"/>
                  </a:cubicBezTo>
                  <a:lnTo>
                    <a:pt x="0" y="30683"/>
                  </a:lnTo>
                  <a:cubicBezTo>
                    <a:pt x="0" y="35043"/>
                    <a:pt x="3538" y="38558"/>
                    <a:pt x="7875" y="38558"/>
                  </a:cubicBezTo>
                  <a:lnTo>
                    <a:pt x="126932" y="38558"/>
                  </a:lnTo>
                  <a:cubicBezTo>
                    <a:pt x="131269" y="38558"/>
                    <a:pt x="134807" y="35043"/>
                    <a:pt x="134807" y="30683"/>
                  </a:cubicBezTo>
                  <a:lnTo>
                    <a:pt x="134807" y="16851"/>
                  </a:lnTo>
                  <a:cubicBezTo>
                    <a:pt x="134807" y="14774"/>
                    <a:pt x="133962" y="12765"/>
                    <a:pt x="132501" y="11282"/>
                  </a:cubicBezTo>
                  <a:lnTo>
                    <a:pt x="123508" y="2311"/>
                  </a:lnTo>
                  <a:cubicBezTo>
                    <a:pt x="121979" y="771"/>
                    <a:pt x="119964" y="0"/>
                    <a:pt x="117947" y="0"/>
                  </a:cubicBezTo>
                  <a:cubicBezTo>
                    <a:pt x="115930" y="0"/>
                    <a:pt x="113910" y="771"/>
                    <a:pt x="112369" y="2311"/>
                  </a:cubicBezTo>
                  <a:lnTo>
                    <a:pt x="106663" y="8018"/>
                  </a:lnTo>
                  <a:cubicBezTo>
                    <a:pt x="105122" y="9558"/>
                    <a:pt x="103108" y="10329"/>
                    <a:pt x="101094" y="10329"/>
                  </a:cubicBezTo>
                  <a:cubicBezTo>
                    <a:pt x="99079" y="10329"/>
                    <a:pt x="97065" y="9558"/>
                    <a:pt x="95524" y="8018"/>
                  </a:cubicBezTo>
                  <a:lnTo>
                    <a:pt x="89818" y="2311"/>
                  </a:lnTo>
                  <a:cubicBezTo>
                    <a:pt x="88277" y="771"/>
                    <a:pt x="86263" y="0"/>
                    <a:pt x="84249" y="0"/>
                  </a:cubicBezTo>
                  <a:cubicBezTo>
                    <a:pt x="82234" y="0"/>
                    <a:pt x="80220" y="771"/>
                    <a:pt x="78679" y="2311"/>
                  </a:cubicBezTo>
                  <a:lnTo>
                    <a:pt x="72973" y="8018"/>
                  </a:lnTo>
                  <a:cubicBezTo>
                    <a:pt x="71432" y="9558"/>
                    <a:pt x="69418" y="10329"/>
                    <a:pt x="67403" y="10329"/>
                  </a:cubicBezTo>
                  <a:cubicBezTo>
                    <a:pt x="65389" y="10329"/>
                    <a:pt x="63375" y="9558"/>
                    <a:pt x="61834" y="8018"/>
                  </a:cubicBezTo>
                  <a:lnTo>
                    <a:pt x="56128" y="2311"/>
                  </a:lnTo>
                  <a:cubicBezTo>
                    <a:pt x="54587" y="771"/>
                    <a:pt x="52567" y="0"/>
                    <a:pt x="50550" y="0"/>
                  </a:cubicBezTo>
                  <a:cubicBezTo>
                    <a:pt x="48533" y="0"/>
                    <a:pt x="46518" y="771"/>
                    <a:pt x="44989" y="2311"/>
                  </a:cubicBezTo>
                  <a:lnTo>
                    <a:pt x="39283" y="8018"/>
                  </a:lnTo>
                  <a:cubicBezTo>
                    <a:pt x="37742" y="9558"/>
                    <a:pt x="35722" y="10329"/>
                    <a:pt x="33705" y="10329"/>
                  </a:cubicBezTo>
                  <a:cubicBezTo>
                    <a:pt x="31688" y="10329"/>
                    <a:pt x="29673" y="9558"/>
                    <a:pt x="28144" y="8018"/>
                  </a:cubicBezTo>
                  <a:lnTo>
                    <a:pt x="22415" y="2311"/>
                  </a:lnTo>
                  <a:cubicBezTo>
                    <a:pt x="20886" y="771"/>
                    <a:pt x="18871" y="0"/>
                    <a:pt x="1685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0" name="Google Shape;990;p32"/>
            <p:cNvSpPr/>
            <p:nvPr/>
          </p:nvSpPr>
          <p:spPr>
            <a:xfrm>
              <a:off x="4567813" y="4756525"/>
              <a:ext cx="3370175" cy="963950"/>
            </a:xfrm>
            <a:custGeom>
              <a:avLst/>
              <a:gdLst/>
              <a:ahLst/>
              <a:cxnLst/>
              <a:rect l="l" t="t" r="r" b="b"/>
              <a:pathLst>
                <a:path w="134807" h="38558" extrusionOk="0">
                  <a:moveTo>
                    <a:pt x="16854" y="0"/>
                  </a:moveTo>
                  <a:cubicBezTo>
                    <a:pt x="14837" y="0"/>
                    <a:pt x="12817" y="771"/>
                    <a:pt x="11276" y="2311"/>
                  </a:cubicBezTo>
                  <a:lnTo>
                    <a:pt x="2306" y="11282"/>
                  </a:lnTo>
                  <a:cubicBezTo>
                    <a:pt x="845" y="12765"/>
                    <a:pt x="0" y="14774"/>
                    <a:pt x="0" y="16851"/>
                  </a:cubicBezTo>
                  <a:lnTo>
                    <a:pt x="0" y="30683"/>
                  </a:lnTo>
                  <a:cubicBezTo>
                    <a:pt x="0" y="35043"/>
                    <a:pt x="3538" y="38558"/>
                    <a:pt x="7875" y="38558"/>
                  </a:cubicBezTo>
                  <a:lnTo>
                    <a:pt x="126932" y="38558"/>
                  </a:lnTo>
                  <a:cubicBezTo>
                    <a:pt x="131269" y="38558"/>
                    <a:pt x="134807" y="35043"/>
                    <a:pt x="134807" y="30683"/>
                  </a:cubicBezTo>
                  <a:lnTo>
                    <a:pt x="134807" y="16851"/>
                  </a:lnTo>
                  <a:cubicBezTo>
                    <a:pt x="134807" y="14774"/>
                    <a:pt x="133962" y="12765"/>
                    <a:pt x="132501" y="11282"/>
                  </a:cubicBezTo>
                  <a:lnTo>
                    <a:pt x="123508" y="2311"/>
                  </a:lnTo>
                  <a:cubicBezTo>
                    <a:pt x="121979" y="771"/>
                    <a:pt x="119964" y="0"/>
                    <a:pt x="117947" y="0"/>
                  </a:cubicBezTo>
                  <a:cubicBezTo>
                    <a:pt x="115930" y="0"/>
                    <a:pt x="113910" y="771"/>
                    <a:pt x="112369" y="2311"/>
                  </a:cubicBezTo>
                  <a:lnTo>
                    <a:pt x="106663" y="8018"/>
                  </a:lnTo>
                  <a:cubicBezTo>
                    <a:pt x="105122" y="9558"/>
                    <a:pt x="103108" y="10329"/>
                    <a:pt x="101094" y="10329"/>
                  </a:cubicBezTo>
                  <a:cubicBezTo>
                    <a:pt x="99079" y="10329"/>
                    <a:pt x="97065" y="9558"/>
                    <a:pt x="95524" y="8018"/>
                  </a:cubicBezTo>
                  <a:lnTo>
                    <a:pt x="89818" y="2311"/>
                  </a:lnTo>
                  <a:cubicBezTo>
                    <a:pt x="88277" y="771"/>
                    <a:pt x="86263" y="0"/>
                    <a:pt x="84249" y="0"/>
                  </a:cubicBezTo>
                  <a:cubicBezTo>
                    <a:pt x="82234" y="0"/>
                    <a:pt x="80220" y="771"/>
                    <a:pt x="78679" y="2311"/>
                  </a:cubicBezTo>
                  <a:lnTo>
                    <a:pt x="72973" y="8018"/>
                  </a:lnTo>
                  <a:cubicBezTo>
                    <a:pt x="71432" y="9558"/>
                    <a:pt x="69418" y="10329"/>
                    <a:pt x="67403" y="10329"/>
                  </a:cubicBezTo>
                  <a:cubicBezTo>
                    <a:pt x="65389" y="10329"/>
                    <a:pt x="63375" y="9558"/>
                    <a:pt x="61834" y="8018"/>
                  </a:cubicBezTo>
                  <a:lnTo>
                    <a:pt x="56128" y="2311"/>
                  </a:lnTo>
                  <a:cubicBezTo>
                    <a:pt x="54587" y="771"/>
                    <a:pt x="52567" y="0"/>
                    <a:pt x="50550" y="0"/>
                  </a:cubicBezTo>
                  <a:cubicBezTo>
                    <a:pt x="48533" y="0"/>
                    <a:pt x="46518" y="771"/>
                    <a:pt x="44989" y="2311"/>
                  </a:cubicBezTo>
                  <a:lnTo>
                    <a:pt x="39283" y="8018"/>
                  </a:lnTo>
                  <a:cubicBezTo>
                    <a:pt x="37742" y="9558"/>
                    <a:pt x="35722" y="10329"/>
                    <a:pt x="33705" y="10329"/>
                  </a:cubicBezTo>
                  <a:cubicBezTo>
                    <a:pt x="31688" y="10329"/>
                    <a:pt x="29673" y="9558"/>
                    <a:pt x="28144" y="8018"/>
                  </a:cubicBezTo>
                  <a:lnTo>
                    <a:pt x="22415" y="2311"/>
                  </a:lnTo>
                  <a:cubicBezTo>
                    <a:pt x="20886" y="771"/>
                    <a:pt x="18871" y="0"/>
                    <a:pt x="1685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1" name="Google Shape;991;p32"/>
            <p:cNvSpPr/>
            <p:nvPr/>
          </p:nvSpPr>
          <p:spPr>
            <a:xfrm>
              <a:off x="6252888" y="4756525"/>
              <a:ext cx="3370175" cy="963950"/>
            </a:xfrm>
            <a:custGeom>
              <a:avLst/>
              <a:gdLst/>
              <a:ahLst/>
              <a:cxnLst/>
              <a:rect l="l" t="t" r="r" b="b"/>
              <a:pathLst>
                <a:path w="134807" h="38558" extrusionOk="0">
                  <a:moveTo>
                    <a:pt x="16854" y="0"/>
                  </a:moveTo>
                  <a:cubicBezTo>
                    <a:pt x="14837" y="0"/>
                    <a:pt x="12817" y="771"/>
                    <a:pt x="11276" y="2311"/>
                  </a:cubicBezTo>
                  <a:lnTo>
                    <a:pt x="2306" y="11282"/>
                  </a:lnTo>
                  <a:cubicBezTo>
                    <a:pt x="845" y="12765"/>
                    <a:pt x="0" y="14774"/>
                    <a:pt x="0" y="16851"/>
                  </a:cubicBezTo>
                  <a:lnTo>
                    <a:pt x="0" y="30683"/>
                  </a:lnTo>
                  <a:cubicBezTo>
                    <a:pt x="0" y="35043"/>
                    <a:pt x="3538" y="38558"/>
                    <a:pt x="7875" y="38558"/>
                  </a:cubicBezTo>
                  <a:lnTo>
                    <a:pt x="126932" y="38558"/>
                  </a:lnTo>
                  <a:cubicBezTo>
                    <a:pt x="131269" y="38558"/>
                    <a:pt x="134807" y="35043"/>
                    <a:pt x="134807" y="30683"/>
                  </a:cubicBezTo>
                  <a:lnTo>
                    <a:pt x="134807" y="16851"/>
                  </a:lnTo>
                  <a:cubicBezTo>
                    <a:pt x="134807" y="14774"/>
                    <a:pt x="133962" y="12765"/>
                    <a:pt x="132501" y="11282"/>
                  </a:cubicBezTo>
                  <a:lnTo>
                    <a:pt x="123508" y="2311"/>
                  </a:lnTo>
                  <a:cubicBezTo>
                    <a:pt x="121979" y="771"/>
                    <a:pt x="119964" y="0"/>
                    <a:pt x="117947" y="0"/>
                  </a:cubicBezTo>
                  <a:cubicBezTo>
                    <a:pt x="115930" y="0"/>
                    <a:pt x="113910" y="771"/>
                    <a:pt x="112369" y="2311"/>
                  </a:cubicBezTo>
                  <a:lnTo>
                    <a:pt x="106663" y="8018"/>
                  </a:lnTo>
                  <a:cubicBezTo>
                    <a:pt x="105122" y="9558"/>
                    <a:pt x="103108" y="10329"/>
                    <a:pt x="101094" y="10329"/>
                  </a:cubicBezTo>
                  <a:cubicBezTo>
                    <a:pt x="99079" y="10329"/>
                    <a:pt x="97065" y="9558"/>
                    <a:pt x="95524" y="8018"/>
                  </a:cubicBezTo>
                  <a:lnTo>
                    <a:pt x="89818" y="2311"/>
                  </a:lnTo>
                  <a:cubicBezTo>
                    <a:pt x="88277" y="771"/>
                    <a:pt x="86263" y="0"/>
                    <a:pt x="84249" y="0"/>
                  </a:cubicBezTo>
                  <a:cubicBezTo>
                    <a:pt x="82234" y="0"/>
                    <a:pt x="80220" y="771"/>
                    <a:pt x="78679" y="2311"/>
                  </a:cubicBezTo>
                  <a:lnTo>
                    <a:pt x="72973" y="8018"/>
                  </a:lnTo>
                  <a:cubicBezTo>
                    <a:pt x="71432" y="9558"/>
                    <a:pt x="69418" y="10329"/>
                    <a:pt x="67403" y="10329"/>
                  </a:cubicBezTo>
                  <a:cubicBezTo>
                    <a:pt x="65389" y="10329"/>
                    <a:pt x="63375" y="9558"/>
                    <a:pt x="61834" y="8018"/>
                  </a:cubicBezTo>
                  <a:lnTo>
                    <a:pt x="56128" y="2311"/>
                  </a:lnTo>
                  <a:cubicBezTo>
                    <a:pt x="54587" y="771"/>
                    <a:pt x="52567" y="0"/>
                    <a:pt x="50550" y="0"/>
                  </a:cubicBezTo>
                  <a:cubicBezTo>
                    <a:pt x="48533" y="0"/>
                    <a:pt x="46518" y="771"/>
                    <a:pt x="44989" y="2311"/>
                  </a:cubicBezTo>
                  <a:lnTo>
                    <a:pt x="39283" y="8018"/>
                  </a:lnTo>
                  <a:cubicBezTo>
                    <a:pt x="37742" y="9558"/>
                    <a:pt x="35722" y="10329"/>
                    <a:pt x="33705" y="10329"/>
                  </a:cubicBezTo>
                  <a:cubicBezTo>
                    <a:pt x="31688" y="10329"/>
                    <a:pt x="29673" y="9558"/>
                    <a:pt x="28144" y="8018"/>
                  </a:cubicBezTo>
                  <a:lnTo>
                    <a:pt x="22415" y="2311"/>
                  </a:lnTo>
                  <a:cubicBezTo>
                    <a:pt x="20886" y="771"/>
                    <a:pt x="18871" y="0"/>
                    <a:pt x="1685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992" name="Google Shape;992;p32"/>
          <p:cNvSpPr/>
          <p:nvPr/>
        </p:nvSpPr>
        <p:spPr>
          <a:xfrm rot="10800000" flipH="1">
            <a:off x="8426450" y="-28700"/>
            <a:ext cx="717600" cy="2130900"/>
          </a:xfrm>
          <a:prstGeom prst="round2SameRect">
            <a:avLst>
              <a:gd name="adj1" fmla="val 50000"/>
              <a:gd name="adj2" fmla="val 0"/>
            </a:avLst>
          </a:pr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993" name="Google Shape;993;p32"/>
          <p:cNvGrpSpPr/>
          <p:nvPr/>
        </p:nvGrpSpPr>
        <p:grpSpPr>
          <a:xfrm flipH="1">
            <a:off x="7125160" y="340200"/>
            <a:ext cx="922750" cy="922150"/>
            <a:chOff x="715100" y="1540725"/>
            <a:chExt cx="922750" cy="922150"/>
          </a:xfrm>
        </p:grpSpPr>
        <p:sp>
          <p:nvSpPr>
            <p:cNvPr id="994" name="Google Shape;994;p32"/>
            <p:cNvSpPr/>
            <p:nvPr/>
          </p:nvSpPr>
          <p:spPr>
            <a:xfrm>
              <a:off x="715100" y="1540725"/>
              <a:ext cx="922750" cy="922150"/>
            </a:xfrm>
            <a:custGeom>
              <a:avLst/>
              <a:gdLst/>
              <a:ahLst/>
              <a:cxnLst/>
              <a:rect l="l" t="t" r="r" b="b"/>
              <a:pathLst>
                <a:path w="36910" h="36886" fill="none" extrusionOk="0">
                  <a:moveTo>
                    <a:pt x="36909" y="18443"/>
                  </a:moveTo>
                  <a:cubicBezTo>
                    <a:pt x="36909" y="28646"/>
                    <a:pt x="28646" y="36886"/>
                    <a:pt x="18443" y="36886"/>
                  </a:cubicBezTo>
                  <a:cubicBezTo>
                    <a:pt x="8263" y="36886"/>
                    <a:pt x="1" y="28646"/>
                    <a:pt x="1" y="18443"/>
                  </a:cubicBezTo>
                  <a:cubicBezTo>
                    <a:pt x="1" y="8263"/>
                    <a:pt x="8263" y="0"/>
                    <a:pt x="18443" y="0"/>
                  </a:cubicBezTo>
                  <a:cubicBezTo>
                    <a:pt x="28646" y="0"/>
                    <a:pt x="36909" y="8263"/>
                    <a:pt x="36909" y="18443"/>
                  </a:cubicBezTo>
                  <a:close/>
                </a:path>
              </a:pathLst>
            </a:custGeom>
            <a:noFill/>
            <a:ln w="9700" cap="flat" cmpd="sng">
              <a:solidFill>
                <a:schemeClr val="dk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5" name="Google Shape;995;p32"/>
            <p:cNvSpPr/>
            <p:nvPr/>
          </p:nvSpPr>
          <p:spPr>
            <a:xfrm>
              <a:off x="798975" y="1624600"/>
              <a:ext cx="754975" cy="754400"/>
            </a:xfrm>
            <a:custGeom>
              <a:avLst/>
              <a:gdLst/>
              <a:ahLst/>
              <a:cxnLst/>
              <a:rect l="l" t="t" r="r" b="b"/>
              <a:pathLst>
                <a:path w="30199" h="30176" fill="none" extrusionOk="0">
                  <a:moveTo>
                    <a:pt x="30199" y="15088"/>
                  </a:moveTo>
                  <a:cubicBezTo>
                    <a:pt x="30199" y="23419"/>
                    <a:pt x="23420" y="30175"/>
                    <a:pt x="15088" y="30175"/>
                  </a:cubicBezTo>
                  <a:cubicBezTo>
                    <a:pt x="6757" y="30175"/>
                    <a:pt x="1" y="23419"/>
                    <a:pt x="1" y="15088"/>
                  </a:cubicBezTo>
                  <a:cubicBezTo>
                    <a:pt x="1" y="6757"/>
                    <a:pt x="6757" y="1"/>
                    <a:pt x="15088" y="1"/>
                  </a:cubicBezTo>
                  <a:cubicBezTo>
                    <a:pt x="23420" y="1"/>
                    <a:pt x="30199" y="6757"/>
                    <a:pt x="30199" y="15088"/>
                  </a:cubicBezTo>
                  <a:close/>
                </a:path>
              </a:pathLst>
            </a:custGeom>
            <a:noFill/>
            <a:ln w="9700" cap="flat" cmpd="sng">
              <a:solidFill>
                <a:schemeClr val="dk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6" name="Google Shape;996;p32"/>
            <p:cNvSpPr/>
            <p:nvPr/>
          </p:nvSpPr>
          <p:spPr>
            <a:xfrm>
              <a:off x="877150" y="1702775"/>
              <a:ext cx="598050" cy="598050"/>
            </a:xfrm>
            <a:custGeom>
              <a:avLst/>
              <a:gdLst/>
              <a:ahLst/>
              <a:cxnLst/>
              <a:rect l="l" t="t" r="r" b="b"/>
              <a:pathLst>
                <a:path w="23922" h="23922" fill="none" extrusionOk="0">
                  <a:moveTo>
                    <a:pt x="23922" y="11961"/>
                  </a:moveTo>
                  <a:cubicBezTo>
                    <a:pt x="23922" y="18558"/>
                    <a:pt x="18558" y="23921"/>
                    <a:pt x="11961" y="23921"/>
                  </a:cubicBezTo>
                  <a:cubicBezTo>
                    <a:pt x="5365" y="23921"/>
                    <a:pt x="1" y="18558"/>
                    <a:pt x="1" y="11961"/>
                  </a:cubicBezTo>
                  <a:cubicBezTo>
                    <a:pt x="1" y="5365"/>
                    <a:pt x="5365" y="1"/>
                    <a:pt x="11961" y="1"/>
                  </a:cubicBezTo>
                  <a:cubicBezTo>
                    <a:pt x="18558" y="1"/>
                    <a:pt x="23922" y="5365"/>
                    <a:pt x="23922" y="11961"/>
                  </a:cubicBezTo>
                  <a:close/>
                </a:path>
              </a:pathLst>
            </a:custGeom>
            <a:noFill/>
            <a:ln w="9700" cap="flat" cmpd="sng">
              <a:solidFill>
                <a:schemeClr val="dk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7" name="Google Shape;997;p32"/>
            <p:cNvSpPr/>
            <p:nvPr/>
          </p:nvSpPr>
          <p:spPr>
            <a:xfrm>
              <a:off x="954200" y="1779800"/>
              <a:ext cx="443975" cy="444000"/>
            </a:xfrm>
            <a:custGeom>
              <a:avLst/>
              <a:gdLst/>
              <a:ahLst/>
              <a:cxnLst/>
              <a:rect l="l" t="t" r="r" b="b"/>
              <a:pathLst>
                <a:path w="17759" h="17760" fill="none" extrusionOk="0">
                  <a:moveTo>
                    <a:pt x="17758" y="8880"/>
                  </a:moveTo>
                  <a:cubicBezTo>
                    <a:pt x="17758" y="13787"/>
                    <a:pt x="13787" y="17759"/>
                    <a:pt x="8879" y="17759"/>
                  </a:cubicBezTo>
                  <a:cubicBezTo>
                    <a:pt x="3972" y="17759"/>
                    <a:pt x="0" y="13787"/>
                    <a:pt x="0" y="8880"/>
                  </a:cubicBezTo>
                  <a:cubicBezTo>
                    <a:pt x="0" y="3973"/>
                    <a:pt x="3972" y="1"/>
                    <a:pt x="8879" y="1"/>
                  </a:cubicBezTo>
                  <a:cubicBezTo>
                    <a:pt x="13787" y="1"/>
                    <a:pt x="17758" y="3973"/>
                    <a:pt x="17758" y="8880"/>
                  </a:cubicBezTo>
                  <a:close/>
                </a:path>
              </a:pathLst>
            </a:custGeom>
            <a:noFill/>
            <a:ln w="9700" cap="flat" cmpd="sng">
              <a:solidFill>
                <a:schemeClr val="dk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8" name="Google Shape;998;p32"/>
            <p:cNvSpPr/>
            <p:nvPr/>
          </p:nvSpPr>
          <p:spPr>
            <a:xfrm>
              <a:off x="1023250" y="1848850"/>
              <a:ext cx="305875" cy="305900"/>
            </a:xfrm>
            <a:custGeom>
              <a:avLst/>
              <a:gdLst/>
              <a:ahLst/>
              <a:cxnLst/>
              <a:rect l="l" t="t" r="r" b="b"/>
              <a:pathLst>
                <a:path w="12235" h="12236" fill="none" extrusionOk="0">
                  <a:moveTo>
                    <a:pt x="12235" y="6118"/>
                  </a:moveTo>
                  <a:cubicBezTo>
                    <a:pt x="12235" y="9496"/>
                    <a:pt x="9496" y="12235"/>
                    <a:pt x="6117" y="12235"/>
                  </a:cubicBezTo>
                  <a:cubicBezTo>
                    <a:pt x="2739" y="12235"/>
                    <a:pt x="0" y="9496"/>
                    <a:pt x="0" y="6118"/>
                  </a:cubicBezTo>
                  <a:cubicBezTo>
                    <a:pt x="0" y="2740"/>
                    <a:pt x="2739" y="1"/>
                    <a:pt x="6117" y="1"/>
                  </a:cubicBezTo>
                  <a:cubicBezTo>
                    <a:pt x="9496" y="1"/>
                    <a:pt x="12235" y="2740"/>
                    <a:pt x="12235" y="6118"/>
                  </a:cubicBezTo>
                  <a:close/>
                </a:path>
              </a:pathLst>
            </a:custGeom>
            <a:noFill/>
            <a:ln w="9700" cap="flat" cmpd="sng">
              <a:solidFill>
                <a:schemeClr val="dk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9" name="Google Shape;999;p32"/>
            <p:cNvSpPr/>
            <p:nvPr/>
          </p:nvSpPr>
          <p:spPr>
            <a:xfrm>
              <a:off x="1094000" y="1919625"/>
              <a:ext cx="164375" cy="164350"/>
            </a:xfrm>
            <a:custGeom>
              <a:avLst/>
              <a:gdLst/>
              <a:ahLst/>
              <a:cxnLst/>
              <a:rect l="l" t="t" r="r" b="b"/>
              <a:pathLst>
                <a:path w="6575" h="6574" fill="none" extrusionOk="0">
                  <a:moveTo>
                    <a:pt x="6574" y="3287"/>
                  </a:moveTo>
                  <a:cubicBezTo>
                    <a:pt x="6574" y="5090"/>
                    <a:pt x="5113" y="6574"/>
                    <a:pt x="3287" y="6574"/>
                  </a:cubicBezTo>
                  <a:cubicBezTo>
                    <a:pt x="1484" y="6574"/>
                    <a:pt x="1" y="5090"/>
                    <a:pt x="1" y="3287"/>
                  </a:cubicBezTo>
                  <a:cubicBezTo>
                    <a:pt x="1" y="1484"/>
                    <a:pt x="1484" y="0"/>
                    <a:pt x="3287" y="0"/>
                  </a:cubicBezTo>
                  <a:cubicBezTo>
                    <a:pt x="5113" y="0"/>
                    <a:pt x="6574" y="1484"/>
                    <a:pt x="6574" y="3287"/>
                  </a:cubicBezTo>
                  <a:close/>
                </a:path>
              </a:pathLst>
            </a:custGeom>
            <a:noFill/>
            <a:ln w="9700" cap="flat" cmpd="sng">
              <a:solidFill>
                <a:schemeClr val="dk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000" name="Google Shape;1000;p32"/>
          <p:cNvSpPr/>
          <p:nvPr/>
        </p:nvSpPr>
        <p:spPr>
          <a:xfrm flipH="1">
            <a:off x="-24" y="0"/>
            <a:ext cx="2220024" cy="2220024"/>
          </a:xfrm>
          <a:custGeom>
            <a:avLst/>
            <a:gdLst/>
            <a:ahLst/>
            <a:cxnLst/>
            <a:rect l="l" t="t" r="r" b="b"/>
            <a:pathLst>
              <a:path w="125107" h="125107" extrusionOk="0">
                <a:moveTo>
                  <a:pt x="1" y="1"/>
                </a:moveTo>
                <a:lnTo>
                  <a:pt x="1" y="21000"/>
                </a:lnTo>
                <a:cubicBezTo>
                  <a:pt x="1" y="26684"/>
                  <a:pt x="4589" y="31271"/>
                  <a:pt x="10272" y="31271"/>
                </a:cubicBezTo>
                <a:lnTo>
                  <a:pt x="21000" y="31271"/>
                </a:lnTo>
                <a:cubicBezTo>
                  <a:pt x="26683" y="31271"/>
                  <a:pt x="31271" y="35882"/>
                  <a:pt x="31271" y="41566"/>
                </a:cubicBezTo>
                <a:lnTo>
                  <a:pt x="31271" y="52271"/>
                </a:lnTo>
                <a:cubicBezTo>
                  <a:pt x="31271" y="57954"/>
                  <a:pt x="35882" y="62565"/>
                  <a:pt x="41543" y="62565"/>
                </a:cubicBezTo>
                <a:lnTo>
                  <a:pt x="52271" y="62565"/>
                </a:lnTo>
                <a:cubicBezTo>
                  <a:pt x="57954" y="62565"/>
                  <a:pt x="62542" y="67153"/>
                  <a:pt x="62542" y="72836"/>
                </a:cubicBezTo>
                <a:lnTo>
                  <a:pt x="62542" y="83564"/>
                </a:lnTo>
                <a:cubicBezTo>
                  <a:pt x="62542" y="89225"/>
                  <a:pt x="67153" y="93835"/>
                  <a:pt x="72836" y="93835"/>
                </a:cubicBezTo>
                <a:lnTo>
                  <a:pt x="83541" y="93835"/>
                </a:lnTo>
                <a:cubicBezTo>
                  <a:pt x="89225" y="93835"/>
                  <a:pt x="93836" y="98423"/>
                  <a:pt x="93836" y="104107"/>
                </a:cubicBezTo>
                <a:lnTo>
                  <a:pt x="93836" y="114835"/>
                </a:lnTo>
                <a:cubicBezTo>
                  <a:pt x="93836" y="120518"/>
                  <a:pt x="98423" y="125106"/>
                  <a:pt x="104107" y="125106"/>
                </a:cubicBezTo>
                <a:lnTo>
                  <a:pt x="114835" y="125106"/>
                </a:lnTo>
                <a:cubicBezTo>
                  <a:pt x="120495" y="125106"/>
                  <a:pt x="125106" y="120518"/>
                  <a:pt x="125106" y="114835"/>
                </a:cubicBezTo>
                <a:lnTo>
                  <a:pt x="125106"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001" name="Google Shape;1001;p32"/>
          <p:cNvGrpSpPr/>
          <p:nvPr/>
        </p:nvGrpSpPr>
        <p:grpSpPr>
          <a:xfrm flipH="1">
            <a:off x="8559110" y="984900"/>
            <a:ext cx="453125" cy="495325"/>
            <a:chOff x="4291875" y="1071125"/>
            <a:chExt cx="453125" cy="495325"/>
          </a:xfrm>
        </p:grpSpPr>
        <p:sp>
          <p:nvSpPr>
            <p:cNvPr id="1002" name="Google Shape;1002;p32"/>
            <p:cNvSpPr/>
            <p:nvPr/>
          </p:nvSpPr>
          <p:spPr>
            <a:xfrm>
              <a:off x="4702750" y="1071125"/>
              <a:ext cx="42250" cy="42250"/>
            </a:xfrm>
            <a:custGeom>
              <a:avLst/>
              <a:gdLst/>
              <a:ahLst/>
              <a:cxnLst/>
              <a:rect l="l" t="t" r="r" b="b"/>
              <a:pathLst>
                <a:path w="1690" h="1690" extrusionOk="0">
                  <a:moveTo>
                    <a:pt x="845" y="1"/>
                  </a:moveTo>
                  <a:cubicBezTo>
                    <a:pt x="365" y="1"/>
                    <a:pt x="0" y="366"/>
                    <a:pt x="0" y="845"/>
                  </a:cubicBezTo>
                  <a:cubicBezTo>
                    <a:pt x="0" y="1302"/>
                    <a:pt x="365" y="1690"/>
                    <a:pt x="845" y="1690"/>
                  </a:cubicBezTo>
                  <a:cubicBezTo>
                    <a:pt x="1301" y="1690"/>
                    <a:pt x="1689" y="1302"/>
                    <a:pt x="1689" y="845"/>
                  </a:cubicBezTo>
                  <a:cubicBezTo>
                    <a:pt x="1689" y="366"/>
                    <a:pt x="1301" y="1"/>
                    <a:pt x="84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3" name="Google Shape;1003;p32"/>
            <p:cNvSpPr/>
            <p:nvPr/>
          </p:nvSpPr>
          <p:spPr>
            <a:xfrm>
              <a:off x="4702750" y="1297675"/>
              <a:ext cx="42250" cy="42250"/>
            </a:xfrm>
            <a:custGeom>
              <a:avLst/>
              <a:gdLst/>
              <a:ahLst/>
              <a:cxnLst/>
              <a:rect l="l" t="t" r="r" b="b"/>
              <a:pathLst>
                <a:path w="1690" h="1690" extrusionOk="0">
                  <a:moveTo>
                    <a:pt x="845" y="0"/>
                  </a:moveTo>
                  <a:cubicBezTo>
                    <a:pt x="365" y="0"/>
                    <a:pt x="0" y="365"/>
                    <a:pt x="0" y="845"/>
                  </a:cubicBezTo>
                  <a:cubicBezTo>
                    <a:pt x="0" y="1301"/>
                    <a:pt x="365" y="1689"/>
                    <a:pt x="845" y="1689"/>
                  </a:cubicBezTo>
                  <a:cubicBezTo>
                    <a:pt x="1301" y="1689"/>
                    <a:pt x="1689" y="1301"/>
                    <a:pt x="1689" y="845"/>
                  </a:cubicBezTo>
                  <a:cubicBezTo>
                    <a:pt x="1689" y="365"/>
                    <a:pt x="1301" y="0"/>
                    <a:pt x="84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4" name="Google Shape;1004;p32"/>
            <p:cNvSpPr/>
            <p:nvPr/>
          </p:nvSpPr>
          <p:spPr>
            <a:xfrm>
              <a:off x="4702750" y="1524200"/>
              <a:ext cx="42250" cy="42250"/>
            </a:xfrm>
            <a:custGeom>
              <a:avLst/>
              <a:gdLst/>
              <a:ahLst/>
              <a:cxnLst/>
              <a:rect l="l" t="t" r="r" b="b"/>
              <a:pathLst>
                <a:path w="1690" h="1690" extrusionOk="0">
                  <a:moveTo>
                    <a:pt x="845" y="1"/>
                  </a:moveTo>
                  <a:cubicBezTo>
                    <a:pt x="365" y="1"/>
                    <a:pt x="0" y="366"/>
                    <a:pt x="0" y="845"/>
                  </a:cubicBezTo>
                  <a:cubicBezTo>
                    <a:pt x="0" y="1302"/>
                    <a:pt x="365" y="1690"/>
                    <a:pt x="845" y="1690"/>
                  </a:cubicBezTo>
                  <a:cubicBezTo>
                    <a:pt x="1301" y="1690"/>
                    <a:pt x="1689" y="1302"/>
                    <a:pt x="1689" y="845"/>
                  </a:cubicBezTo>
                  <a:cubicBezTo>
                    <a:pt x="1689" y="366"/>
                    <a:pt x="1301" y="1"/>
                    <a:pt x="84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5" name="Google Shape;1005;p32"/>
            <p:cNvSpPr/>
            <p:nvPr/>
          </p:nvSpPr>
          <p:spPr>
            <a:xfrm>
              <a:off x="4497325" y="1071125"/>
              <a:ext cx="42250" cy="42250"/>
            </a:xfrm>
            <a:custGeom>
              <a:avLst/>
              <a:gdLst/>
              <a:ahLst/>
              <a:cxnLst/>
              <a:rect l="l" t="t" r="r" b="b"/>
              <a:pathLst>
                <a:path w="1690" h="1690" extrusionOk="0">
                  <a:moveTo>
                    <a:pt x="845" y="1"/>
                  </a:moveTo>
                  <a:cubicBezTo>
                    <a:pt x="365" y="1"/>
                    <a:pt x="0" y="366"/>
                    <a:pt x="0" y="845"/>
                  </a:cubicBezTo>
                  <a:cubicBezTo>
                    <a:pt x="0" y="1302"/>
                    <a:pt x="365" y="1690"/>
                    <a:pt x="845" y="1690"/>
                  </a:cubicBezTo>
                  <a:cubicBezTo>
                    <a:pt x="1301" y="1690"/>
                    <a:pt x="1689" y="1302"/>
                    <a:pt x="1689" y="845"/>
                  </a:cubicBezTo>
                  <a:cubicBezTo>
                    <a:pt x="1689" y="366"/>
                    <a:pt x="1301" y="1"/>
                    <a:pt x="84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6" name="Google Shape;1006;p32"/>
            <p:cNvSpPr/>
            <p:nvPr/>
          </p:nvSpPr>
          <p:spPr>
            <a:xfrm>
              <a:off x="4497325" y="1297675"/>
              <a:ext cx="42250" cy="42250"/>
            </a:xfrm>
            <a:custGeom>
              <a:avLst/>
              <a:gdLst/>
              <a:ahLst/>
              <a:cxnLst/>
              <a:rect l="l" t="t" r="r" b="b"/>
              <a:pathLst>
                <a:path w="1690" h="1690" extrusionOk="0">
                  <a:moveTo>
                    <a:pt x="845" y="0"/>
                  </a:moveTo>
                  <a:cubicBezTo>
                    <a:pt x="365" y="0"/>
                    <a:pt x="0" y="365"/>
                    <a:pt x="0" y="845"/>
                  </a:cubicBezTo>
                  <a:cubicBezTo>
                    <a:pt x="0" y="1301"/>
                    <a:pt x="365" y="1689"/>
                    <a:pt x="845" y="1689"/>
                  </a:cubicBezTo>
                  <a:cubicBezTo>
                    <a:pt x="1301" y="1689"/>
                    <a:pt x="1689" y="1301"/>
                    <a:pt x="1689" y="845"/>
                  </a:cubicBezTo>
                  <a:cubicBezTo>
                    <a:pt x="1689" y="365"/>
                    <a:pt x="1301" y="0"/>
                    <a:pt x="84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7" name="Google Shape;1007;p32"/>
            <p:cNvSpPr/>
            <p:nvPr/>
          </p:nvSpPr>
          <p:spPr>
            <a:xfrm>
              <a:off x="4497325" y="1524200"/>
              <a:ext cx="42250" cy="42250"/>
            </a:xfrm>
            <a:custGeom>
              <a:avLst/>
              <a:gdLst/>
              <a:ahLst/>
              <a:cxnLst/>
              <a:rect l="l" t="t" r="r" b="b"/>
              <a:pathLst>
                <a:path w="1690" h="1690" extrusionOk="0">
                  <a:moveTo>
                    <a:pt x="845" y="1"/>
                  </a:moveTo>
                  <a:cubicBezTo>
                    <a:pt x="365" y="1"/>
                    <a:pt x="0" y="366"/>
                    <a:pt x="0" y="845"/>
                  </a:cubicBezTo>
                  <a:cubicBezTo>
                    <a:pt x="0" y="1302"/>
                    <a:pt x="365" y="1690"/>
                    <a:pt x="845" y="1690"/>
                  </a:cubicBezTo>
                  <a:cubicBezTo>
                    <a:pt x="1301" y="1690"/>
                    <a:pt x="1689" y="1302"/>
                    <a:pt x="1689" y="845"/>
                  </a:cubicBezTo>
                  <a:cubicBezTo>
                    <a:pt x="1689" y="366"/>
                    <a:pt x="1301" y="1"/>
                    <a:pt x="84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8" name="Google Shape;1008;p32"/>
            <p:cNvSpPr/>
            <p:nvPr/>
          </p:nvSpPr>
          <p:spPr>
            <a:xfrm>
              <a:off x="4291875" y="1297675"/>
              <a:ext cx="42275" cy="42250"/>
            </a:xfrm>
            <a:custGeom>
              <a:avLst/>
              <a:gdLst/>
              <a:ahLst/>
              <a:cxnLst/>
              <a:rect l="l" t="t" r="r" b="b"/>
              <a:pathLst>
                <a:path w="1691" h="1690" extrusionOk="0">
                  <a:moveTo>
                    <a:pt x="846" y="0"/>
                  </a:moveTo>
                  <a:cubicBezTo>
                    <a:pt x="366" y="0"/>
                    <a:pt x="1" y="365"/>
                    <a:pt x="1" y="845"/>
                  </a:cubicBezTo>
                  <a:cubicBezTo>
                    <a:pt x="1" y="1301"/>
                    <a:pt x="366" y="1689"/>
                    <a:pt x="846" y="1689"/>
                  </a:cubicBezTo>
                  <a:cubicBezTo>
                    <a:pt x="1302" y="1689"/>
                    <a:pt x="1690" y="1301"/>
                    <a:pt x="1690" y="845"/>
                  </a:cubicBezTo>
                  <a:cubicBezTo>
                    <a:pt x="1690" y="365"/>
                    <a:pt x="1302" y="0"/>
                    <a:pt x="84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9" name="Google Shape;1009;p32"/>
            <p:cNvSpPr/>
            <p:nvPr/>
          </p:nvSpPr>
          <p:spPr>
            <a:xfrm>
              <a:off x="4291875" y="1524200"/>
              <a:ext cx="42275" cy="42250"/>
            </a:xfrm>
            <a:custGeom>
              <a:avLst/>
              <a:gdLst/>
              <a:ahLst/>
              <a:cxnLst/>
              <a:rect l="l" t="t" r="r" b="b"/>
              <a:pathLst>
                <a:path w="1691" h="1690" extrusionOk="0">
                  <a:moveTo>
                    <a:pt x="846" y="1"/>
                  </a:moveTo>
                  <a:cubicBezTo>
                    <a:pt x="366" y="1"/>
                    <a:pt x="1" y="366"/>
                    <a:pt x="1" y="845"/>
                  </a:cubicBezTo>
                  <a:cubicBezTo>
                    <a:pt x="1" y="1302"/>
                    <a:pt x="366" y="1690"/>
                    <a:pt x="846" y="1690"/>
                  </a:cubicBezTo>
                  <a:cubicBezTo>
                    <a:pt x="1302" y="1690"/>
                    <a:pt x="1690" y="1302"/>
                    <a:pt x="1690" y="845"/>
                  </a:cubicBezTo>
                  <a:cubicBezTo>
                    <a:pt x="1690" y="366"/>
                    <a:pt x="1302" y="1"/>
                    <a:pt x="84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10" name="Google Shape;1010;p32"/>
          <p:cNvGrpSpPr/>
          <p:nvPr/>
        </p:nvGrpSpPr>
        <p:grpSpPr>
          <a:xfrm flipH="1">
            <a:off x="8558260" y="531825"/>
            <a:ext cx="453975" cy="495325"/>
            <a:chOff x="4291875" y="618050"/>
            <a:chExt cx="453975" cy="495325"/>
          </a:xfrm>
        </p:grpSpPr>
        <p:sp>
          <p:nvSpPr>
            <p:cNvPr id="1011" name="Google Shape;1011;p32"/>
            <p:cNvSpPr/>
            <p:nvPr/>
          </p:nvSpPr>
          <p:spPr>
            <a:xfrm>
              <a:off x="4497325" y="618050"/>
              <a:ext cx="42250" cy="42250"/>
            </a:xfrm>
            <a:custGeom>
              <a:avLst/>
              <a:gdLst/>
              <a:ahLst/>
              <a:cxnLst/>
              <a:rect l="l" t="t" r="r" b="b"/>
              <a:pathLst>
                <a:path w="1690" h="1690" extrusionOk="0">
                  <a:moveTo>
                    <a:pt x="845" y="0"/>
                  </a:moveTo>
                  <a:cubicBezTo>
                    <a:pt x="365" y="0"/>
                    <a:pt x="0" y="365"/>
                    <a:pt x="0" y="845"/>
                  </a:cubicBezTo>
                  <a:cubicBezTo>
                    <a:pt x="0" y="1301"/>
                    <a:pt x="365" y="1689"/>
                    <a:pt x="845" y="1689"/>
                  </a:cubicBezTo>
                  <a:cubicBezTo>
                    <a:pt x="1301" y="1689"/>
                    <a:pt x="1689" y="1301"/>
                    <a:pt x="1689" y="845"/>
                  </a:cubicBezTo>
                  <a:cubicBezTo>
                    <a:pt x="1689" y="365"/>
                    <a:pt x="1301" y="0"/>
                    <a:pt x="84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2" name="Google Shape;1012;p32"/>
            <p:cNvSpPr/>
            <p:nvPr/>
          </p:nvSpPr>
          <p:spPr>
            <a:xfrm>
              <a:off x="4497325" y="844575"/>
              <a:ext cx="42250" cy="42250"/>
            </a:xfrm>
            <a:custGeom>
              <a:avLst/>
              <a:gdLst/>
              <a:ahLst/>
              <a:cxnLst/>
              <a:rect l="l" t="t" r="r" b="b"/>
              <a:pathLst>
                <a:path w="1690" h="1690" extrusionOk="0">
                  <a:moveTo>
                    <a:pt x="845" y="1"/>
                  </a:moveTo>
                  <a:cubicBezTo>
                    <a:pt x="365" y="1"/>
                    <a:pt x="0" y="366"/>
                    <a:pt x="0" y="845"/>
                  </a:cubicBezTo>
                  <a:cubicBezTo>
                    <a:pt x="0" y="1302"/>
                    <a:pt x="365" y="1690"/>
                    <a:pt x="845" y="1690"/>
                  </a:cubicBezTo>
                  <a:cubicBezTo>
                    <a:pt x="1301" y="1690"/>
                    <a:pt x="1689" y="1302"/>
                    <a:pt x="1689" y="845"/>
                  </a:cubicBezTo>
                  <a:cubicBezTo>
                    <a:pt x="1689" y="366"/>
                    <a:pt x="1301" y="1"/>
                    <a:pt x="84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3" name="Google Shape;1013;p32"/>
            <p:cNvSpPr/>
            <p:nvPr/>
          </p:nvSpPr>
          <p:spPr>
            <a:xfrm>
              <a:off x="4291875" y="618050"/>
              <a:ext cx="42275" cy="42250"/>
            </a:xfrm>
            <a:custGeom>
              <a:avLst/>
              <a:gdLst/>
              <a:ahLst/>
              <a:cxnLst/>
              <a:rect l="l" t="t" r="r" b="b"/>
              <a:pathLst>
                <a:path w="1691" h="1690" extrusionOk="0">
                  <a:moveTo>
                    <a:pt x="846" y="0"/>
                  </a:moveTo>
                  <a:cubicBezTo>
                    <a:pt x="366" y="0"/>
                    <a:pt x="1" y="365"/>
                    <a:pt x="1" y="845"/>
                  </a:cubicBezTo>
                  <a:cubicBezTo>
                    <a:pt x="1" y="1301"/>
                    <a:pt x="366" y="1689"/>
                    <a:pt x="846" y="1689"/>
                  </a:cubicBezTo>
                  <a:cubicBezTo>
                    <a:pt x="1302" y="1689"/>
                    <a:pt x="1690" y="1301"/>
                    <a:pt x="1690" y="845"/>
                  </a:cubicBezTo>
                  <a:cubicBezTo>
                    <a:pt x="1690" y="365"/>
                    <a:pt x="1302" y="0"/>
                    <a:pt x="84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4" name="Google Shape;1014;p32"/>
            <p:cNvSpPr/>
            <p:nvPr/>
          </p:nvSpPr>
          <p:spPr>
            <a:xfrm>
              <a:off x="4291875" y="844575"/>
              <a:ext cx="42275" cy="42250"/>
            </a:xfrm>
            <a:custGeom>
              <a:avLst/>
              <a:gdLst/>
              <a:ahLst/>
              <a:cxnLst/>
              <a:rect l="l" t="t" r="r" b="b"/>
              <a:pathLst>
                <a:path w="1691" h="1690" extrusionOk="0">
                  <a:moveTo>
                    <a:pt x="846" y="1"/>
                  </a:moveTo>
                  <a:cubicBezTo>
                    <a:pt x="366" y="1"/>
                    <a:pt x="1" y="366"/>
                    <a:pt x="1" y="845"/>
                  </a:cubicBezTo>
                  <a:cubicBezTo>
                    <a:pt x="1" y="1302"/>
                    <a:pt x="366" y="1690"/>
                    <a:pt x="846" y="1690"/>
                  </a:cubicBezTo>
                  <a:cubicBezTo>
                    <a:pt x="1302" y="1690"/>
                    <a:pt x="1690" y="1302"/>
                    <a:pt x="1690" y="845"/>
                  </a:cubicBezTo>
                  <a:cubicBezTo>
                    <a:pt x="1690" y="366"/>
                    <a:pt x="1302" y="1"/>
                    <a:pt x="84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5" name="Google Shape;1015;p32"/>
            <p:cNvSpPr/>
            <p:nvPr/>
          </p:nvSpPr>
          <p:spPr>
            <a:xfrm>
              <a:off x="4291875" y="1071125"/>
              <a:ext cx="42275" cy="42250"/>
            </a:xfrm>
            <a:custGeom>
              <a:avLst/>
              <a:gdLst/>
              <a:ahLst/>
              <a:cxnLst/>
              <a:rect l="l" t="t" r="r" b="b"/>
              <a:pathLst>
                <a:path w="1691" h="1690" extrusionOk="0">
                  <a:moveTo>
                    <a:pt x="846" y="1"/>
                  </a:moveTo>
                  <a:cubicBezTo>
                    <a:pt x="366" y="1"/>
                    <a:pt x="1" y="366"/>
                    <a:pt x="1" y="845"/>
                  </a:cubicBezTo>
                  <a:cubicBezTo>
                    <a:pt x="1" y="1302"/>
                    <a:pt x="366" y="1690"/>
                    <a:pt x="846" y="1690"/>
                  </a:cubicBezTo>
                  <a:cubicBezTo>
                    <a:pt x="1302" y="1690"/>
                    <a:pt x="1690" y="1302"/>
                    <a:pt x="1690" y="845"/>
                  </a:cubicBezTo>
                  <a:cubicBezTo>
                    <a:pt x="1690" y="366"/>
                    <a:pt x="1302" y="1"/>
                    <a:pt x="84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6" name="Google Shape;1016;p32"/>
            <p:cNvSpPr/>
            <p:nvPr/>
          </p:nvSpPr>
          <p:spPr>
            <a:xfrm>
              <a:off x="4703600" y="618050"/>
              <a:ext cx="42250" cy="42250"/>
            </a:xfrm>
            <a:custGeom>
              <a:avLst/>
              <a:gdLst/>
              <a:ahLst/>
              <a:cxnLst/>
              <a:rect l="l" t="t" r="r" b="b"/>
              <a:pathLst>
                <a:path w="1690" h="1690" extrusionOk="0">
                  <a:moveTo>
                    <a:pt x="845" y="0"/>
                  </a:moveTo>
                  <a:cubicBezTo>
                    <a:pt x="365" y="0"/>
                    <a:pt x="0" y="365"/>
                    <a:pt x="0" y="845"/>
                  </a:cubicBezTo>
                  <a:cubicBezTo>
                    <a:pt x="0" y="1301"/>
                    <a:pt x="365" y="1689"/>
                    <a:pt x="845" y="1689"/>
                  </a:cubicBezTo>
                  <a:cubicBezTo>
                    <a:pt x="1301" y="1689"/>
                    <a:pt x="1689" y="1301"/>
                    <a:pt x="1689" y="845"/>
                  </a:cubicBezTo>
                  <a:cubicBezTo>
                    <a:pt x="1689" y="365"/>
                    <a:pt x="1301" y="0"/>
                    <a:pt x="84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7" name="Google Shape;1017;p32"/>
            <p:cNvSpPr/>
            <p:nvPr/>
          </p:nvSpPr>
          <p:spPr>
            <a:xfrm>
              <a:off x="4703600" y="844575"/>
              <a:ext cx="42250" cy="42250"/>
            </a:xfrm>
            <a:custGeom>
              <a:avLst/>
              <a:gdLst/>
              <a:ahLst/>
              <a:cxnLst/>
              <a:rect l="l" t="t" r="r" b="b"/>
              <a:pathLst>
                <a:path w="1690" h="1690" extrusionOk="0">
                  <a:moveTo>
                    <a:pt x="845" y="1"/>
                  </a:moveTo>
                  <a:cubicBezTo>
                    <a:pt x="365" y="1"/>
                    <a:pt x="0" y="366"/>
                    <a:pt x="0" y="845"/>
                  </a:cubicBezTo>
                  <a:cubicBezTo>
                    <a:pt x="0" y="1302"/>
                    <a:pt x="365" y="1690"/>
                    <a:pt x="845" y="1690"/>
                  </a:cubicBezTo>
                  <a:cubicBezTo>
                    <a:pt x="1301" y="1690"/>
                    <a:pt x="1689" y="1302"/>
                    <a:pt x="1689" y="845"/>
                  </a:cubicBezTo>
                  <a:cubicBezTo>
                    <a:pt x="1689" y="366"/>
                    <a:pt x="1301" y="1"/>
                    <a:pt x="84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018" name="Google Shape;1018;p32"/>
          <p:cNvSpPr/>
          <p:nvPr/>
        </p:nvSpPr>
        <p:spPr>
          <a:xfrm flipH="1">
            <a:off x="328210" y="148100"/>
            <a:ext cx="676225" cy="676800"/>
          </a:xfrm>
          <a:custGeom>
            <a:avLst/>
            <a:gdLst/>
            <a:ahLst/>
            <a:cxnLst/>
            <a:rect l="l" t="t" r="r" b="b"/>
            <a:pathLst>
              <a:path w="27049" h="27072" extrusionOk="0">
                <a:moveTo>
                  <a:pt x="13513" y="1"/>
                </a:moveTo>
                <a:cubicBezTo>
                  <a:pt x="6049" y="1"/>
                  <a:pt x="1" y="6072"/>
                  <a:pt x="1" y="13536"/>
                </a:cubicBezTo>
                <a:cubicBezTo>
                  <a:pt x="1" y="21023"/>
                  <a:pt x="6049" y="27071"/>
                  <a:pt x="13513" y="27071"/>
                </a:cubicBezTo>
                <a:cubicBezTo>
                  <a:pt x="21000" y="27071"/>
                  <a:pt x="27049" y="21023"/>
                  <a:pt x="27049" y="13536"/>
                </a:cubicBezTo>
                <a:cubicBezTo>
                  <a:pt x="27049" y="6072"/>
                  <a:pt x="21000" y="1"/>
                  <a:pt x="1351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9" name="Google Shape;1019;p32"/>
          <p:cNvSpPr/>
          <p:nvPr/>
        </p:nvSpPr>
        <p:spPr>
          <a:xfrm flipH="1">
            <a:off x="642060" y="462525"/>
            <a:ext cx="459950" cy="459375"/>
          </a:xfrm>
          <a:custGeom>
            <a:avLst/>
            <a:gdLst/>
            <a:ahLst/>
            <a:cxnLst/>
            <a:rect l="l" t="t" r="r" b="b"/>
            <a:pathLst>
              <a:path w="18398" h="18375" fill="none" extrusionOk="0">
                <a:moveTo>
                  <a:pt x="18398" y="9199"/>
                </a:moveTo>
                <a:cubicBezTo>
                  <a:pt x="18398" y="14266"/>
                  <a:pt x="14289" y="18375"/>
                  <a:pt x="9199" y="18375"/>
                </a:cubicBezTo>
                <a:cubicBezTo>
                  <a:pt x="4132" y="18375"/>
                  <a:pt x="1" y="14266"/>
                  <a:pt x="1" y="9199"/>
                </a:cubicBezTo>
                <a:cubicBezTo>
                  <a:pt x="1" y="4109"/>
                  <a:pt x="4132" y="0"/>
                  <a:pt x="9199" y="0"/>
                </a:cubicBezTo>
                <a:cubicBezTo>
                  <a:pt x="14289" y="0"/>
                  <a:pt x="18398" y="4109"/>
                  <a:pt x="18398" y="9199"/>
                </a:cubicBezTo>
                <a:close/>
              </a:path>
            </a:pathLst>
          </a:custGeom>
          <a:solidFill>
            <a:schemeClr val="lt1"/>
          </a:solidFill>
          <a:ln w="9700" cap="flat" cmpd="sng">
            <a:solidFill>
              <a:srgbClr val="FFFFFF"/>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0" name="Google Shape;1020;p32"/>
          <p:cNvSpPr/>
          <p:nvPr/>
        </p:nvSpPr>
        <p:spPr>
          <a:xfrm>
            <a:off x="-1066401" y="4068300"/>
            <a:ext cx="2132365" cy="2132365"/>
          </a:xfrm>
          <a:custGeom>
            <a:avLst/>
            <a:gdLst/>
            <a:ahLst/>
            <a:cxnLst/>
            <a:rect l="l" t="t" r="r" b="b"/>
            <a:pathLst>
              <a:path w="121226" h="121226" extrusionOk="0">
                <a:moveTo>
                  <a:pt x="60624" y="20133"/>
                </a:moveTo>
                <a:cubicBezTo>
                  <a:pt x="82970" y="20133"/>
                  <a:pt x="101116" y="38256"/>
                  <a:pt x="101116" y="60625"/>
                </a:cubicBezTo>
                <a:cubicBezTo>
                  <a:pt x="101116" y="82993"/>
                  <a:pt x="82970" y="101117"/>
                  <a:pt x="60624" y="101117"/>
                </a:cubicBezTo>
                <a:cubicBezTo>
                  <a:pt x="38255" y="101117"/>
                  <a:pt x="20109" y="82993"/>
                  <a:pt x="20109" y="60625"/>
                </a:cubicBezTo>
                <a:cubicBezTo>
                  <a:pt x="20109" y="38256"/>
                  <a:pt x="38255" y="20133"/>
                  <a:pt x="60624" y="20133"/>
                </a:cubicBezTo>
                <a:close/>
                <a:moveTo>
                  <a:pt x="60624" y="1"/>
                </a:moveTo>
                <a:cubicBezTo>
                  <a:pt x="27139" y="1"/>
                  <a:pt x="0" y="27140"/>
                  <a:pt x="0" y="60625"/>
                </a:cubicBezTo>
                <a:cubicBezTo>
                  <a:pt x="0" y="94086"/>
                  <a:pt x="27139" y="121226"/>
                  <a:pt x="60624" y="121226"/>
                </a:cubicBezTo>
                <a:cubicBezTo>
                  <a:pt x="94086" y="121226"/>
                  <a:pt x="121225" y="94086"/>
                  <a:pt x="121225" y="60625"/>
                </a:cubicBezTo>
                <a:cubicBezTo>
                  <a:pt x="121225" y="27140"/>
                  <a:pt x="94086" y="1"/>
                  <a:pt x="60624"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021" name="Google Shape;1021;p32"/>
          <p:cNvGrpSpPr/>
          <p:nvPr/>
        </p:nvGrpSpPr>
        <p:grpSpPr>
          <a:xfrm>
            <a:off x="3370698" y="-1452949"/>
            <a:ext cx="2379318" cy="2219997"/>
            <a:chOff x="3154238" y="-1361450"/>
            <a:chExt cx="2812100" cy="2623800"/>
          </a:xfrm>
        </p:grpSpPr>
        <p:sp>
          <p:nvSpPr>
            <p:cNvPr id="1022" name="Google Shape;1022;p32"/>
            <p:cNvSpPr/>
            <p:nvPr/>
          </p:nvSpPr>
          <p:spPr>
            <a:xfrm>
              <a:off x="3154238" y="-1361450"/>
              <a:ext cx="2812100" cy="2623800"/>
            </a:xfrm>
            <a:custGeom>
              <a:avLst/>
              <a:gdLst/>
              <a:ahLst/>
              <a:cxnLst/>
              <a:rect l="l" t="t" r="r" b="b"/>
              <a:pathLst>
                <a:path w="112484" h="104952" fill="none" extrusionOk="0">
                  <a:moveTo>
                    <a:pt x="112483" y="0"/>
                  </a:moveTo>
                  <a:lnTo>
                    <a:pt x="112483" y="48710"/>
                  </a:lnTo>
                  <a:cubicBezTo>
                    <a:pt x="112483" y="79775"/>
                    <a:pt x="87307" y="104951"/>
                    <a:pt x="56242" y="104951"/>
                  </a:cubicBezTo>
                  <a:lnTo>
                    <a:pt x="56242" y="104951"/>
                  </a:lnTo>
                  <a:cubicBezTo>
                    <a:pt x="25177" y="104951"/>
                    <a:pt x="0" y="79775"/>
                    <a:pt x="0" y="48710"/>
                  </a:cubicBezTo>
                  <a:lnTo>
                    <a:pt x="0" y="0"/>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3" name="Google Shape;1023;p32"/>
            <p:cNvSpPr/>
            <p:nvPr/>
          </p:nvSpPr>
          <p:spPr>
            <a:xfrm>
              <a:off x="3356238" y="-1361450"/>
              <a:ext cx="2408100" cy="2421775"/>
            </a:xfrm>
            <a:custGeom>
              <a:avLst/>
              <a:gdLst/>
              <a:ahLst/>
              <a:cxnLst/>
              <a:rect l="l" t="t" r="r" b="b"/>
              <a:pathLst>
                <a:path w="96324" h="96871" fill="none" extrusionOk="0">
                  <a:moveTo>
                    <a:pt x="1" y="0"/>
                  </a:moveTo>
                  <a:lnTo>
                    <a:pt x="1" y="48710"/>
                  </a:lnTo>
                  <a:cubicBezTo>
                    <a:pt x="1" y="75301"/>
                    <a:pt x="21570" y="96871"/>
                    <a:pt x="48162" y="96871"/>
                  </a:cubicBezTo>
                  <a:lnTo>
                    <a:pt x="48162" y="96871"/>
                  </a:lnTo>
                  <a:cubicBezTo>
                    <a:pt x="74753" y="96871"/>
                    <a:pt x="96323" y="75301"/>
                    <a:pt x="96323" y="48710"/>
                  </a:cubicBezTo>
                  <a:lnTo>
                    <a:pt x="96323" y="0"/>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4" name="Google Shape;1024;p32"/>
            <p:cNvSpPr/>
            <p:nvPr/>
          </p:nvSpPr>
          <p:spPr>
            <a:xfrm>
              <a:off x="3255238" y="-1361450"/>
              <a:ext cx="2610100" cy="2522775"/>
            </a:xfrm>
            <a:custGeom>
              <a:avLst/>
              <a:gdLst/>
              <a:ahLst/>
              <a:cxnLst/>
              <a:rect l="l" t="t" r="r" b="b"/>
              <a:pathLst>
                <a:path w="104404" h="100911" fill="none" extrusionOk="0">
                  <a:moveTo>
                    <a:pt x="0" y="0"/>
                  </a:moveTo>
                  <a:lnTo>
                    <a:pt x="0" y="48755"/>
                  </a:lnTo>
                  <a:cubicBezTo>
                    <a:pt x="0" y="77561"/>
                    <a:pt x="23351" y="100911"/>
                    <a:pt x="52156" y="100911"/>
                  </a:cubicBezTo>
                  <a:lnTo>
                    <a:pt x="52156" y="100911"/>
                  </a:lnTo>
                  <a:cubicBezTo>
                    <a:pt x="81007" y="100911"/>
                    <a:pt x="104403" y="77515"/>
                    <a:pt x="104403" y="48664"/>
                  </a:cubicBezTo>
                  <a:lnTo>
                    <a:pt x="104403" y="0"/>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025" name="Google Shape;1025;p32"/>
          <p:cNvSpPr/>
          <p:nvPr/>
        </p:nvSpPr>
        <p:spPr>
          <a:xfrm>
            <a:off x="781661" y="3163900"/>
            <a:ext cx="564861" cy="282449"/>
          </a:xfrm>
          <a:custGeom>
            <a:avLst/>
            <a:gdLst/>
            <a:ahLst/>
            <a:cxnLst/>
            <a:rect l="l" t="t" r="r" b="b"/>
            <a:pathLst>
              <a:path w="30724" h="15363" extrusionOk="0">
                <a:moveTo>
                  <a:pt x="15362" y="1"/>
                </a:moveTo>
                <a:cubicBezTo>
                  <a:pt x="6871" y="1"/>
                  <a:pt x="1" y="6871"/>
                  <a:pt x="1" y="15362"/>
                </a:cubicBezTo>
                <a:lnTo>
                  <a:pt x="30723" y="15362"/>
                </a:lnTo>
                <a:cubicBezTo>
                  <a:pt x="30723" y="6871"/>
                  <a:pt x="23853" y="1"/>
                  <a:pt x="15362"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6" name="Google Shape;1026;p32"/>
          <p:cNvSpPr/>
          <p:nvPr/>
        </p:nvSpPr>
        <p:spPr>
          <a:xfrm>
            <a:off x="781661" y="3504650"/>
            <a:ext cx="564861" cy="282449"/>
          </a:xfrm>
          <a:custGeom>
            <a:avLst/>
            <a:gdLst/>
            <a:ahLst/>
            <a:cxnLst/>
            <a:rect l="l" t="t" r="r" b="b"/>
            <a:pathLst>
              <a:path w="30724" h="15363" extrusionOk="0">
                <a:moveTo>
                  <a:pt x="15362" y="1"/>
                </a:moveTo>
                <a:cubicBezTo>
                  <a:pt x="6871" y="1"/>
                  <a:pt x="1" y="6894"/>
                  <a:pt x="1" y="15362"/>
                </a:cubicBezTo>
                <a:lnTo>
                  <a:pt x="30723" y="15362"/>
                </a:lnTo>
                <a:cubicBezTo>
                  <a:pt x="30723" y="6894"/>
                  <a:pt x="23853" y="1"/>
                  <a:pt x="15362"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7" name="Google Shape;1027;p32"/>
          <p:cNvSpPr/>
          <p:nvPr/>
        </p:nvSpPr>
        <p:spPr>
          <a:xfrm>
            <a:off x="781661" y="3845399"/>
            <a:ext cx="564861" cy="282449"/>
          </a:xfrm>
          <a:custGeom>
            <a:avLst/>
            <a:gdLst/>
            <a:ahLst/>
            <a:cxnLst/>
            <a:rect l="l" t="t" r="r" b="b"/>
            <a:pathLst>
              <a:path w="30724" h="15363" extrusionOk="0">
                <a:moveTo>
                  <a:pt x="15362" y="1"/>
                </a:moveTo>
                <a:cubicBezTo>
                  <a:pt x="6871" y="1"/>
                  <a:pt x="1" y="6894"/>
                  <a:pt x="1" y="15362"/>
                </a:cubicBezTo>
                <a:lnTo>
                  <a:pt x="30723" y="15362"/>
                </a:lnTo>
                <a:cubicBezTo>
                  <a:pt x="30723" y="6894"/>
                  <a:pt x="23853" y="1"/>
                  <a:pt x="1536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028" name="Google Shape;1028;p32"/>
          <p:cNvGrpSpPr/>
          <p:nvPr/>
        </p:nvGrpSpPr>
        <p:grpSpPr>
          <a:xfrm>
            <a:off x="8163304" y="2879637"/>
            <a:ext cx="981027" cy="3457727"/>
            <a:chOff x="8399475" y="3067251"/>
            <a:chExt cx="755450" cy="2662658"/>
          </a:xfrm>
        </p:grpSpPr>
        <p:sp>
          <p:nvSpPr>
            <p:cNvPr id="1029" name="Google Shape;1029;p32"/>
            <p:cNvSpPr/>
            <p:nvPr/>
          </p:nvSpPr>
          <p:spPr>
            <a:xfrm>
              <a:off x="8400019" y="4388901"/>
              <a:ext cx="743921" cy="24"/>
            </a:xfrm>
            <a:custGeom>
              <a:avLst/>
              <a:gdLst/>
              <a:ahLst/>
              <a:cxnLst/>
              <a:rect l="l" t="t" r="r" b="b"/>
              <a:pathLst>
                <a:path w="85459" h="1" fill="none" extrusionOk="0">
                  <a:moveTo>
                    <a:pt x="0" y="1"/>
                  </a:moveTo>
                  <a:lnTo>
                    <a:pt x="85458" y="1"/>
                  </a:lnTo>
                </a:path>
              </a:pathLst>
            </a:custGeom>
            <a:noFill/>
            <a:ln w="9700" cap="flat" cmpd="sng">
              <a:solidFill>
                <a:srgbClr val="FFFFFF"/>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0" name="Google Shape;1030;p32"/>
            <p:cNvSpPr/>
            <p:nvPr/>
          </p:nvSpPr>
          <p:spPr>
            <a:xfrm>
              <a:off x="8400019" y="4199783"/>
              <a:ext cx="743921" cy="24"/>
            </a:xfrm>
            <a:custGeom>
              <a:avLst/>
              <a:gdLst/>
              <a:ahLst/>
              <a:cxnLst/>
              <a:rect l="l" t="t" r="r" b="b"/>
              <a:pathLst>
                <a:path w="85459" h="1" fill="none" extrusionOk="0">
                  <a:moveTo>
                    <a:pt x="0" y="0"/>
                  </a:moveTo>
                  <a:lnTo>
                    <a:pt x="85458" y="0"/>
                  </a:lnTo>
                </a:path>
              </a:pathLst>
            </a:custGeom>
            <a:noFill/>
            <a:ln w="9700" cap="flat" cmpd="sng">
              <a:solidFill>
                <a:srgbClr val="FFFFFF"/>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1" name="Google Shape;1031;p32"/>
            <p:cNvSpPr/>
            <p:nvPr/>
          </p:nvSpPr>
          <p:spPr>
            <a:xfrm>
              <a:off x="8400019" y="4011200"/>
              <a:ext cx="743921" cy="24"/>
            </a:xfrm>
            <a:custGeom>
              <a:avLst/>
              <a:gdLst/>
              <a:ahLst/>
              <a:cxnLst/>
              <a:rect l="l" t="t" r="r" b="b"/>
              <a:pathLst>
                <a:path w="85459" h="1" fill="none" extrusionOk="0">
                  <a:moveTo>
                    <a:pt x="0" y="1"/>
                  </a:moveTo>
                  <a:lnTo>
                    <a:pt x="85458" y="1"/>
                  </a:lnTo>
                </a:path>
              </a:pathLst>
            </a:custGeom>
            <a:noFill/>
            <a:ln w="9700" cap="flat" cmpd="sng">
              <a:solidFill>
                <a:srgbClr val="FFFFFF"/>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2" name="Google Shape;1032;p32"/>
            <p:cNvSpPr/>
            <p:nvPr/>
          </p:nvSpPr>
          <p:spPr>
            <a:xfrm>
              <a:off x="8400019" y="3822641"/>
              <a:ext cx="743921" cy="24"/>
            </a:xfrm>
            <a:custGeom>
              <a:avLst/>
              <a:gdLst/>
              <a:ahLst/>
              <a:cxnLst/>
              <a:rect l="l" t="t" r="r" b="b"/>
              <a:pathLst>
                <a:path w="85459" h="1" fill="none" extrusionOk="0">
                  <a:moveTo>
                    <a:pt x="0" y="0"/>
                  </a:moveTo>
                  <a:lnTo>
                    <a:pt x="85458" y="0"/>
                  </a:lnTo>
                </a:path>
              </a:pathLst>
            </a:custGeom>
            <a:noFill/>
            <a:ln w="9700" cap="flat" cmpd="sng">
              <a:solidFill>
                <a:srgbClr val="FFFFFF"/>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3" name="Google Shape;1033;p32"/>
            <p:cNvSpPr/>
            <p:nvPr/>
          </p:nvSpPr>
          <p:spPr>
            <a:xfrm>
              <a:off x="8400019" y="3633500"/>
              <a:ext cx="743921" cy="24"/>
            </a:xfrm>
            <a:custGeom>
              <a:avLst/>
              <a:gdLst/>
              <a:ahLst/>
              <a:cxnLst/>
              <a:rect l="l" t="t" r="r" b="b"/>
              <a:pathLst>
                <a:path w="85459" h="1" fill="none" extrusionOk="0">
                  <a:moveTo>
                    <a:pt x="0" y="1"/>
                  </a:moveTo>
                  <a:lnTo>
                    <a:pt x="85458" y="1"/>
                  </a:lnTo>
                </a:path>
              </a:pathLst>
            </a:custGeom>
            <a:noFill/>
            <a:ln w="9700" cap="flat" cmpd="sng">
              <a:solidFill>
                <a:srgbClr val="FFFFFF"/>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4" name="Google Shape;1034;p32"/>
            <p:cNvSpPr/>
            <p:nvPr/>
          </p:nvSpPr>
          <p:spPr>
            <a:xfrm>
              <a:off x="8400019" y="3444941"/>
              <a:ext cx="743921" cy="24"/>
            </a:xfrm>
            <a:custGeom>
              <a:avLst/>
              <a:gdLst/>
              <a:ahLst/>
              <a:cxnLst/>
              <a:rect l="l" t="t" r="r" b="b"/>
              <a:pathLst>
                <a:path w="85459" h="1" fill="none" extrusionOk="0">
                  <a:moveTo>
                    <a:pt x="0" y="0"/>
                  </a:moveTo>
                  <a:lnTo>
                    <a:pt x="85458" y="0"/>
                  </a:lnTo>
                </a:path>
              </a:pathLst>
            </a:custGeom>
            <a:noFill/>
            <a:ln w="9700" cap="flat" cmpd="sng">
              <a:solidFill>
                <a:srgbClr val="FFFFFF"/>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5" name="Google Shape;1035;p32"/>
            <p:cNvSpPr/>
            <p:nvPr/>
          </p:nvSpPr>
          <p:spPr>
            <a:xfrm>
              <a:off x="8400019" y="3256358"/>
              <a:ext cx="743921" cy="24"/>
            </a:xfrm>
            <a:custGeom>
              <a:avLst/>
              <a:gdLst/>
              <a:ahLst/>
              <a:cxnLst/>
              <a:rect l="l" t="t" r="r" b="b"/>
              <a:pathLst>
                <a:path w="85459" h="1" fill="none" extrusionOk="0">
                  <a:moveTo>
                    <a:pt x="0" y="1"/>
                  </a:moveTo>
                  <a:lnTo>
                    <a:pt x="85458" y="1"/>
                  </a:lnTo>
                </a:path>
              </a:pathLst>
            </a:custGeom>
            <a:noFill/>
            <a:ln w="9700" cap="flat" cmpd="sng">
              <a:solidFill>
                <a:srgbClr val="FFFFFF"/>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6" name="Google Shape;1036;p32"/>
            <p:cNvSpPr/>
            <p:nvPr/>
          </p:nvSpPr>
          <p:spPr>
            <a:xfrm>
              <a:off x="8966301" y="3067251"/>
              <a:ext cx="24" cy="2662658"/>
            </a:xfrm>
            <a:custGeom>
              <a:avLst/>
              <a:gdLst/>
              <a:ahLst/>
              <a:cxnLst/>
              <a:rect l="l" t="t" r="r" b="b"/>
              <a:pathLst>
                <a:path w="1" h="85458" fill="none" extrusionOk="0">
                  <a:moveTo>
                    <a:pt x="0" y="0"/>
                  </a:moveTo>
                  <a:lnTo>
                    <a:pt x="0" y="85458"/>
                  </a:lnTo>
                </a:path>
              </a:pathLst>
            </a:custGeom>
            <a:noFill/>
            <a:ln w="9700" cap="flat" cmpd="sng">
              <a:solidFill>
                <a:srgbClr val="FFFFFF"/>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7" name="Google Shape;1037;p32"/>
            <p:cNvSpPr/>
            <p:nvPr/>
          </p:nvSpPr>
          <p:spPr>
            <a:xfrm>
              <a:off x="8777715" y="3067251"/>
              <a:ext cx="24" cy="2662658"/>
            </a:xfrm>
            <a:custGeom>
              <a:avLst/>
              <a:gdLst/>
              <a:ahLst/>
              <a:cxnLst/>
              <a:rect l="l" t="t" r="r" b="b"/>
              <a:pathLst>
                <a:path w="1" h="85458" fill="none" extrusionOk="0">
                  <a:moveTo>
                    <a:pt x="0" y="0"/>
                  </a:moveTo>
                  <a:lnTo>
                    <a:pt x="0" y="85458"/>
                  </a:lnTo>
                </a:path>
              </a:pathLst>
            </a:custGeom>
            <a:noFill/>
            <a:ln w="9700" cap="flat" cmpd="sng">
              <a:solidFill>
                <a:srgbClr val="FFFFFF"/>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8" name="Google Shape;1038;p32"/>
            <p:cNvSpPr/>
            <p:nvPr/>
          </p:nvSpPr>
          <p:spPr>
            <a:xfrm>
              <a:off x="8588595" y="3067251"/>
              <a:ext cx="24" cy="2662658"/>
            </a:xfrm>
            <a:custGeom>
              <a:avLst/>
              <a:gdLst/>
              <a:ahLst/>
              <a:cxnLst/>
              <a:rect l="l" t="t" r="r" b="b"/>
              <a:pathLst>
                <a:path w="1" h="85458" fill="none" extrusionOk="0">
                  <a:moveTo>
                    <a:pt x="0" y="0"/>
                  </a:moveTo>
                  <a:lnTo>
                    <a:pt x="0" y="85458"/>
                  </a:lnTo>
                </a:path>
              </a:pathLst>
            </a:custGeom>
            <a:noFill/>
            <a:ln w="9700" cap="flat" cmpd="sng">
              <a:solidFill>
                <a:srgbClr val="FFFFFF"/>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9" name="Google Shape;1039;p32"/>
            <p:cNvSpPr/>
            <p:nvPr/>
          </p:nvSpPr>
          <p:spPr>
            <a:xfrm>
              <a:off x="8399475" y="3067251"/>
              <a:ext cx="24" cy="2662658"/>
            </a:xfrm>
            <a:custGeom>
              <a:avLst/>
              <a:gdLst/>
              <a:ahLst/>
              <a:cxnLst/>
              <a:rect l="l" t="t" r="r" b="b"/>
              <a:pathLst>
                <a:path w="1" h="85458" fill="none" extrusionOk="0">
                  <a:moveTo>
                    <a:pt x="0" y="0"/>
                  </a:moveTo>
                  <a:lnTo>
                    <a:pt x="0" y="85458"/>
                  </a:lnTo>
                </a:path>
              </a:pathLst>
            </a:custGeom>
            <a:noFill/>
            <a:ln w="9700" cap="flat" cmpd="sng">
              <a:solidFill>
                <a:srgbClr val="FFFFFF"/>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0" name="Google Shape;1040;p32"/>
            <p:cNvSpPr/>
            <p:nvPr/>
          </p:nvSpPr>
          <p:spPr>
            <a:xfrm>
              <a:off x="8400019" y="3067775"/>
              <a:ext cx="743921" cy="24"/>
            </a:xfrm>
            <a:custGeom>
              <a:avLst/>
              <a:gdLst/>
              <a:ahLst/>
              <a:cxnLst/>
              <a:rect l="l" t="t" r="r" b="b"/>
              <a:pathLst>
                <a:path w="85459" h="1" fill="none" extrusionOk="0">
                  <a:moveTo>
                    <a:pt x="0" y="1"/>
                  </a:moveTo>
                  <a:lnTo>
                    <a:pt x="85458" y="1"/>
                  </a:lnTo>
                </a:path>
              </a:pathLst>
            </a:custGeom>
            <a:noFill/>
            <a:ln w="9700" cap="flat" cmpd="sng">
              <a:solidFill>
                <a:srgbClr val="FFFFFF"/>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1" name="Google Shape;1041;p32"/>
            <p:cNvSpPr/>
            <p:nvPr/>
          </p:nvSpPr>
          <p:spPr>
            <a:xfrm>
              <a:off x="8400019" y="5710051"/>
              <a:ext cx="743921" cy="24"/>
            </a:xfrm>
            <a:custGeom>
              <a:avLst/>
              <a:gdLst/>
              <a:ahLst/>
              <a:cxnLst/>
              <a:rect l="l" t="t" r="r" b="b"/>
              <a:pathLst>
                <a:path w="85459" h="1" fill="none" extrusionOk="0">
                  <a:moveTo>
                    <a:pt x="0" y="1"/>
                  </a:moveTo>
                  <a:lnTo>
                    <a:pt x="85458" y="1"/>
                  </a:lnTo>
                </a:path>
              </a:pathLst>
            </a:custGeom>
            <a:noFill/>
            <a:ln w="9700" cap="flat" cmpd="sng">
              <a:solidFill>
                <a:srgbClr val="FFFFFF"/>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2" name="Google Shape;1042;p32"/>
            <p:cNvSpPr/>
            <p:nvPr/>
          </p:nvSpPr>
          <p:spPr>
            <a:xfrm>
              <a:off x="8400019" y="5520933"/>
              <a:ext cx="743921" cy="24"/>
            </a:xfrm>
            <a:custGeom>
              <a:avLst/>
              <a:gdLst/>
              <a:ahLst/>
              <a:cxnLst/>
              <a:rect l="l" t="t" r="r" b="b"/>
              <a:pathLst>
                <a:path w="85459" h="1" fill="none" extrusionOk="0">
                  <a:moveTo>
                    <a:pt x="0" y="0"/>
                  </a:moveTo>
                  <a:lnTo>
                    <a:pt x="85458" y="0"/>
                  </a:lnTo>
                </a:path>
              </a:pathLst>
            </a:custGeom>
            <a:noFill/>
            <a:ln w="9700" cap="flat" cmpd="sng">
              <a:solidFill>
                <a:srgbClr val="FFFFFF"/>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3" name="Google Shape;1043;p32"/>
            <p:cNvSpPr/>
            <p:nvPr/>
          </p:nvSpPr>
          <p:spPr>
            <a:xfrm>
              <a:off x="8400019" y="5332350"/>
              <a:ext cx="743921" cy="24"/>
            </a:xfrm>
            <a:custGeom>
              <a:avLst/>
              <a:gdLst/>
              <a:ahLst/>
              <a:cxnLst/>
              <a:rect l="l" t="t" r="r" b="b"/>
              <a:pathLst>
                <a:path w="85459" h="1" fill="none" extrusionOk="0">
                  <a:moveTo>
                    <a:pt x="0" y="1"/>
                  </a:moveTo>
                  <a:lnTo>
                    <a:pt x="85458" y="1"/>
                  </a:lnTo>
                </a:path>
              </a:pathLst>
            </a:custGeom>
            <a:noFill/>
            <a:ln w="9700" cap="flat" cmpd="sng">
              <a:solidFill>
                <a:srgbClr val="FFFFFF"/>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4" name="Google Shape;1044;p32"/>
            <p:cNvSpPr/>
            <p:nvPr/>
          </p:nvSpPr>
          <p:spPr>
            <a:xfrm>
              <a:off x="8400019" y="5143791"/>
              <a:ext cx="743921" cy="24"/>
            </a:xfrm>
            <a:custGeom>
              <a:avLst/>
              <a:gdLst/>
              <a:ahLst/>
              <a:cxnLst/>
              <a:rect l="l" t="t" r="r" b="b"/>
              <a:pathLst>
                <a:path w="85459" h="1" fill="none" extrusionOk="0">
                  <a:moveTo>
                    <a:pt x="0" y="0"/>
                  </a:moveTo>
                  <a:lnTo>
                    <a:pt x="85458" y="0"/>
                  </a:lnTo>
                </a:path>
              </a:pathLst>
            </a:custGeom>
            <a:noFill/>
            <a:ln w="9700" cap="flat" cmpd="sng">
              <a:solidFill>
                <a:srgbClr val="FFFFFF"/>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5" name="Google Shape;1045;p32"/>
            <p:cNvSpPr/>
            <p:nvPr/>
          </p:nvSpPr>
          <p:spPr>
            <a:xfrm>
              <a:off x="8400019" y="4954650"/>
              <a:ext cx="743921" cy="24"/>
            </a:xfrm>
            <a:custGeom>
              <a:avLst/>
              <a:gdLst/>
              <a:ahLst/>
              <a:cxnLst/>
              <a:rect l="l" t="t" r="r" b="b"/>
              <a:pathLst>
                <a:path w="85459" h="1" fill="none" extrusionOk="0">
                  <a:moveTo>
                    <a:pt x="0" y="1"/>
                  </a:moveTo>
                  <a:lnTo>
                    <a:pt x="85458" y="1"/>
                  </a:lnTo>
                </a:path>
              </a:pathLst>
            </a:custGeom>
            <a:noFill/>
            <a:ln w="9700" cap="flat" cmpd="sng">
              <a:solidFill>
                <a:srgbClr val="FFFFFF"/>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6" name="Google Shape;1046;p32"/>
            <p:cNvSpPr/>
            <p:nvPr/>
          </p:nvSpPr>
          <p:spPr>
            <a:xfrm>
              <a:off x="8400019" y="4766091"/>
              <a:ext cx="743921" cy="24"/>
            </a:xfrm>
            <a:custGeom>
              <a:avLst/>
              <a:gdLst/>
              <a:ahLst/>
              <a:cxnLst/>
              <a:rect l="l" t="t" r="r" b="b"/>
              <a:pathLst>
                <a:path w="85459" h="1" fill="none" extrusionOk="0">
                  <a:moveTo>
                    <a:pt x="0" y="0"/>
                  </a:moveTo>
                  <a:lnTo>
                    <a:pt x="85458" y="0"/>
                  </a:lnTo>
                </a:path>
              </a:pathLst>
            </a:custGeom>
            <a:noFill/>
            <a:ln w="9700" cap="flat" cmpd="sng">
              <a:solidFill>
                <a:srgbClr val="FFFFFF"/>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7" name="Google Shape;1047;p32"/>
            <p:cNvSpPr/>
            <p:nvPr/>
          </p:nvSpPr>
          <p:spPr>
            <a:xfrm>
              <a:off x="8400019" y="4577508"/>
              <a:ext cx="743921" cy="24"/>
            </a:xfrm>
            <a:custGeom>
              <a:avLst/>
              <a:gdLst/>
              <a:ahLst/>
              <a:cxnLst/>
              <a:rect l="l" t="t" r="r" b="b"/>
              <a:pathLst>
                <a:path w="85459" h="1" fill="none" extrusionOk="0">
                  <a:moveTo>
                    <a:pt x="0" y="1"/>
                  </a:moveTo>
                  <a:lnTo>
                    <a:pt x="85458" y="1"/>
                  </a:lnTo>
                </a:path>
              </a:pathLst>
            </a:custGeom>
            <a:noFill/>
            <a:ln w="9700" cap="flat" cmpd="sng">
              <a:solidFill>
                <a:srgbClr val="FFFFFF"/>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8" name="Google Shape;1048;p32"/>
            <p:cNvSpPr/>
            <p:nvPr/>
          </p:nvSpPr>
          <p:spPr>
            <a:xfrm>
              <a:off x="9154901" y="3067251"/>
              <a:ext cx="24" cy="2662658"/>
            </a:xfrm>
            <a:custGeom>
              <a:avLst/>
              <a:gdLst/>
              <a:ahLst/>
              <a:cxnLst/>
              <a:rect l="l" t="t" r="r" b="b"/>
              <a:pathLst>
                <a:path w="1" h="85458" fill="none" extrusionOk="0">
                  <a:moveTo>
                    <a:pt x="0" y="0"/>
                  </a:moveTo>
                  <a:lnTo>
                    <a:pt x="0" y="85458"/>
                  </a:lnTo>
                </a:path>
              </a:pathLst>
            </a:custGeom>
            <a:noFill/>
            <a:ln w="9700" cap="flat" cmpd="sng">
              <a:solidFill>
                <a:srgbClr val="FFFFFF"/>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049" name="Google Shape;1049;p32"/>
          <p:cNvSpPr/>
          <p:nvPr/>
        </p:nvSpPr>
        <p:spPr>
          <a:xfrm>
            <a:off x="-552550" y="3370263"/>
            <a:ext cx="1989250" cy="2421775"/>
          </a:xfrm>
          <a:custGeom>
            <a:avLst/>
            <a:gdLst/>
            <a:ahLst/>
            <a:cxnLst/>
            <a:rect l="l" t="t" r="r" b="b"/>
            <a:pathLst>
              <a:path w="79570" h="96871" fill="none" extrusionOk="0">
                <a:moveTo>
                  <a:pt x="1" y="0"/>
                </a:moveTo>
                <a:lnTo>
                  <a:pt x="69435" y="0"/>
                </a:lnTo>
                <a:cubicBezTo>
                  <a:pt x="75050" y="0"/>
                  <a:pt x="79570" y="4542"/>
                  <a:pt x="79570" y="10135"/>
                </a:cubicBezTo>
                <a:lnTo>
                  <a:pt x="79570" y="96871"/>
                </a:lnTo>
              </a:path>
            </a:pathLst>
          </a:custGeom>
          <a:noFill/>
          <a:ln w="9700" cap="flat" cmpd="sng">
            <a:solidFill>
              <a:srgbClr val="FFFFFF"/>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050" name="Google Shape;1050;p32"/>
          <p:cNvGrpSpPr/>
          <p:nvPr/>
        </p:nvGrpSpPr>
        <p:grpSpPr>
          <a:xfrm>
            <a:off x="7926612" y="1867576"/>
            <a:ext cx="359880" cy="789653"/>
            <a:chOff x="7332112" y="2515526"/>
            <a:chExt cx="359880" cy="789653"/>
          </a:xfrm>
        </p:grpSpPr>
        <p:sp>
          <p:nvSpPr>
            <p:cNvPr id="1051" name="Google Shape;1051;p32"/>
            <p:cNvSpPr/>
            <p:nvPr/>
          </p:nvSpPr>
          <p:spPr>
            <a:xfrm>
              <a:off x="7511687" y="2515526"/>
              <a:ext cx="180300" cy="359880"/>
            </a:xfrm>
            <a:custGeom>
              <a:avLst/>
              <a:gdLst/>
              <a:ahLst/>
              <a:cxnLst/>
              <a:rect l="l" t="t" r="r" b="b"/>
              <a:pathLst>
                <a:path w="6004" h="11984" extrusionOk="0">
                  <a:moveTo>
                    <a:pt x="1" y="1"/>
                  </a:moveTo>
                  <a:lnTo>
                    <a:pt x="1" y="11984"/>
                  </a:lnTo>
                  <a:cubicBezTo>
                    <a:pt x="3310" y="11984"/>
                    <a:pt x="6004" y="9291"/>
                    <a:pt x="6004" y="5981"/>
                  </a:cubicBezTo>
                  <a:cubicBezTo>
                    <a:pt x="6004" y="2671"/>
                    <a:pt x="3310" y="1"/>
                    <a:pt x="1"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2" name="Google Shape;1052;p32"/>
            <p:cNvSpPr/>
            <p:nvPr/>
          </p:nvSpPr>
          <p:spPr>
            <a:xfrm>
              <a:off x="7332112" y="2515526"/>
              <a:ext cx="179609" cy="359880"/>
            </a:xfrm>
            <a:custGeom>
              <a:avLst/>
              <a:gdLst/>
              <a:ahLst/>
              <a:cxnLst/>
              <a:rect l="l" t="t" r="r" b="b"/>
              <a:pathLst>
                <a:path w="5981" h="11984" extrusionOk="0">
                  <a:moveTo>
                    <a:pt x="5981" y="1"/>
                  </a:moveTo>
                  <a:cubicBezTo>
                    <a:pt x="2671" y="1"/>
                    <a:pt x="1" y="2671"/>
                    <a:pt x="1" y="5981"/>
                  </a:cubicBezTo>
                  <a:cubicBezTo>
                    <a:pt x="1" y="9291"/>
                    <a:pt x="2671" y="11984"/>
                    <a:pt x="5981" y="11984"/>
                  </a:cubicBezTo>
                  <a:lnTo>
                    <a:pt x="5981"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3" name="Google Shape;1053;p32"/>
            <p:cNvSpPr/>
            <p:nvPr/>
          </p:nvSpPr>
          <p:spPr>
            <a:xfrm>
              <a:off x="7332112" y="3124879"/>
              <a:ext cx="359880" cy="180300"/>
            </a:xfrm>
            <a:custGeom>
              <a:avLst/>
              <a:gdLst/>
              <a:ahLst/>
              <a:cxnLst/>
              <a:rect l="l" t="t" r="r" b="b"/>
              <a:pathLst>
                <a:path w="11984" h="6004" extrusionOk="0">
                  <a:moveTo>
                    <a:pt x="1" y="0"/>
                  </a:moveTo>
                  <a:cubicBezTo>
                    <a:pt x="1" y="3310"/>
                    <a:pt x="2671" y="6003"/>
                    <a:pt x="5981" y="6003"/>
                  </a:cubicBezTo>
                  <a:cubicBezTo>
                    <a:pt x="9290" y="6003"/>
                    <a:pt x="11984" y="3310"/>
                    <a:pt x="1198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4" name="Google Shape;1054;p32"/>
            <p:cNvSpPr/>
            <p:nvPr/>
          </p:nvSpPr>
          <p:spPr>
            <a:xfrm>
              <a:off x="7332112" y="2945304"/>
              <a:ext cx="359880" cy="179609"/>
            </a:xfrm>
            <a:custGeom>
              <a:avLst/>
              <a:gdLst/>
              <a:ahLst/>
              <a:cxnLst/>
              <a:rect l="l" t="t" r="r" b="b"/>
              <a:pathLst>
                <a:path w="11984" h="5981" extrusionOk="0">
                  <a:moveTo>
                    <a:pt x="5981" y="0"/>
                  </a:moveTo>
                  <a:cubicBezTo>
                    <a:pt x="2671" y="0"/>
                    <a:pt x="1" y="2671"/>
                    <a:pt x="1" y="5980"/>
                  </a:cubicBezTo>
                  <a:lnTo>
                    <a:pt x="11984" y="5980"/>
                  </a:lnTo>
                  <a:cubicBezTo>
                    <a:pt x="11984" y="2671"/>
                    <a:pt x="9290" y="0"/>
                    <a:pt x="598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055" name="Google Shape;1055;p32"/>
          <p:cNvSpPr/>
          <p:nvPr/>
        </p:nvSpPr>
        <p:spPr>
          <a:xfrm>
            <a:off x="220888" y="2431075"/>
            <a:ext cx="107300" cy="281350"/>
          </a:xfrm>
          <a:custGeom>
            <a:avLst/>
            <a:gdLst/>
            <a:ahLst/>
            <a:cxnLst/>
            <a:rect l="l" t="t" r="r" b="b"/>
            <a:pathLst>
              <a:path w="4292" h="11254" fill="none" extrusionOk="0">
                <a:moveTo>
                  <a:pt x="4291" y="9108"/>
                </a:moveTo>
                <a:lnTo>
                  <a:pt x="4291" y="2146"/>
                </a:lnTo>
                <a:cubicBezTo>
                  <a:pt x="4291" y="960"/>
                  <a:pt x="3333" y="1"/>
                  <a:pt x="2146" y="1"/>
                </a:cubicBezTo>
                <a:lnTo>
                  <a:pt x="2146" y="1"/>
                </a:lnTo>
                <a:cubicBezTo>
                  <a:pt x="982" y="1"/>
                  <a:pt x="0" y="960"/>
                  <a:pt x="0" y="2146"/>
                </a:cubicBezTo>
                <a:lnTo>
                  <a:pt x="0" y="9108"/>
                </a:lnTo>
                <a:cubicBezTo>
                  <a:pt x="0" y="10272"/>
                  <a:pt x="982" y="11254"/>
                  <a:pt x="2146" y="11254"/>
                </a:cubicBezTo>
                <a:lnTo>
                  <a:pt x="2146" y="11254"/>
                </a:lnTo>
                <a:cubicBezTo>
                  <a:pt x="3333" y="11254"/>
                  <a:pt x="4291" y="10272"/>
                  <a:pt x="4291" y="9108"/>
                </a:cubicBezTo>
                <a:close/>
              </a:path>
            </a:pathLst>
          </a:custGeom>
          <a:noFill/>
          <a:ln w="9700" cap="flat" cmpd="sng">
            <a:solidFill>
              <a:schemeClr val="dk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Background 1">
  <p:cSld name="BLANK_1_1_1_1_1_1_1_1">
    <p:spTree>
      <p:nvGrpSpPr>
        <p:cNvPr id="1" name="Shape 1056"/>
        <p:cNvGrpSpPr/>
        <p:nvPr/>
      </p:nvGrpSpPr>
      <p:grpSpPr>
        <a:xfrm>
          <a:off x="0" y="0"/>
          <a:ext cx="0" cy="0"/>
          <a:chOff x="0" y="0"/>
          <a:chExt cx="0" cy="0"/>
        </a:xfrm>
      </p:grpSpPr>
      <p:grpSp>
        <p:nvGrpSpPr>
          <p:cNvPr id="1057" name="Google Shape;1057;p33"/>
          <p:cNvGrpSpPr/>
          <p:nvPr/>
        </p:nvGrpSpPr>
        <p:grpSpPr>
          <a:xfrm>
            <a:off x="-247175" y="1614576"/>
            <a:ext cx="964775" cy="2169138"/>
            <a:chOff x="8428350" y="1614576"/>
            <a:chExt cx="964775" cy="2169138"/>
          </a:xfrm>
        </p:grpSpPr>
        <p:sp>
          <p:nvSpPr>
            <p:cNvPr id="1058" name="Google Shape;1058;p33"/>
            <p:cNvSpPr/>
            <p:nvPr/>
          </p:nvSpPr>
          <p:spPr>
            <a:xfrm>
              <a:off x="8428350" y="1614576"/>
              <a:ext cx="31" cy="2169138"/>
            </a:xfrm>
            <a:custGeom>
              <a:avLst/>
              <a:gdLst/>
              <a:ahLst/>
              <a:cxnLst/>
              <a:rect l="l" t="t" r="r" b="b"/>
              <a:pathLst>
                <a:path w="1" h="85458" fill="none" extrusionOk="0">
                  <a:moveTo>
                    <a:pt x="0" y="0"/>
                  </a:moveTo>
                  <a:lnTo>
                    <a:pt x="0" y="85458"/>
                  </a:lnTo>
                </a:path>
              </a:pathLst>
            </a:custGeom>
            <a:noFill/>
            <a:ln w="9700" cap="flat" cmpd="sng">
              <a:solidFill>
                <a:srgbClr val="FFFFFF"/>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9" name="Google Shape;1059;p33"/>
            <p:cNvSpPr/>
            <p:nvPr/>
          </p:nvSpPr>
          <p:spPr>
            <a:xfrm>
              <a:off x="8429046" y="1615245"/>
              <a:ext cx="950090" cy="31"/>
            </a:xfrm>
            <a:custGeom>
              <a:avLst/>
              <a:gdLst/>
              <a:ahLst/>
              <a:cxnLst/>
              <a:rect l="l" t="t" r="r" b="b"/>
              <a:pathLst>
                <a:path w="85459" h="1" fill="none" extrusionOk="0">
                  <a:moveTo>
                    <a:pt x="0" y="1"/>
                  </a:moveTo>
                  <a:lnTo>
                    <a:pt x="85458" y="1"/>
                  </a:lnTo>
                </a:path>
              </a:pathLst>
            </a:custGeom>
            <a:noFill/>
            <a:ln w="9700" cap="flat" cmpd="sng">
              <a:solidFill>
                <a:srgbClr val="FFFFFF"/>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060" name="Google Shape;1060;p33"/>
            <p:cNvGrpSpPr/>
            <p:nvPr/>
          </p:nvGrpSpPr>
          <p:grpSpPr>
            <a:xfrm>
              <a:off x="8429046" y="1614576"/>
              <a:ext cx="964079" cy="2169138"/>
              <a:chOff x="8429046" y="1614576"/>
              <a:chExt cx="964079" cy="2169138"/>
            </a:xfrm>
          </p:grpSpPr>
          <p:sp>
            <p:nvSpPr>
              <p:cNvPr id="1061" name="Google Shape;1061;p33"/>
              <p:cNvSpPr/>
              <p:nvPr/>
            </p:nvSpPr>
            <p:spPr>
              <a:xfrm>
                <a:off x="8429046" y="3297831"/>
                <a:ext cx="950090" cy="31"/>
              </a:xfrm>
              <a:custGeom>
                <a:avLst/>
                <a:gdLst/>
                <a:ahLst/>
                <a:cxnLst/>
                <a:rect l="l" t="t" r="r" b="b"/>
                <a:pathLst>
                  <a:path w="85459" h="1" fill="none" extrusionOk="0">
                    <a:moveTo>
                      <a:pt x="0" y="1"/>
                    </a:moveTo>
                    <a:lnTo>
                      <a:pt x="85458" y="1"/>
                    </a:lnTo>
                  </a:path>
                </a:pathLst>
              </a:custGeom>
              <a:noFill/>
              <a:ln w="9700" cap="flat" cmpd="sng">
                <a:solidFill>
                  <a:srgbClr val="FFFFFF"/>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2" name="Google Shape;1062;p33"/>
              <p:cNvSpPr/>
              <p:nvPr/>
            </p:nvSpPr>
            <p:spPr>
              <a:xfrm>
                <a:off x="8429046" y="3056970"/>
                <a:ext cx="950090" cy="31"/>
              </a:xfrm>
              <a:custGeom>
                <a:avLst/>
                <a:gdLst/>
                <a:ahLst/>
                <a:cxnLst/>
                <a:rect l="l" t="t" r="r" b="b"/>
                <a:pathLst>
                  <a:path w="85459" h="1" fill="none" extrusionOk="0">
                    <a:moveTo>
                      <a:pt x="0" y="0"/>
                    </a:moveTo>
                    <a:lnTo>
                      <a:pt x="85458" y="0"/>
                    </a:lnTo>
                  </a:path>
                </a:pathLst>
              </a:custGeom>
              <a:noFill/>
              <a:ln w="9700" cap="flat" cmpd="sng">
                <a:solidFill>
                  <a:srgbClr val="FFFFFF"/>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3" name="Google Shape;1063;p33"/>
              <p:cNvSpPr/>
              <p:nvPr/>
            </p:nvSpPr>
            <p:spPr>
              <a:xfrm>
                <a:off x="8429046" y="2816791"/>
                <a:ext cx="950090" cy="31"/>
              </a:xfrm>
              <a:custGeom>
                <a:avLst/>
                <a:gdLst/>
                <a:ahLst/>
                <a:cxnLst/>
                <a:rect l="l" t="t" r="r" b="b"/>
                <a:pathLst>
                  <a:path w="85459" h="1" fill="none" extrusionOk="0">
                    <a:moveTo>
                      <a:pt x="0" y="1"/>
                    </a:moveTo>
                    <a:lnTo>
                      <a:pt x="85458" y="1"/>
                    </a:lnTo>
                  </a:path>
                </a:pathLst>
              </a:custGeom>
              <a:noFill/>
              <a:ln w="9700" cap="flat" cmpd="sng">
                <a:solidFill>
                  <a:srgbClr val="FFFFFF"/>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4" name="Google Shape;1064;p33"/>
              <p:cNvSpPr/>
              <p:nvPr/>
            </p:nvSpPr>
            <p:spPr>
              <a:xfrm>
                <a:off x="8429046" y="2576643"/>
                <a:ext cx="950090" cy="31"/>
              </a:xfrm>
              <a:custGeom>
                <a:avLst/>
                <a:gdLst/>
                <a:ahLst/>
                <a:cxnLst/>
                <a:rect l="l" t="t" r="r" b="b"/>
                <a:pathLst>
                  <a:path w="85459" h="1" fill="none" extrusionOk="0">
                    <a:moveTo>
                      <a:pt x="0" y="0"/>
                    </a:moveTo>
                    <a:lnTo>
                      <a:pt x="85458" y="0"/>
                    </a:lnTo>
                  </a:path>
                </a:pathLst>
              </a:custGeom>
              <a:noFill/>
              <a:ln w="9700" cap="flat" cmpd="sng">
                <a:solidFill>
                  <a:srgbClr val="FFFFFF"/>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5" name="Google Shape;1065;p33"/>
              <p:cNvSpPr/>
              <p:nvPr/>
            </p:nvSpPr>
            <p:spPr>
              <a:xfrm>
                <a:off x="8429046" y="2335752"/>
                <a:ext cx="950090" cy="31"/>
              </a:xfrm>
              <a:custGeom>
                <a:avLst/>
                <a:gdLst/>
                <a:ahLst/>
                <a:cxnLst/>
                <a:rect l="l" t="t" r="r" b="b"/>
                <a:pathLst>
                  <a:path w="85459" h="1" fill="none" extrusionOk="0">
                    <a:moveTo>
                      <a:pt x="0" y="1"/>
                    </a:moveTo>
                    <a:lnTo>
                      <a:pt x="85458" y="1"/>
                    </a:lnTo>
                  </a:path>
                </a:pathLst>
              </a:custGeom>
              <a:noFill/>
              <a:ln w="9700" cap="flat" cmpd="sng">
                <a:solidFill>
                  <a:srgbClr val="FFFFFF"/>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6" name="Google Shape;1066;p33"/>
              <p:cNvSpPr/>
              <p:nvPr/>
            </p:nvSpPr>
            <p:spPr>
              <a:xfrm>
                <a:off x="8429046" y="2095603"/>
                <a:ext cx="950090" cy="31"/>
              </a:xfrm>
              <a:custGeom>
                <a:avLst/>
                <a:gdLst/>
                <a:ahLst/>
                <a:cxnLst/>
                <a:rect l="l" t="t" r="r" b="b"/>
                <a:pathLst>
                  <a:path w="85459" h="1" fill="none" extrusionOk="0">
                    <a:moveTo>
                      <a:pt x="0" y="0"/>
                    </a:moveTo>
                    <a:lnTo>
                      <a:pt x="85458" y="0"/>
                    </a:lnTo>
                  </a:path>
                </a:pathLst>
              </a:custGeom>
              <a:noFill/>
              <a:ln w="9700" cap="flat" cmpd="sng">
                <a:solidFill>
                  <a:srgbClr val="FFFFFF"/>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7" name="Google Shape;1067;p33"/>
              <p:cNvSpPr/>
              <p:nvPr/>
            </p:nvSpPr>
            <p:spPr>
              <a:xfrm>
                <a:off x="8429046" y="1855424"/>
                <a:ext cx="950090" cy="31"/>
              </a:xfrm>
              <a:custGeom>
                <a:avLst/>
                <a:gdLst/>
                <a:ahLst/>
                <a:cxnLst/>
                <a:rect l="l" t="t" r="r" b="b"/>
                <a:pathLst>
                  <a:path w="85459" h="1" fill="none" extrusionOk="0">
                    <a:moveTo>
                      <a:pt x="0" y="1"/>
                    </a:moveTo>
                    <a:lnTo>
                      <a:pt x="85458" y="1"/>
                    </a:lnTo>
                  </a:path>
                </a:pathLst>
              </a:custGeom>
              <a:noFill/>
              <a:ln w="9700" cap="flat" cmpd="sng">
                <a:solidFill>
                  <a:srgbClr val="FFFFFF"/>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8" name="Google Shape;1068;p33"/>
              <p:cNvSpPr/>
              <p:nvPr/>
            </p:nvSpPr>
            <p:spPr>
              <a:xfrm>
                <a:off x="9152235" y="1614576"/>
                <a:ext cx="31" cy="2169138"/>
              </a:xfrm>
              <a:custGeom>
                <a:avLst/>
                <a:gdLst/>
                <a:ahLst/>
                <a:cxnLst/>
                <a:rect l="l" t="t" r="r" b="b"/>
                <a:pathLst>
                  <a:path w="1" h="85458" fill="none" extrusionOk="0">
                    <a:moveTo>
                      <a:pt x="0" y="0"/>
                    </a:moveTo>
                    <a:lnTo>
                      <a:pt x="0" y="85458"/>
                    </a:lnTo>
                  </a:path>
                </a:pathLst>
              </a:custGeom>
              <a:noFill/>
              <a:ln w="9700" cap="flat" cmpd="sng">
                <a:solidFill>
                  <a:srgbClr val="FFFFFF"/>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9" name="Google Shape;1069;p33"/>
              <p:cNvSpPr/>
              <p:nvPr/>
            </p:nvSpPr>
            <p:spPr>
              <a:xfrm>
                <a:off x="8911395" y="1614576"/>
                <a:ext cx="31" cy="2169138"/>
              </a:xfrm>
              <a:custGeom>
                <a:avLst/>
                <a:gdLst/>
                <a:ahLst/>
                <a:cxnLst/>
                <a:rect l="l" t="t" r="r" b="b"/>
                <a:pathLst>
                  <a:path w="1" h="85458" fill="none" extrusionOk="0">
                    <a:moveTo>
                      <a:pt x="0" y="0"/>
                    </a:moveTo>
                    <a:lnTo>
                      <a:pt x="0" y="85458"/>
                    </a:lnTo>
                  </a:path>
                </a:pathLst>
              </a:custGeom>
              <a:noFill/>
              <a:ln w="9700" cap="flat" cmpd="sng">
                <a:solidFill>
                  <a:srgbClr val="FFFFFF"/>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0" name="Google Shape;1070;p33"/>
              <p:cNvSpPr/>
              <p:nvPr/>
            </p:nvSpPr>
            <p:spPr>
              <a:xfrm>
                <a:off x="8669873" y="1614576"/>
                <a:ext cx="31" cy="2169138"/>
              </a:xfrm>
              <a:custGeom>
                <a:avLst/>
                <a:gdLst/>
                <a:ahLst/>
                <a:cxnLst/>
                <a:rect l="l" t="t" r="r" b="b"/>
                <a:pathLst>
                  <a:path w="1" h="85458" fill="none" extrusionOk="0">
                    <a:moveTo>
                      <a:pt x="0" y="0"/>
                    </a:moveTo>
                    <a:lnTo>
                      <a:pt x="0" y="85458"/>
                    </a:lnTo>
                  </a:path>
                </a:pathLst>
              </a:custGeom>
              <a:noFill/>
              <a:ln w="9700" cap="flat" cmpd="sng">
                <a:solidFill>
                  <a:srgbClr val="FFFFFF"/>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1" name="Google Shape;1071;p33"/>
              <p:cNvSpPr/>
              <p:nvPr/>
            </p:nvSpPr>
            <p:spPr>
              <a:xfrm>
                <a:off x="8429046" y="3778220"/>
                <a:ext cx="950090" cy="31"/>
              </a:xfrm>
              <a:custGeom>
                <a:avLst/>
                <a:gdLst/>
                <a:ahLst/>
                <a:cxnLst/>
                <a:rect l="l" t="t" r="r" b="b"/>
                <a:pathLst>
                  <a:path w="85459" h="1" fill="none" extrusionOk="0">
                    <a:moveTo>
                      <a:pt x="0" y="0"/>
                    </a:moveTo>
                    <a:lnTo>
                      <a:pt x="85458" y="0"/>
                    </a:lnTo>
                  </a:path>
                </a:pathLst>
              </a:custGeom>
              <a:noFill/>
              <a:ln w="9700" cap="flat" cmpd="sng">
                <a:solidFill>
                  <a:srgbClr val="FFFFFF"/>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2" name="Google Shape;1072;p33"/>
              <p:cNvSpPr/>
              <p:nvPr/>
            </p:nvSpPr>
            <p:spPr>
              <a:xfrm>
                <a:off x="8429046" y="3538041"/>
                <a:ext cx="950090" cy="31"/>
              </a:xfrm>
              <a:custGeom>
                <a:avLst/>
                <a:gdLst/>
                <a:ahLst/>
                <a:cxnLst/>
                <a:rect l="l" t="t" r="r" b="b"/>
                <a:pathLst>
                  <a:path w="85459" h="1" fill="none" extrusionOk="0">
                    <a:moveTo>
                      <a:pt x="0" y="1"/>
                    </a:moveTo>
                    <a:lnTo>
                      <a:pt x="85458" y="1"/>
                    </a:lnTo>
                  </a:path>
                </a:pathLst>
              </a:custGeom>
              <a:noFill/>
              <a:ln w="9700" cap="flat" cmpd="sng">
                <a:solidFill>
                  <a:srgbClr val="FFFFFF"/>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3" name="Google Shape;1073;p33"/>
              <p:cNvSpPr/>
              <p:nvPr/>
            </p:nvSpPr>
            <p:spPr>
              <a:xfrm>
                <a:off x="9393094" y="1614576"/>
                <a:ext cx="31" cy="2169138"/>
              </a:xfrm>
              <a:custGeom>
                <a:avLst/>
                <a:gdLst/>
                <a:ahLst/>
                <a:cxnLst/>
                <a:rect l="l" t="t" r="r" b="b"/>
                <a:pathLst>
                  <a:path w="1" h="85458" fill="none" extrusionOk="0">
                    <a:moveTo>
                      <a:pt x="0" y="0"/>
                    </a:moveTo>
                    <a:lnTo>
                      <a:pt x="0" y="85458"/>
                    </a:lnTo>
                  </a:path>
                </a:pathLst>
              </a:custGeom>
              <a:noFill/>
              <a:ln w="9700" cap="flat" cmpd="sng">
                <a:solidFill>
                  <a:srgbClr val="FFFFFF"/>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1074" name="Google Shape;1074;p33"/>
          <p:cNvGrpSpPr/>
          <p:nvPr/>
        </p:nvGrpSpPr>
        <p:grpSpPr>
          <a:xfrm>
            <a:off x="-479075" y="4608500"/>
            <a:ext cx="10102125" cy="963950"/>
            <a:chOff x="-479062" y="4756525"/>
            <a:chExt cx="10102125" cy="963950"/>
          </a:xfrm>
        </p:grpSpPr>
        <p:sp>
          <p:nvSpPr>
            <p:cNvPr id="1075" name="Google Shape;1075;p33"/>
            <p:cNvSpPr/>
            <p:nvPr/>
          </p:nvSpPr>
          <p:spPr>
            <a:xfrm>
              <a:off x="2054588" y="4756525"/>
              <a:ext cx="3370175" cy="963950"/>
            </a:xfrm>
            <a:custGeom>
              <a:avLst/>
              <a:gdLst/>
              <a:ahLst/>
              <a:cxnLst/>
              <a:rect l="l" t="t" r="r" b="b"/>
              <a:pathLst>
                <a:path w="134807" h="38558" extrusionOk="0">
                  <a:moveTo>
                    <a:pt x="16854" y="0"/>
                  </a:moveTo>
                  <a:cubicBezTo>
                    <a:pt x="14837" y="0"/>
                    <a:pt x="12817" y="771"/>
                    <a:pt x="11276" y="2311"/>
                  </a:cubicBezTo>
                  <a:lnTo>
                    <a:pt x="2306" y="11282"/>
                  </a:lnTo>
                  <a:cubicBezTo>
                    <a:pt x="845" y="12765"/>
                    <a:pt x="0" y="14774"/>
                    <a:pt x="0" y="16851"/>
                  </a:cubicBezTo>
                  <a:lnTo>
                    <a:pt x="0" y="30683"/>
                  </a:lnTo>
                  <a:cubicBezTo>
                    <a:pt x="0" y="35043"/>
                    <a:pt x="3538" y="38558"/>
                    <a:pt x="7875" y="38558"/>
                  </a:cubicBezTo>
                  <a:lnTo>
                    <a:pt x="126932" y="38558"/>
                  </a:lnTo>
                  <a:cubicBezTo>
                    <a:pt x="131269" y="38558"/>
                    <a:pt x="134807" y="35043"/>
                    <a:pt x="134807" y="30683"/>
                  </a:cubicBezTo>
                  <a:lnTo>
                    <a:pt x="134807" y="16851"/>
                  </a:lnTo>
                  <a:cubicBezTo>
                    <a:pt x="134807" y="14774"/>
                    <a:pt x="133962" y="12765"/>
                    <a:pt x="132501" y="11282"/>
                  </a:cubicBezTo>
                  <a:lnTo>
                    <a:pt x="123508" y="2311"/>
                  </a:lnTo>
                  <a:cubicBezTo>
                    <a:pt x="121979" y="771"/>
                    <a:pt x="119964" y="0"/>
                    <a:pt x="117947" y="0"/>
                  </a:cubicBezTo>
                  <a:cubicBezTo>
                    <a:pt x="115930" y="0"/>
                    <a:pt x="113910" y="771"/>
                    <a:pt x="112369" y="2311"/>
                  </a:cubicBezTo>
                  <a:lnTo>
                    <a:pt x="106663" y="8018"/>
                  </a:lnTo>
                  <a:cubicBezTo>
                    <a:pt x="105122" y="9558"/>
                    <a:pt x="103108" y="10329"/>
                    <a:pt x="101094" y="10329"/>
                  </a:cubicBezTo>
                  <a:cubicBezTo>
                    <a:pt x="99079" y="10329"/>
                    <a:pt x="97065" y="9558"/>
                    <a:pt x="95524" y="8018"/>
                  </a:cubicBezTo>
                  <a:lnTo>
                    <a:pt x="89818" y="2311"/>
                  </a:lnTo>
                  <a:cubicBezTo>
                    <a:pt x="88277" y="771"/>
                    <a:pt x="86263" y="0"/>
                    <a:pt x="84249" y="0"/>
                  </a:cubicBezTo>
                  <a:cubicBezTo>
                    <a:pt x="82234" y="0"/>
                    <a:pt x="80220" y="771"/>
                    <a:pt x="78679" y="2311"/>
                  </a:cubicBezTo>
                  <a:lnTo>
                    <a:pt x="72973" y="8018"/>
                  </a:lnTo>
                  <a:cubicBezTo>
                    <a:pt x="71432" y="9558"/>
                    <a:pt x="69418" y="10329"/>
                    <a:pt x="67403" y="10329"/>
                  </a:cubicBezTo>
                  <a:cubicBezTo>
                    <a:pt x="65389" y="10329"/>
                    <a:pt x="63375" y="9558"/>
                    <a:pt x="61834" y="8018"/>
                  </a:cubicBezTo>
                  <a:lnTo>
                    <a:pt x="56128" y="2311"/>
                  </a:lnTo>
                  <a:cubicBezTo>
                    <a:pt x="54587" y="771"/>
                    <a:pt x="52567" y="0"/>
                    <a:pt x="50550" y="0"/>
                  </a:cubicBezTo>
                  <a:cubicBezTo>
                    <a:pt x="48533" y="0"/>
                    <a:pt x="46518" y="771"/>
                    <a:pt x="44989" y="2311"/>
                  </a:cubicBezTo>
                  <a:lnTo>
                    <a:pt x="39283" y="8018"/>
                  </a:lnTo>
                  <a:cubicBezTo>
                    <a:pt x="37742" y="9558"/>
                    <a:pt x="35722" y="10329"/>
                    <a:pt x="33705" y="10329"/>
                  </a:cubicBezTo>
                  <a:cubicBezTo>
                    <a:pt x="31688" y="10329"/>
                    <a:pt x="29673" y="9558"/>
                    <a:pt x="28144" y="8018"/>
                  </a:cubicBezTo>
                  <a:lnTo>
                    <a:pt x="22415" y="2311"/>
                  </a:lnTo>
                  <a:cubicBezTo>
                    <a:pt x="20886" y="771"/>
                    <a:pt x="18871" y="0"/>
                    <a:pt x="1685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6" name="Google Shape;1076;p33"/>
            <p:cNvSpPr/>
            <p:nvPr/>
          </p:nvSpPr>
          <p:spPr>
            <a:xfrm>
              <a:off x="-479062" y="4756525"/>
              <a:ext cx="3370175" cy="963950"/>
            </a:xfrm>
            <a:custGeom>
              <a:avLst/>
              <a:gdLst/>
              <a:ahLst/>
              <a:cxnLst/>
              <a:rect l="l" t="t" r="r" b="b"/>
              <a:pathLst>
                <a:path w="134807" h="38558" extrusionOk="0">
                  <a:moveTo>
                    <a:pt x="16854" y="0"/>
                  </a:moveTo>
                  <a:cubicBezTo>
                    <a:pt x="14837" y="0"/>
                    <a:pt x="12817" y="771"/>
                    <a:pt x="11276" y="2311"/>
                  </a:cubicBezTo>
                  <a:lnTo>
                    <a:pt x="2306" y="11282"/>
                  </a:lnTo>
                  <a:cubicBezTo>
                    <a:pt x="845" y="12765"/>
                    <a:pt x="0" y="14774"/>
                    <a:pt x="0" y="16851"/>
                  </a:cubicBezTo>
                  <a:lnTo>
                    <a:pt x="0" y="30683"/>
                  </a:lnTo>
                  <a:cubicBezTo>
                    <a:pt x="0" y="35043"/>
                    <a:pt x="3538" y="38558"/>
                    <a:pt x="7875" y="38558"/>
                  </a:cubicBezTo>
                  <a:lnTo>
                    <a:pt x="126932" y="38558"/>
                  </a:lnTo>
                  <a:cubicBezTo>
                    <a:pt x="131269" y="38558"/>
                    <a:pt x="134807" y="35043"/>
                    <a:pt x="134807" y="30683"/>
                  </a:cubicBezTo>
                  <a:lnTo>
                    <a:pt x="134807" y="16851"/>
                  </a:lnTo>
                  <a:cubicBezTo>
                    <a:pt x="134807" y="14774"/>
                    <a:pt x="133962" y="12765"/>
                    <a:pt x="132501" y="11282"/>
                  </a:cubicBezTo>
                  <a:lnTo>
                    <a:pt x="123508" y="2311"/>
                  </a:lnTo>
                  <a:cubicBezTo>
                    <a:pt x="121979" y="771"/>
                    <a:pt x="119964" y="0"/>
                    <a:pt x="117947" y="0"/>
                  </a:cubicBezTo>
                  <a:cubicBezTo>
                    <a:pt x="115930" y="0"/>
                    <a:pt x="113910" y="771"/>
                    <a:pt x="112369" y="2311"/>
                  </a:cubicBezTo>
                  <a:lnTo>
                    <a:pt x="106663" y="8018"/>
                  </a:lnTo>
                  <a:cubicBezTo>
                    <a:pt x="105122" y="9558"/>
                    <a:pt x="103108" y="10329"/>
                    <a:pt x="101094" y="10329"/>
                  </a:cubicBezTo>
                  <a:cubicBezTo>
                    <a:pt x="99079" y="10329"/>
                    <a:pt x="97065" y="9558"/>
                    <a:pt x="95524" y="8018"/>
                  </a:cubicBezTo>
                  <a:lnTo>
                    <a:pt x="89818" y="2311"/>
                  </a:lnTo>
                  <a:cubicBezTo>
                    <a:pt x="88277" y="771"/>
                    <a:pt x="86263" y="0"/>
                    <a:pt x="84249" y="0"/>
                  </a:cubicBezTo>
                  <a:cubicBezTo>
                    <a:pt x="82234" y="0"/>
                    <a:pt x="80220" y="771"/>
                    <a:pt x="78679" y="2311"/>
                  </a:cubicBezTo>
                  <a:lnTo>
                    <a:pt x="72973" y="8018"/>
                  </a:lnTo>
                  <a:cubicBezTo>
                    <a:pt x="71432" y="9558"/>
                    <a:pt x="69418" y="10329"/>
                    <a:pt x="67403" y="10329"/>
                  </a:cubicBezTo>
                  <a:cubicBezTo>
                    <a:pt x="65389" y="10329"/>
                    <a:pt x="63375" y="9558"/>
                    <a:pt x="61834" y="8018"/>
                  </a:cubicBezTo>
                  <a:lnTo>
                    <a:pt x="56128" y="2311"/>
                  </a:lnTo>
                  <a:cubicBezTo>
                    <a:pt x="54587" y="771"/>
                    <a:pt x="52567" y="0"/>
                    <a:pt x="50550" y="0"/>
                  </a:cubicBezTo>
                  <a:cubicBezTo>
                    <a:pt x="48533" y="0"/>
                    <a:pt x="46518" y="771"/>
                    <a:pt x="44989" y="2311"/>
                  </a:cubicBezTo>
                  <a:lnTo>
                    <a:pt x="39283" y="8018"/>
                  </a:lnTo>
                  <a:cubicBezTo>
                    <a:pt x="37742" y="9558"/>
                    <a:pt x="35722" y="10329"/>
                    <a:pt x="33705" y="10329"/>
                  </a:cubicBezTo>
                  <a:cubicBezTo>
                    <a:pt x="31688" y="10329"/>
                    <a:pt x="29673" y="9558"/>
                    <a:pt x="28144" y="8018"/>
                  </a:cubicBezTo>
                  <a:lnTo>
                    <a:pt x="22415" y="2311"/>
                  </a:lnTo>
                  <a:cubicBezTo>
                    <a:pt x="20886" y="771"/>
                    <a:pt x="18871" y="0"/>
                    <a:pt x="1685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7" name="Google Shape;1077;p33"/>
            <p:cNvSpPr/>
            <p:nvPr/>
          </p:nvSpPr>
          <p:spPr>
            <a:xfrm>
              <a:off x="4567813" y="4756525"/>
              <a:ext cx="3370175" cy="963950"/>
            </a:xfrm>
            <a:custGeom>
              <a:avLst/>
              <a:gdLst/>
              <a:ahLst/>
              <a:cxnLst/>
              <a:rect l="l" t="t" r="r" b="b"/>
              <a:pathLst>
                <a:path w="134807" h="38558" extrusionOk="0">
                  <a:moveTo>
                    <a:pt x="16854" y="0"/>
                  </a:moveTo>
                  <a:cubicBezTo>
                    <a:pt x="14837" y="0"/>
                    <a:pt x="12817" y="771"/>
                    <a:pt x="11276" y="2311"/>
                  </a:cubicBezTo>
                  <a:lnTo>
                    <a:pt x="2306" y="11282"/>
                  </a:lnTo>
                  <a:cubicBezTo>
                    <a:pt x="845" y="12765"/>
                    <a:pt x="0" y="14774"/>
                    <a:pt x="0" y="16851"/>
                  </a:cubicBezTo>
                  <a:lnTo>
                    <a:pt x="0" y="30683"/>
                  </a:lnTo>
                  <a:cubicBezTo>
                    <a:pt x="0" y="35043"/>
                    <a:pt x="3538" y="38558"/>
                    <a:pt x="7875" y="38558"/>
                  </a:cubicBezTo>
                  <a:lnTo>
                    <a:pt x="126932" y="38558"/>
                  </a:lnTo>
                  <a:cubicBezTo>
                    <a:pt x="131269" y="38558"/>
                    <a:pt x="134807" y="35043"/>
                    <a:pt x="134807" y="30683"/>
                  </a:cubicBezTo>
                  <a:lnTo>
                    <a:pt x="134807" y="16851"/>
                  </a:lnTo>
                  <a:cubicBezTo>
                    <a:pt x="134807" y="14774"/>
                    <a:pt x="133962" y="12765"/>
                    <a:pt x="132501" y="11282"/>
                  </a:cubicBezTo>
                  <a:lnTo>
                    <a:pt x="123508" y="2311"/>
                  </a:lnTo>
                  <a:cubicBezTo>
                    <a:pt x="121979" y="771"/>
                    <a:pt x="119964" y="0"/>
                    <a:pt x="117947" y="0"/>
                  </a:cubicBezTo>
                  <a:cubicBezTo>
                    <a:pt x="115930" y="0"/>
                    <a:pt x="113910" y="771"/>
                    <a:pt x="112369" y="2311"/>
                  </a:cubicBezTo>
                  <a:lnTo>
                    <a:pt x="106663" y="8018"/>
                  </a:lnTo>
                  <a:cubicBezTo>
                    <a:pt x="105122" y="9558"/>
                    <a:pt x="103108" y="10329"/>
                    <a:pt x="101094" y="10329"/>
                  </a:cubicBezTo>
                  <a:cubicBezTo>
                    <a:pt x="99079" y="10329"/>
                    <a:pt x="97065" y="9558"/>
                    <a:pt x="95524" y="8018"/>
                  </a:cubicBezTo>
                  <a:lnTo>
                    <a:pt x="89818" y="2311"/>
                  </a:lnTo>
                  <a:cubicBezTo>
                    <a:pt x="88277" y="771"/>
                    <a:pt x="86263" y="0"/>
                    <a:pt x="84249" y="0"/>
                  </a:cubicBezTo>
                  <a:cubicBezTo>
                    <a:pt x="82234" y="0"/>
                    <a:pt x="80220" y="771"/>
                    <a:pt x="78679" y="2311"/>
                  </a:cubicBezTo>
                  <a:lnTo>
                    <a:pt x="72973" y="8018"/>
                  </a:lnTo>
                  <a:cubicBezTo>
                    <a:pt x="71432" y="9558"/>
                    <a:pt x="69418" y="10329"/>
                    <a:pt x="67403" y="10329"/>
                  </a:cubicBezTo>
                  <a:cubicBezTo>
                    <a:pt x="65389" y="10329"/>
                    <a:pt x="63375" y="9558"/>
                    <a:pt x="61834" y="8018"/>
                  </a:cubicBezTo>
                  <a:lnTo>
                    <a:pt x="56128" y="2311"/>
                  </a:lnTo>
                  <a:cubicBezTo>
                    <a:pt x="54587" y="771"/>
                    <a:pt x="52567" y="0"/>
                    <a:pt x="50550" y="0"/>
                  </a:cubicBezTo>
                  <a:cubicBezTo>
                    <a:pt x="48533" y="0"/>
                    <a:pt x="46518" y="771"/>
                    <a:pt x="44989" y="2311"/>
                  </a:cubicBezTo>
                  <a:lnTo>
                    <a:pt x="39283" y="8018"/>
                  </a:lnTo>
                  <a:cubicBezTo>
                    <a:pt x="37742" y="9558"/>
                    <a:pt x="35722" y="10329"/>
                    <a:pt x="33705" y="10329"/>
                  </a:cubicBezTo>
                  <a:cubicBezTo>
                    <a:pt x="31688" y="10329"/>
                    <a:pt x="29673" y="9558"/>
                    <a:pt x="28144" y="8018"/>
                  </a:cubicBezTo>
                  <a:lnTo>
                    <a:pt x="22415" y="2311"/>
                  </a:lnTo>
                  <a:cubicBezTo>
                    <a:pt x="20886" y="771"/>
                    <a:pt x="18871" y="0"/>
                    <a:pt x="1685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8" name="Google Shape;1078;p33"/>
            <p:cNvSpPr/>
            <p:nvPr/>
          </p:nvSpPr>
          <p:spPr>
            <a:xfrm>
              <a:off x="6252888" y="4756525"/>
              <a:ext cx="3370175" cy="963950"/>
            </a:xfrm>
            <a:custGeom>
              <a:avLst/>
              <a:gdLst/>
              <a:ahLst/>
              <a:cxnLst/>
              <a:rect l="l" t="t" r="r" b="b"/>
              <a:pathLst>
                <a:path w="134807" h="38558" extrusionOk="0">
                  <a:moveTo>
                    <a:pt x="16854" y="0"/>
                  </a:moveTo>
                  <a:cubicBezTo>
                    <a:pt x="14837" y="0"/>
                    <a:pt x="12817" y="771"/>
                    <a:pt x="11276" y="2311"/>
                  </a:cubicBezTo>
                  <a:lnTo>
                    <a:pt x="2306" y="11282"/>
                  </a:lnTo>
                  <a:cubicBezTo>
                    <a:pt x="845" y="12765"/>
                    <a:pt x="0" y="14774"/>
                    <a:pt x="0" y="16851"/>
                  </a:cubicBezTo>
                  <a:lnTo>
                    <a:pt x="0" y="30683"/>
                  </a:lnTo>
                  <a:cubicBezTo>
                    <a:pt x="0" y="35043"/>
                    <a:pt x="3538" y="38558"/>
                    <a:pt x="7875" y="38558"/>
                  </a:cubicBezTo>
                  <a:lnTo>
                    <a:pt x="126932" y="38558"/>
                  </a:lnTo>
                  <a:cubicBezTo>
                    <a:pt x="131269" y="38558"/>
                    <a:pt x="134807" y="35043"/>
                    <a:pt x="134807" y="30683"/>
                  </a:cubicBezTo>
                  <a:lnTo>
                    <a:pt x="134807" y="16851"/>
                  </a:lnTo>
                  <a:cubicBezTo>
                    <a:pt x="134807" y="14774"/>
                    <a:pt x="133962" y="12765"/>
                    <a:pt x="132501" y="11282"/>
                  </a:cubicBezTo>
                  <a:lnTo>
                    <a:pt x="123508" y="2311"/>
                  </a:lnTo>
                  <a:cubicBezTo>
                    <a:pt x="121979" y="771"/>
                    <a:pt x="119964" y="0"/>
                    <a:pt x="117947" y="0"/>
                  </a:cubicBezTo>
                  <a:cubicBezTo>
                    <a:pt x="115930" y="0"/>
                    <a:pt x="113910" y="771"/>
                    <a:pt x="112369" y="2311"/>
                  </a:cubicBezTo>
                  <a:lnTo>
                    <a:pt x="106663" y="8018"/>
                  </a:lnTo>
                  <a:cubicBezTo>
                    <a:pt x="105122" y="9558"/>
                    <a:pt x="103108" y="10329"/>
                    <a:pt x="101094" y="10329"/>
                  </a:cubicBezTo>
                  <a:cubicBezTo>
                    <a:pt x="99079" y="10329"/>
                    <a:pt x="97065" y="9558"/>
                    <a:pt x="95524" y="8018"/>
                  </a:cubicBezTo>
                  <a:lnTo>
                    <a:pt x="89818" y="2311"/>
                  </a:lnTo>
                  <a:cubicBezTo>
                    <a:pt x="88277" y="771"/>
                    <a:pt x="86263" y="0"/>
                    <a:pt x="84249" y="0"/>
                  </a:cubicBezTo>
                  <a:cubicBezTo>
                    <a:pt x="82234" y="0"/>
                    <a:pt x="80220" y="771"/>
                    <a:pt x="78679" y="2311"/>
                  </a:cubicBezTo>
                  <a:lnTo>
                    <a:pt x="72973" y="8018"/>
                  </a:lnTo>
                  <a:cubicBezTo>
                    <a:pt x="71432" y="9558"/>
                    <a:pt x="69418" y="10329"/>
                    <a:pt x="67403" y="10329"/>
                  </a:cubicBezTo>
                  <a:cubicBezTo>
                    <a:pt x="65389" y="10329"/>
                    <a:pt x="63375" y="9558"/>
                    <a:pt x="61834" y="8018"/>
                  </a:cubicBezTo>
                  <a:lnTo>
                    <a:pt x="56128" y="2311"/>
                  </a:lnTo>
                  <a:cubicBezTo>
                    <a:pt x="54587" y="771"/>
                    <a:pt x="52567" y="0"/>
                    <a:pt x="50550" y="0"/>
                  </a:cubicBezTo>
                  <a:cubicBezTo>
                    <a:pt x="48533" y="0"/>
                    <a:pt x="46518" y="771"/>
                    <a:pt x="44989" y="2311"/>
                  </a:cubicBezTo>
                  <a:lnTo>
                    <a:pt x="39283" y="8018"/>
                  </a:lnTo>
                  <a:cubicBezTo>
                    <a:pt x="37742" y="9558"/>
                    <a:pt x="35722" y="10329"/>
                    <a:pt x="33705" y="10329"/>
                  </a:cubicBezTo>
                  <a:cubicBezTo>
                    <a:pt x="31688" y="10329"/>
                    <a:pt x="29673" y="9558"/>
                    <a:pt x="28144" y="8018"/>
                  </a:cubicBezTo>
                  <a:lnTo>
                    <a:pt x="22415" y="2311"/>
                  </a:lnTo>
                  <a:cubicBezTo>
                    <a:pt x="20886" y="771"/>
                    <a:pt x="18871" y="0"/>
                    <a:pt x="1685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079" name="Google Shape;1079;p33"/>
          <p:cNvSpPr/>
          <p:nvPr/>
        </p:nvSpPr>
        <p:spPr>
          <a:xfrm rot="10800000" flipH="1">
            <a:off x="0" y="-6275"/>
            <a:ext cx="717600" cy="1452600"/>
          </a:xfrm>
          <a:prstGeom prst="round2SameRect">
            <a:avLst>
              <a:gd name="adj1" fmla="val 50000"/>
              <a:gd name="adj2" fmla="val 0"/>
            </a:avLst>
          </a:pr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080" name="Google Shape;1080;p33"/>
          <p:cNvGrpSpPr/>
          <p:nvPr/>
        </p:nvGrpSpPr>
        <p:grpSpPr>
          <a:xfrm rot="5400000">
            <a:off x="8334637" y="-129736"/>
            <a:ext cx="359880" cy="789653"/>
            <a:chOff x="7332112" y="2515526"/>
            <a:chExt cx="359880" cy="789653"/>
          </a:xfrm>
        </p:grpSpPr>
        <p:sp>
          <p:nvSpPr>
            <p:cNvPr id="1081" name="Google Shape;1081;p33"/>
            <p:cNvSpPr/>
            <p:nvPr/>
          </p:nvSpPr>
          <p:spPr>
            <a:xfrm>
              <a:off x="7511687" y="2515526"/>
              <a:ext cx="180300" cy="359880"/>
            </a:xfrm>
            <a:custGeom>
              <a:avLst/>
              <a:gdLst/>
              <a:ahLst/>
              <a:cxnLst/>
              <a:rect l="l" t="t" r="r" b="b"/>
              <a:pathLst>
                <a:path w="6004" h="11984" extrusionOk="0">
                  <a:moveTo>
                    <a:pt x="1" y="1"/>
                  </a:moveTo>
                  <a:lnTo>
                    <a:pt x="1" y="11984"/>
                  </a:lnTo>
                  <a:cubicBezTo>
                    <a:pt x="3310" y="11984"/>
                    <a:pt x="6004" y="9291"/>
                    <a:pt x="6004" y="5981"/>
                  </a:cubicBezTo>
                  <a:cubicBezTo>
                    <a:pt x="6004" y="2671"/>
                    <a:pt x="3310" y="1"/>
                    <a:pt x="1"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2" name="Google Shape;1082;p33"/>
            <p:cNvSpPr/>
            <p:nvPr/>
          </p:nvSpPr>
          <p:spPr>
            <a:xfrm>
              <a:off x="7332112" y="2515526"/>
              <a:ext cx="179609" cy="359880"/>
            </a:xfrm>
            <a:custGeom>
              <a:avLst/>
              <a:gdLst/>
              <a:ahLst/>
              <a:cxnLst/>
              <a:rect l="l" t="t" r="r" b="b"/>
              <a:pathLst>
                <a:path w="5981" h="11984" extrusionOk="0">
                  <a:moveTo>
                    <a:pt x="5981" y="1"/>
                  </a:moveTo>
                  <a:cubicBezTo>
                    <a:pt x="2671" y="1"/>
                    <a:pt x="1" y="2671"/>
                    <a:pt x="1" y="5981"/>
                  </a:cubicBezTo>
                  <a:cubicBezTo>
                    <a:pt x="1" y="9291"/>
                    <a:pt x="2671" y="11984"/>
                    <a:pt x="5981" y="11984"/>
                  </a:cubicBezTo>
                  <a:lnTo>
                    <a:pt x="5981"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3" name="Google Shape;1083;p33"/>
            <p:cNvSpPr/>
            <p:nvPr/>
          </p:nvSpPr>
          <p:spPr>
            <a:xfrm>
              <a:off x="7332112" y="3124879"/>
              <a:ext cx="359880" cy="180300"/>
            </a:xfrm>
            <a:custGeom>
              <a:avLst/>
              <a:gdLst/>
              <a:ahLst/>
              <a:cxnLst/>
              <a:rect l="l" t="t" r="r" b="b"/>
              <a:pathLst>
                <a:path w="11984" h="6004" extrusionOk="0">
                  <a:moveTo>
                    <a:pt x="1" y="0"/>
                  </a:moveTo>
                  <a:cubicBezTo>
                    <a:pt x="1" y="3310"/>
                    <a:pt x="2671" y="6003"/>
                    <a:pt x="5981" y="6003"/>
                  </a:cubicBezTo>
                  <a:cubicBezTo>
                    <a:pt x="9290" y="6003"/>
                    <a:pt x="11984" y="3310"/>
                    <a:pt x="1198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4" name="Google Shape;1084;p33"/>
            <p:cNvSpPr/>
            <p:nvPr/>
          </p:nvSpPr>
          <p:spPr>
            <a:xfrm>
              <a:off x="7332112" y="2945304"/>
              <a:ext cx="359880" cy="179609"/>
            </a:xfrm>
            <a:custGeom>
              <a:avLst/>
              <a:gdLst/>
              <a:ahLst/>
              <a:cxnLst/>
              <a:rect l="l" t="t" r="r" b="b"/>
              <a:pathLst>
                <a:path w="11984" h="5981" extrusionOk="0">
                  <a:moveTo>
                    <a:pt x="5981" y="0"/>
                  </a:moveTo>
                  <a:cubicBezTo>
                    <a:pt x="2671" y="0"/>
                    <a:pt x="1" y="2671"/>
                    <a:pt x="1" y="5980"/>
                  </a:cubicBezTo>
                  <a:lnTo>
                    <a:pt x="11984" y="5980"/>
                  </a:lnTo>
                  <a:cubicBezTo>
                    <a:pt x="11984" y="2671"/>
                    <a:pt x="9290" y="0"/>
                    <a:pt x="598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085" name="Google Shape;1085;p33"/>
          <p:cNvSpPr/>
          <p:nvPr/>
        </p:nvSpPr>
        <p:spPr>
          <a:xfrm>
            <a:off x="8501598" y="2820025"/>
            <a:ext cx="564861" cy="282449"/>
          </a:xfrm>
          <a:custGeom>
            <a:avLst/>
            <a:gdLst/>
            <a:ahLst/>
            <a:cxnLst/>
            <a:rect l="l" t="t" r="r" b="b"/>
            <a:pathLst>
              <a:path w="30724" h="15363" extrusionOk="0">
                <a:moveTo>
                  <a:pt x="15362" y="1"/>
                </a:moveTo>
                <a:cubicBezTo>
                  <a:pt x="6871" y="1"/>
                  <a:pt x="1" y="6871"/>
                  <a:pt x="1" y="15362"/>
                </a:cubicBezTo>
                <a:lnTo>
                  <a:pt x="30723" y="15362"/>
                </a:lnTo>
                <a:cubicBezTo>
                  <a:pt x="30723" y="6871"/>
                  <a:pt x="23853" y="1"/>
                  <a:pt x="15362"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6" name="Google Shape;1086;p33"/>
          <p:cNvSpPr/>
          <p:nvPr/>
        </p:nvSpPr>
        <p:spPr>
          <a:xfrm>
            <a:off x="8501598" y="3160775"/>
            <a:ext cx="564861" cy="282449"/>
          </a:xfrm>
          <a:custGeom>
            <a:avLst/>
            <a:gdLst/>
            <a:ahLst/>
            <a:cxnLst/>
            <a:rect l="l" t="t" r="r" b="b"/>
            <a:pathLst>
              <a:path w="30724" h="15363" extrusionOk="0">
                <a:moveTo>
                  <a:pt x="15362" y="1"/>
                </a:moveTo>
                <a:cubicBezTo>
                  <a:pt x="6871" y="1"/>
                  <a:pt x="1" y="6894"/>
                  <a:pt x="1" y="15362"/>
                </a:cubicBezTo>
                <a:lnTo>
                  <a:pt x="30723" y="15362"/>
                </a:lnTo>
                <a:cubicBezTo>
                  <a:pt x="30723" y="6894"/>
                  <a:pt x="23853" y="1"/>
                  <a:pt x="1536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7" name="Google Shape;1087;p33"/>
          <p:cNvSpPr/>
          <p:nvPr/>
        </p:nvSpPr>
        <p:spPr>
          <a:xfrm>
            <a:off x="8501598" y="3501524"/>
            <a:ext cx="564861" cy="282449"/>
          </a:xfrm>
          <a:custGeom>
            <a:avLst/>
            <a:gdLst/>
            <a:ahLst/>
            <a:cxnLst/>
            <a:rect l="l" t="t" r="r" b="b"/>
            <a:pathLst>
              <a:path w="30724" h="15363" extrusionOk="0">
                <a:moveTo>
                  <a:pt x="15362" y="1"/>
                </a:moveTo>
                <a:cubicBezTo>
                  <a:pt x="6871" y="1"/>
                  <a:pt x="1" y="6894"/>
                  <a:pt x="1" y="15362"/>
                </a:cubicBezTo>
                <a:lnTo>
                  <a:pt x="30723" y="15362"/>
                </a:lnTo>
                <a:cubicBezTo>
                  <a:pt x="30723" y="6894"/>
                  <a:pt x="23853" y="1"/>
                  <a:pt x="1536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dk2"/>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715100" y="445025"/>
            <a:ext cx="7713900" cy="5727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Clr>
                <a:schemeClr val="lt1"/>
              </a:buClr>
              <a:buSzPts val="3000"/>
              <a:buFont typeface="Red Hat Display"/>
              <a:buNone/>
              <a:defRPr sz="3000" b="1">
                <a:solidFill>
                  <a:schemeClr val="lt1"/>
                </a:solidFill>
                <a:latin typeface="Red Hat Display"/>
                <a:ea typeface="Red Hat Display"/>
                <a:cs typeface="Red Hat Display"/>
                <a:sym typeface="Red Hat Display"/>
              </a:defRPr>
            </a:lvl1pPr>
            <a:lvl2pPr lvl="1" rtl="0">
              <a:spcBef>
                <a:spcPts val="0"/>
              </a:spcBef>
              <a:spcAft>
                <a:spcPts val="0"/>
              </a:spcAft>
              <a:buClr>
                <a:schemeClr val="lt1"/>
              </a:buClr>
              <a:buSzPts val="3500"/>
              <a:buFont typeface="Bebas Neue"/>
              <a:buNone/>
              <a:defRPr sz="3500">
                <a:solidFill>
                  <a:schemeClr val="lt1"/>
                </a:solidFill>
                <a:latin typeface="Bebas Neue"/>
                <a:ea typeface="Bebas Neue"/>
                <a:cs typeface="Bebas Neue"/>
                <a:sym typeface="Bebas Neue"/>
              </a:defRPr>
            </a:lvl2pPr>
            <a:lvl3pPr lvl="2" rtl="0">
              <a:spcBef>
                <a:spcPts val="0"/>
              </a:spcBef>
              <a:spcAft>
                <a:spcPts val="0"/>
              </a:spcAft>
              <a:buClr>
                <a:schemeClr val="lt1"/>
              </a:buClr>
              <a:buSzPts val="3500"/>
              <a:buFont typeface="Bebas Neue"/>
              <a:buNone/>
              <a:defRPr sz="3500">
                <a:solidFill>
                  <a:schemeClr val="lt1"/>
                </a:solidFill>
                <a:latin typeface="Bebas Neue"/>
                <a:ea typeface="Bebas Neue"/>
                <a:cs typeface="Bebas Neue"/>
                <a:sym typeface="Bebas Neue"/>
              </a:defRPr>
            </a:lvl3pPr>
            <a:lvl4pPr lvl="3" rtl="0">
              <a:spcBef>
                <a:spcPts val="0"/>
              </a:spcBef>
              <a:spcAft>
                <a:spcPts val="0"/>
              </a:spcAft>
              <a:buClr>
                <a:schemeClr val="lt1"/>
              </a:buClr>
              <a:buSzPts val="3500"/>
              <a:buFont typeface="Bebas Neue"/>
              <a:buNone/>
              <a:defRPr sz="3500">
                <a:solidFill>
                  <a:schemeClr val="lt1"/>
                </a:solidFill>
                <a:latin typeface="Bebas Neue"/>
                <a:ea typeface="Bebas Neue"/>
                <a:cs typeface="Bebas Neue"/>
                <a:sym typeface="Bebas Neue"/>
              </a:defRPr>
            </a:lvl4pPr>
            <a:lvl5pPr lvl="4" rtl="0">
              <a:spcBef>
                <a:spcPts val="0"/>
              </a:spcBef>
              <a:spcAft>
                <a:spcPts val="0"/>
              </a:spcAft>
              <a:buClr>
                <a:schemeClr val="lt1"/>
              </a:buClr>
              <a:buSzPts val="3500"/>
              <a:buFont typeface="Bebas Neue"/>
              <a:buNone/>
              <a:defRPr sz="3500">
                <a:solidFill>
                  <a:schemeClr val="lt1"/>
                </a:solidFill>
                <a:latin typeface="Bebas Neue"/>
                <a:ea typeface="Bebas Neue"/>
                <a:cs typeface="Bebas Neue"/>
                <a:sym typeface="Bebas Neue"/>
              </a:defRPr>
            </a:lvl5pPr>
            <a:lvl6pPr lvl="5" rtl="0">
              <a:spcBef>
                <a:spcPts val="0"/>
              </a:spcBef>
              <a:spcAft>
                <a:spcPts val="0"/>
              </a:spcAft>
              <a:buClr>
                <a:schemeClr val="lt1"/>
              </a:buClr>
              <a:buSzPts val="3500"/>
              <a:buFont typeface="Bebas Neue"/>
              <a:buNone/>
              <a:defRPr sz="3500">
                <a:solidFill>
                  <a:schemeClr val="lt1"/>
                </a:solidFill>
                <a:latin typeface="Bebas Neue"/>
                <a:ea typeface="Bebas Neue"/>
                <a:cs typeface="Bebas Neue"/>
                <a:sym typeface="Bebas Neue"/>
              </a:defRPr>
            </a:lvl6pPr>
            <a:lvl7pPr lvl="6" rtl="0">
              <a:spcBef>
                <a:spcPts val="0"/>
              </a:spcBef>
              <a:spcAft>
                <a:spcPts val="0"/>
              </a:spcAft>
              <a:buClr>
                <a:schemeClr val="lt1"/>
              </a:buClr>
              <a:buSzPts val="3500"/>
              <a:buFont typeface="Bebas Neue"/>
              <a:buNone/>
              <a:defRPr sz="3500">
                <a:solidFill>
                  <a:schemeClr val="lt1"/>
                </a:solidFill>
                <a:latin typeface="Bebas Neue"/>
                <a:ea typeface="Bebas Neue"/>
                <a:cs typeface="Bebas Neue"/>
                <a:sym typeface="Bebas Neue"/>
              </a:defRPr>
            </a:lvl7pPr>
            <a:lvl8pPr lvl="7" rtl="0">
              <a:spcBef>
                <a:spcPts val="0"/>
              </a:spcBef>
              <a:spcAft>
                <a:spcPts val="0"/>
              </a:spcAft>
              <a:buClr>
                <a:schemeClr val="lt1"/>
              </a:buClr>
              <a:buSzPts val="3500"/>
              <a:buFont typeface="Bebas Neue"/>
              <a:buNone/>
              <a:defRPr sz="3500">
                <a:solidFill>
                  <a:schemeClr val="lt1"/>
                </a:solidFill>
                <a:latin typeface="Bebas Neue"/>
                <a:ea typeface="Bebas Neue"/>
                <a:cs typeface="Bebas Neue"/>
                <a:sym typeface="Bebas Neue"/>
              </a:defRPr>
            </a:lvl8pPr>
            <a:lvl9pPr lvl="8" rtl="0">
              <a:spcBef>
                <a:spcPts val="0"/>
              </a:spcBef>
              <a:spcAft>
                <a:spcPts val="0"/>
              </a:spcAft>
              <a:buClr>
                <a:schemeClr val="lt1"/>
              </a:buClr>
              <a:buSzPts val="3500"/>
              <a:buFont typeface="Bebas Neue"/>
              <a:buNone/>
              <a:defRPr sz="3500">
                <a:solidFill>
                  <a:schemeClr val="lt1"/>
                </a:solidFill>
                <a:latin typeface="Bebas Neue"/>
                <a:ea typeface="Bebas Neue"/>
                <a:cs typeface="Bebas Neue"/>
                <a:sym typeface="Bebas Neue"/>
              </a:defRPr>
            </a:lvl9pPr>
          </a:lstStyle>
          <a:p>
            <a:endParaRPr/>
          </a:p>
        </p:txBody>
      </p:sp>
      <p:sp>
        <p:nvSpPr>
          <p:cNvPr id="7" name="Google Shape;7;p1"/>
          <p:cNvSpPr txBox="1">
            <a:spLocks noGrp="1"/>
          </p:cNvSpPr>
          <p:nvPr>
            <p:ph type="body" idx="1"/>
          </p:nvPr>
        </p:nvSpPr>
        <p:spPr>
          <a:xfrm>
            <a:off x="715100" y="1152475"/>
            <a:ext cx="7713900" cy="3416400"/>
          </a:xfrm>
          <a:prstGeom prst="rect">
            <a:avLst/>
          </a:prstGeom>
          <a:noFill/>
          <a:ln>
            <a:noFill/>
          </a:ln>
        </p:spPr>
        <p:txBody>
          <a:bodyPr spcFirstLastPara="1" wrap="square" lIns="91425" tIns="91425" rIns="91425" bIns="91425" anchor="t" anchorCtr="0">
            <a:noAutofit/>
          </a:bodyPr>
          <a:lstStyle>
            <a:lvl1pPr marL="457200" lvl="0" indent="-317500">
              <a:lnSpc>
                <a:spcPct val="100000"/>
              </a:lnSpc>
              <a:spcBef>
                <a:spcPts val="0"/>
              </a:spcBef>
              <a:spcAft>
                <a:spcPts val="0"/>
              </a:spcAft>
              <a:buClr>
                <a:schemeClr val="lt1"/>
              </a:buClr>
              <a:buSzPts val="1400"/>
              <a:buFont typeface="Montserrat"/>
              <a:buChar char="●"/>
              <a:defRPr>
                <a:solidFill>
                  <a:schemeClr val="lt1"/>
                </a:solidFill>
                <a:latin typeface="Montserrat"/>
                <a:ea typeface="Montserrat"/>
                <a:cs typeface="Montserrat"/>
                <a:sym typeface="Montserrat"/>
              </a:defRPr>
            </a:lvl1pPr>
            <a:lvl2pPr marL="914400" lvl="1" indent="-317500">
              <a:lnSpc>
                <a:spcPct val="100000"/>
              </a:lnSpc>
              <a:spcBef>
                <a:spcPts val="1600"/>
              </a:spcBef>
              <a:spcAft>
                <a:spcPts val="0"/>
              </a:spcAft>
              <a:buClr>
                <a:schemeClr val="lt1"/>
              </a:buClr>
              <a:buSzPts val="1400"/>
              <a:buFont typeface="Montserrat"/>
              <a:buChar char="○"/>
              <a:defRPr>
                <a:solidFill>
                  <a:schemeClr val="lt1"/>
                </a:solidFill>
                <a:latin typeface="Montserrat"/>
                <a:ea typeface="Montserrat"/>
                <a:cs typeface="Montserrat"/>
                <a:sym typeface="Montserrat"/>
              </a:defRPr>
            </a:lvl2pPr>
            <a:lvl3pPr marL="1371600" lvl="2" indent="-317500">
              <a:lnSpc>
                <a:spcPct val="100000"/>
              </a:lnSpc>
              <a:spcBef>
                <a:spcPts val="1600"/>
              </a:spcBef>
              <a:spcAft>
                <a:spcPts val="0"/>
              </a:spcAft>
              <a:buClr>
                <a:schemeClr val="lt1"/>
              </a:buClr>
              <a:buSzPts val="1400"/>
              <a:buFont typeface="Montserrat"/>
              <a:buChar char="■"/>
              <a:defRPr>
                <a:solidFill>
                  <a:schemeClr val="lt1"/>
                </a:solidFill>
                <a:latin typeface="Montserrat"/>
                <a:ea typeface="Montserrat"/>
                <a:cs typeface="Montserrat"/>
                <a:sym typeface="Montserrat"/>
              </a:defRPr>
            </a:lvl3pPr>
            <a:lvl4pPr marL="1828800" lvl="3" indent="-317500">
              <a:lnSpc>
                <a:spcPct val="100000"/>
              </a:lnSpc>
              <a:spcBef>
                <a:spcPts val="1600"/>
              </a:spcBef>
              <a:spcAft>
                <a:spcPts val="0"/>
              </a:spcAft>
              <a:buClr>
                <a:schemeClr val="lt1"/>
              </a:buClr>
              <a:buSzPts val="1400"/>
              <a:buFont typeface="Montserrat"/>
              <a:buChar char="●"/>
              <a:defRPr>
                <a:solidFill>
                  <a:schemeClr val="lt1"/>
                </a:solidFill>
                <a:latin typeface="Montserrat"/>
                <a:ea typeface="Montserrat"/>
                <a:cs typeface="Montserrat"/>
                <a:sym typeface="Montserrat"/>
              </a:defRPr>
            </a:lvl4pPr>
            <a:lvl5pPr marL="2286000" lvl="4" indent="-317500">
              <a:lnSpc>
                <a:spcPct val="100000"/>
              </a:lnSpc>
              <a:spcBef>
                <a:spcPts val="1600"/>
              </a:spcBef>
              <a:spcAft>
                <a:spcPts val="0"/>
              </a:spcAft>
              <a:buClr>
                <a:schemeClr val="lt1"/>
              </a:buClr>
              <a:buSzPts val="1400"/>
              <a:buFont typeface="Montserrat"/>
              <a:buChar char="○"/>
              <a:defRPr>
                <a:solidFill>
                  <a:schemeClr val="lt1"/>
                </a:solidFill>
                <a:latin typeface="Montserrat"/>
                <a:ea typeface="Montserrat"/>
                <a:cs typeface="Montserrat"/>
                <a:sym typeface="Montserrat"/>
              </a:defRPr>
            </a:lvl5pPr>
            <a:lvl6pPr marL="2743200" lvl="5" indent="-317500">
              <a:lnSpc>
                <a:spcPct val="100000"/>
              </a:lnSpc>
              <a:spcBef>
                <a:spcPts val="1600"/>
              </a:spcBef>
              <a:spcAft>
                <a:spcPts val="0"/>
              </a:spcAft>
              <a:buClr>
                <a:schemeClr val="lt1"/>
              </a:buClr>
              <a:buSzPts val="1400"/>
              <a:buFont typeface="Montserrat"/>
              <a:buChar char="■"/>
              <a:defRPr>
                <a:solidFill>
                  <a:schemeClr val="lt1"/>
                </a:solidFill>
                <a:latin typeface="Montserrat"/>
                <a:ea typeface="Montserrat"/>
                <a:cs typeface="Montserrat"/>
                <a:sym typeface="Montserrat"/>
              </a:defRPr>
            </a:lvl6pPr>
            <a:lvl7pPr marL="3200400" lvl="6" indent="-317500">
              <a:lnSpc>
                <a:spcPct val="100000"/>
              </a:lnSpc>
              <a:spcBef>
                <a:spcPts val="1600"/>
              </a:spcBef>
              <a:spcAft>
                <a:spcPts val="0"/>
              </a:spcAft>
              <a:buClr>
                <a:schemeClr val="lt1"/>
              </a:buClr>
              <a:buSzPts val="1400"/>
              <a:buFont typeface="Montserrat"/>
              <a:buChar char="●"/>
              <a:defRPr>
                <a:solidFill>
                  <a:schemeClr val="lt1"/>
                </a:solidFill>
                <a:latin typeface="Montserrat"/>
                <a:ea typeface="Montserrat"/>
                <a:cs typeface="Montserrat"/>
                <a:sym typeface="Montserrat"/>
              </a:defRPr>
            </a:lvl7pPr>
            <a:lvl8pPr marL="3657600" lvl="7" indent="-317500">
              <a:lnSpc>
                <a:spcPct val="100000"/>
              </a:lnSpc>
              <a:spcBef>
                <a:spcPts val="1600"/>
              </a:spcBef>
              <a:spcAft>
                <a:spcPts val="0"/>
              </a:spcAft>
              <a:buClr>
                <a:schemeClr val="lt1"/>
              </a:buClr>
              <a:buSzPts val="1400"/>
              <a:buFont typeface="Montserrat"/>
              <a:buChar char="○"/>
              <a:defRPr>
                <a:solidFill>
                  <a:schemeClr val="lt1"/>
                </a:solidFill>
                <a:latin typeface="Montserrat"/>
                <a:ea typeface="Montserrat"/>
                <a:cs typeface="Montserrat"/>
                <a:sym typeface="Montserrat"/>
              </a:defRPr>
            </a:lvl8pPr>
            <a:lvl9pPr marL="4114800" lvl="8" indent="-317500">
              <a:lnSpc>
                <a:spcPct val="100000"/>
              </a:lnSpc>
              <a:spcBef>
                <a:spcPts val="1600"/>
              </a:spcBef>
              <a:spcAft>
                <a:spcPts val="1600"/>
              </a:spcAft>
              <a:buClr>
                <a:schemeClr val="lt1"/>
              </a:buClr>
              <a:buSzPts val="1400"/>
              <a:buFont typeface="Montserrat"/>
              <a:buChar char="■"/>
              <a:defRPr>
                <a:solidFill>
                  <a:schemeClr val="lt1"/>
                </a:solidFill>
                <a:latin typeface="Montserrat"/>
                <a:ea typeface="Montserrat"/>
                <a:cs typeface="Montserrat"/>
                <a:sym typeface="Montserrat"/>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 id="2147483670" r:id="rId23"/>
    <p:sldLayoutId id="2147483671" r:id="rId24"/>
    <p:sldLayoutId id="2147483672" r:id="rId25"/>
    <p:sldLayoutId id="2147483673" r:id="rId26"/>
    <p:sldLayoutId id="2147483674" r:id="rId27"/>
    <p:sldLayoutId id="2147483675" r:id="rId28"/>
    <p:sldLayoutId id="2147483676" r:id="rId29"/>
    <p:sldLayoutId id="2147483677" r:id="rId30"/>
    <p:sldLayoutId id="2147483678" r:id="rId31"/>
    <p:sldLayoutId id="2147483679" r:id="rId32"/>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2.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1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1.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3.xml"/><Relationship Id="rId1" Type="http://schemas.openxmlformats.org/officeDocument/2006/relationships/slideLayout" Target="../slideLayouts/slideLayout22.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video" Target="../media/media1.mov"/><Relationship Id="rId1" Type="http://schemas.microsoft.com/office/2007/relationships/media" Target="../media/media1.mov"/><Relationship Id="rId5" Type="http://schemas.openxmlformats.org/officeDocument/2006/relationships/image" Target="../media/image4.png"/><Relationship Id="rId4"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7.xml"/><Relationship Id="rId1" Type="http://schemas.openxmlformats.org/officeDocument/2006/relationships/slideLayout" Target="../slideLayouts/slideLayout22.xml"/></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video" Target="../media/media2.MOV"/><Relationship Id="rId1" Type="http://schemas.microsoft.com/office/2007/relationships/media" Target="../media/media2.MOV"/><Relationship Id="rId5" Type="http://schemas.openxmlformats.org/officeDocument/2006/relationships/image" Target="../media/image6.png"/><Relationship Id="rId4"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1.xml"/><Relationship Id="rId1" Type="http://schemas.openxmlformats.org/officeDocument/2006/relationships/slideLayout" Target="../slideLayouts/slideLayout22.xml"/></Relationships>
</file>

<file path=ppt/slides/_rels/slide2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2.xml"/><Relationship Id="rId1" Type="http://schemas.openxmlformats.org/officeDocument/2006/relationships/slideLayout" Target="../slideLayouts/slideLayout22.xml"/></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video" Target="../media/media3.mov"/><Relationship Id="rId1" Type="http://schemas.microsoft.com/office/2007/relationships/media" Target="../media/media3.mov"/><Relationship Id="rId5" Type="http://schemas.openxmlformats.org/officeDocument/2006/relationships/image" Target="../media/image9.png"/><Relationship Id="rId4"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5.xml"/><Relationship Id="rId1" Type="http://schemas.openxmlformats.org/officeDocument/2006/relationships/slideLayout" Target="../slideLayouts/slideLayout4.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6.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6.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6.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6.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6.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6.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6.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6.xml"/></Relationships>
</file>

<file path=ppt/slides/_rels/slide38.xml.rels><?xml version="1.0" encoding="UTF-8" standalone="yes"?>
<Relationships xmlns="http://schemas.openxmlformats.org/package/2006/relationships"><Relationship Id="rId3" Type="http://schemas.openxmlformats.org/officeDocument/2006/relationships/hyperlink" Target="https://lt.wiktionary.org/wiki/jud%C4%97jimas" TargetMode="External"/><Relationship Id="rId2" Type="http://schemas.openxmlformats.org/officeDocument/2006/relationships/notesSlide" Target="../notesSlides/notesSlide38.xml"/><Relationship Id="rId1" Type="http://schemas.openxmlformats.org/officeDocument/2006/relationships/slideLayout" Target="../slideLayouts/slideLayout26.xml"/><Relationship Id="rId5" Type="http://schemas.openxmlformats.org/officeDocument/2006/relationships/hyperlink" Target="https://lt.wiktionary.org/wiki/darbas" TargetMode="External"/><Relationship Id="rId4" Type="http://schemas.openxmlformats.org/officeDocument/2006/relationships/hyperlink" Target="https://lt.wiktionary.org/w/index.php?title=matas&amp;action=edit&amp;redlink=1" TargetMode="Externa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8" Type="http://schemas.openxmlformats.org/officeDocument/2006/relationships/hyperlink" Target="https://www.physicsclassroom.com/class/newtlaws/Lesson-3/Newton-s-Second-Law" TargetMode="External"/><Relationship Id="rId3" Type="http://schemas.openxmlformats.org/officeDocument/2006/relationships/hyperlink" Target="https://www.sciencedirect.com/science/article/abs/pii/S1472029906703903" TargetMode="External"/><Relationship Id="rId7" Type="http://schemas.openxmlformats.org/officeDocument/2006/relationships/hyperlink" Target="https://chat.openai.com/auth/login?next=/chat" TargetMode="External"/><Relationship Id="rId2" Type="http://schemas.openxmlformats.org/officeDocument/2006/relationships/notesSlide" Target="../notesSlides/notesSlide40.xml"/><Relationship Id="rId1" Type="http://schemas.openxmlformats.org/officeDocument/2006/relationships/slideLayout" Target="../slideLayouts/slideLayout3.xml"/><Relationship Id="rId6" Type="http://schemas.openxmlformats.org/officeDocument/2006/relationships/hyperlink" Target="https://www.canva.com/nl_nl/" TargetMode="External"/><Relationship Id="rId5" Type="http://schemas.openxmlformats.org/officeDocument/2006/relationships/hyperlink" Target="https://www.vle.lt/straipsnis/isaac-newton/" TargetMode="External"/><Relationship Id="rId4" Type="http://schemas.openxmlformats.org/officeDocument/2006/relationships/hyperlink" Target="https://www.jpl.nasa.gov/edu/news/2016/05/03/may-the-force-equals-mass-x-acceleration/" TargetMode="Externa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091"/>
        <p:cNvGrpSpPr/>
        <p:nvPr/>
      </p:nvGrpSpPr>
      <p:grpSpPr>
        <a:xfrm>
          <a:off x="0" y="0"/>
          <a:ext cx="0" cy="0"/>
          <a:chOff x="0" y="0"/>
          <a:chExt cx="0" cy="0"/>
        </a:xfrm>
      </p:grpSpPr>
      <p:grpSp>
        <p:nvGrpSpPr>
          <p:cNvPr id="1092" name="Google Shape;1092;p34"/>
          <p:cNvGrpSpPr/>
          <p:nvPr/>
        </p:nvGrpSpPr>
        <p:grpSpPr>
          <a:xfrm flipH="1">
            <a:off x="7125160" y="340200"/>
            <a:ext cx="922750" cy="922150"/>
            <a:chOff x="715100" y="1540725"/>
            <a:chExt cx="922750" cy="922150"/>
          </a:xfrm>
        </p:grpSpPr>
        <p:sp>
          <p:nvSpPr>
            <p:cNvPr id="1093" name="Google Shape;1093;p34"/>
            <p:cNvSpPr/>
            <p:nvPr/>
          </p:nvSpPr>
          <p:spPr>
            <a:xfrm>
              <a:off x="715100" y="1540725"/>
              <a:ext cx="922750" cy="922150"/>
            </a:xfrm>
            <a:custGeom>
              <a:avLst/>
              <a:gdLst/>
              <a:ahLst/>
              <a:cxnLst/>
              <a:rect l="l" t="t" r="r" b="b"/>
              <a:pathLst>
                <a:path w="36910" h="36886" fill="none" extrusionOk="0">
                  <a:moveTo>
                    <a:pt x="36909" y="18443"/>
                  </a:moveTo>
                  <a:cubicBezTo>
                    <a:pt x="36909" y="28646"/>
                    <a:pt x="28646" y="36886"/>
                    <a:pt x="18443" y="36886"/>
                  </a:cubicBezTo>
                  <a:cubicBezTo>
                    <a:pt x="8263" y="36886"/>
                    <a:pt x="1" y="28646"/>
                    <a:pt x="1" y="18443"/>
                  </a:cubicBezTo>
                  <a:cubicBezTo>
                    <a:pt x="1" y="8263"/>
                    <a:pt x="8263" y="0"/>
                    <a:pt x="18443" y="0"/>
                  </a:cubicBezTo>
                  <a:cubicBezTo>
                    <a:pt x="28646" y="0"/>
                    <a:pt x="36909" y="8263"/>
                    <a:pt x="36909" y="18443"/>
                  </a:cubicBezTo>
                  <a:close/>
                </a:path>
              </a:pathLst>
            </a:custGeom>
            <a:noFill/>
            <a:ln w="9700" cap="flat" cmpd="sng">
              <a:solidFill>
                <a:schemeClr val="dk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4" name="Google Shape;1094;p34"/>
            <p:cNvSpPr/>
            <p:nvPr/>
          </p:nvSpPr>
          <p:spPr>
            <a:xfrm>
              <a:off x="798975" y="1624600"/>
              <a:ext cx="754975" cy="754400"/>
            </a:xfrm>
            <a:custGeom>
              <a:avLst/>
              <a:gdLst/>
              <a:ahLst/>
              <a:cxnLst/>
              <a:rect l="l" t="t" r="r" b="b"/>
              <a:pathLst>
                <a:path w="30199" h="30176" fill="none" extrusionOk="0">
                  <a:moveTo>
                    <a:pt x="30199" y="15088"/>
                  </a:moveTo>
                  <a:cubicBezTo>
                    <a:pt x="30199" y="23419"/>
                    <a:pt x="23420" y="30175"/>
                    <a:pt x="15088" y="30175"/>
                  </a:cubicBezTo>
                  <a:cubicBezTo>
                    <a:pt x="6757" y="30175"/>
                    <a:pt x="1" y="23419"/>
                    <a:pt x="1" y="15088"/>
                  </a:cubicBezTo>
                  <a:cubicBezTo>
                    <a:pt x="1" y="6757"/>
                    <a:pt x="6757" y="1"/>
                    <a:pt x="15088" y="1"/>
                  </a:cubicBezTo>
                  <a:cubicBezTo>
                    <a:pt x="23420" y="1"/>
                    <a:pt x="30199" y="6757"/>
                    <a:pt x="30199" y="15088"/>
                  </a:cubicBezTo>
                  <a:close/>
                </a:path>
              </a:pathLst>
            </a:custGeom>
            <a:noFill/>
            <a:ln w="9700" cap="flat" cmpd="sng">
              <a:solidFill>
                <a:schemeClr val="dk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5" name="Google Shape;1095;p34"/>
            <p:cNvSpPr/>
            <p:nvPr/>
          </p:nvSpPr>
          <p:spPr>
            <a:xfrm>
              <a:off x="877150" y="1702775"/>
              <a:ext cx="598050" cy="598050"/>
            </a:xfrm>
            <a:custGeom>
              <a:avLst/>
              <a:gdLst/>
              <a:ahLst/>
              <a:cxnLst/>
              <a:rect l="l" t="t" r="r" b="b"/>
              <a:pathLst>
                <a:path w="23922" h="23922" fill="none" extrusionOk="0">
                  <a:moveTo>
                    <a:pt x="23922" y="11961"/>
                  </a:moveTo>
                  <a:cubicBezTo>
                    <a:pt x="23922" y="18558"/>
                    <a:pt x="18558" y="23921"/>
                    <a:pt x="11961" y="23921"/>
                  </a:cubicBezTo>
                  <a:cubicBezTo>
                    <a:pt x="5365" y="23921"/>
                    <a:pt x="1" y="18558"/>
                    <a:pt x="1" y="11961"/>
                  </a:cubicBezTo>
                  <a:cubicBezTo>
                    <a:pt x="1" y="5365"/>
                    <a:pt x="5365" y="1"/>
                    <a:pt x="11961" y="1"/>
                  </a:cubicBezTo>
                  <a:cubicBezTo>
                    <a:pt x="18558" y="1"/>
                    <a:pt x="23922" y="5365"/>
                    <a:pt x="23922" y="11961"/>
                  </a:cubicBezTo>
                  <a:close/>
                </a:path>
              </a:pathLst>
            </a:custGeom>
            <a:noFill/>
            <a:ln w="9700" cap="flat" cmpd="sng">
              <a:solidFill>
                <a:schemeClr val="dk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6" name="Google Shape;1096;p34"/>
            <p:cNvSpPr/>
            <p:nvPr/>
          </p:nvSpPr>
          <p:spPr>
            <a:xfrm>
              <a:off x="954200" y="1779800"/>
              <a:ext cx="443975" cy="444000"/>
            </a:xfrm>
            <a:custGeom>
              <a:avLst/>
              <a:gdLst/>
              <a:ahLst/>
              <a:cxnLst/>
              <a:rect l="l" t="t" r="r" b="b"/>
              <a:pathLst>
                <a:path w="17759" h="17760" fill="none" extrusionOk="0">
                  <a:moveTo>
                    <a:pt x="17758" y="8880"/>
                  </a:moveTo>
                  <a:cubicBezTo>
                    <a:pt x="17758" y="13787"/>
                    <a:pt x="13787" y="17759"/>
                    <a:pt x="8879" y="17759"/>
                  </a:cubicBezTo>
                  <a:cubicBezTo>
                    <a:pt x="3972" y="17759"/>
                    <a:pt x="0" y="13787"/>
                    <a:pt x="0" y="8880"/>
                  </a:cubicBezTo>
                  <a:cubicBezTo>
                    <a:pt x="0" y="3973"/>
                    <a:pt x="3972" y="1"/>
                    <a:pt x="8879" y="1"/>
                  </a:cubicBezTo>
                  <a:cubicBezTo>
                    <a:pt x="13787" y="1"/>
                    <a:pt x="17758" y="3973"/>
                    <a:pt x="17758" y="8880"/>
                  </a:cubicBezTo>
                  <a:close/>
                </a:path>
              </a:pathLst>
            </a:custGeom>
            <a:noFill/>
            <a:ln w="9700" cap="flat" cmpd="sng">
              <a:solidFill>
                <a:schemeClr val="dk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7" name="Google Shape;1097;p34"/>
            <p:cNvSpPr/>
            <p:nvPr/>
          </p:nvSpPr>
          <p:spPr>
            <a:xfrm>
              <a:off x="1023250" y="1848850"/>
              <a:ext cx="305875" cy="305900"/>
            </a:xfrm>
            <a:custGeom>
              <a:avLst/>
              <a:gdLst/>
              <a:ahLst/>
              <a:cxnLst/>
              <a:rect l="l" t="t" r="r" b="b"/>
              <a:pathLst>
                <a:path w="12235" h="12236" fill="none" extrusionOk="0">
                  <a:moveTo>
                    <a:pt x="12235" y="6118"/>
                  </a:moveTo>
                  <a:cubicBezTo>
                    <a:pt x="12235" y="9496"/>
                    <a:pt x="9496" y="12235"/>
                    <a:pt x="6117" y="12235"/>
                  </a:cubicBezTo>
                  <a:cubicBezTo>
                    <a:pt x="2739" y="12235"/>
                    <a:pt x="0" y="9496"/>
                    <a:pt x="0" y="6118"/>
                  </a:cubicBezTo>
                  <a:cubicBezTo>
                    <a:pt x="0" y="2740"/>
                    <a:pt x="2739" y="1"/>
                    <a:pt x="6117" y="1"/>
                  </a:cubicBezTo>
                  <a:cubicBezTo>
                    <a:pt x="9496" y="1"/>
                    <a:pt x="12235" y="2740"/>
                    <a:pt x="12235" y="6118"/>
                  </a:cubicBezTo>
                  <a:close/>
                </a:path>
              </a:pathLst>
            </a:custGeom>
            <a:noFill/>
            <a:ln w="9700" cap="flat" cmpd="sng">
              <a:solidFill>
                <a:schemeClr val="dk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8" name="Google Shape;1098;p34"/>
            <p:cNvSpPr/>
            <p:nvPr/>
          </p:nvSpPr>
          <p:spPr>
            <a:xfrm>
              <a:off x="1094000" y="1919625"/>
              <a:ext cx="164375" cy="164350"/>
            </a:xfrm>
            <a:custGeom>
              <a:avLst/>
              <a:gdLst/>
              <a:ahLst/>
              <a:cxnLst/>
              <a:rect l="l" t="t" r="r" b="b"/>
              <a:pathLst>
                <a:path w="6575" h="6574" fill="none" extrusionOk="0">
                  <a:moveTo>
                    <a:pt x="6574" y="3287"/>
                  </a:moveTo>
                  <a:cubicBezTo>
                    <a:pt x="6574" y="5090"/>
                    <a:pt x="5113" y="6574"/>
                    <a:pt x="3287" y="6574"/>
                  </a:cubicBezTo>
                  <a:cubicBezTo>
                    <a:pt x="1484" y="6574"/>
                    <a:pt x="1" y="5090"/>
                    <a:pt x="1" y="3287"/>
                  </a:cubicBezTo>
                  <a:cubicBezTo>
                    <a:pt x="1" y="1484"/>
                    <a:pt x="1484" y="0"/>
                    <a:pt x="3287" y="0"/>
                  </a:cubicBezTo>
                  <a:cubicBezTo>
                    <a:pt x="5113" y="0"/>
                    <a:pt x="6574" y="1484"/>
                    <a:pt x="6574" y="3287"/>
                  </a:cubicBezTo>
                  <a:close/>
                </a:path>
              </a:pathLst>
            </a:custGeom>
            <a:noFill/>
            <a:ln w="9700" cap="flat" cmpd="sng">
              <a:solidFill>
                <a:schemeClr val="dk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099" name="Google Shape;1099;p34"/>
          <p:cNvSpPr txBox="1">
            <a:spLocks noGrp="1"/>
          </p:cNvSpPr>
          <p:nvPr>
            <p:ph type="ctrTitle"/>
          </p:nvPr>
        </p:nvSpPr>
        <p:spPr>
          <a:xfrm>
            <a:off x="1595050" y="1059075"/>
            <a:ext cx="6094800" cy="25281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4000" b="1">
                <a:solidFill>
                  <a:schemeClr val="dk1"/>
                </a:solidFill>
                <a:latin typeface="Red Hat Display"/>
                <a:ea typeface="Red Hat Display"/>
                <a:cs typeface="Red Hat Display"/>
                <a:sym typeface="Red Hat Display"/>
              </a:rPr>
              <a:t>KŪNŲ VEIKLOS </a:t>
            </a:r>
            <a:r>
              <a:rPr lang="en" sz="4500" b="1">
                <a:solidFill>
                  <a:schemeClr val="accent1"/>
                </a:solidFill>
                <a:latin typeface="Red Hat Display"/>
                <a:ea typeface="Red Hat Display"/>
                <a:cs typeface="Red Hat Display"/>
                <a:sym typeface="Red Hat Display"/>
              </a:rPr>
              <a:t>JĖGOS,</a:t>
            </a:r>
            <a:r>
              <a:rPr lang="en" sz="4500" b="1">
                <a:solidFill>
                  <a:schemeClr val="dk1"/>
                </a:solidFill>
                <a:latin typeface="Red Hat Display"/>
                <a:ea typeface="Red Hat Display"/>
                <a:cs typeface="Red Hat Display"/>
                <a:sym typeface="Red Hat Display"/>
              </a:rPr>
              <a:t> </a:t>
            </a:r>
            <a:r>
              <a:rPr lang="en" sz="4500" b="1">
                <a:solidFill>
                  <a:schemeClr val="accent2"/>
                </a:solidFill>
                <a:latin typeface="Red Hat Display"/>
                <a:ea typeface="Red Hat Display"/>
                <a:cs typeface="Red Hat Display"/>
                <a:sym typeface="Red Hat Display"/>
              </a:rPr>
              <a:t>JO MASĖS </a:t>
            </a:r>
            <a:r>
              <a:rPr lang="en" sz="4500" b="1">
                <a:solidFill>
                  <a:schemeClr val="dk1"/>
                </a:solidFill>
                <a:latin typeface="Red Hat Display"/>
                <a:ea typeface="Red Hat Display"/>
                <a:cs typeface="Red Hat Display"/>
                <a:sym typeface="Red Hat Display"/>
              </a:rPr>
              <a:t>IR</a:t>
            </a:r>
            <a:r>
              <a:rPr lang="en" sz="4500" b="1">
                <a:solidFill>
                  <a:srgbClr val="000000"/>
                </a:solidFill>
                <a:latin typeface="Red Hat Display"/>
                <a:ea typeface="Red Hat Display"/>
                <a:cs typeface="Red Hat Display"/>
                <a:sym typeface="Red Hat Display"/>
              </a:rPr>
              <a:t> </a:t>
            </a:r>
            <a:r>
              <a:rPr lang="en" sz="4500" b="1">
                <a:solidFill>
                  <a:schemeClr val="accent5"/>
                </a:solidFill>
                <a:latin typeface="Red Hat Display"/>
                <a:ea typeface="Red Hat Display"/>
                <a:cs typeface="Red Hat Display"/>
                <a:sym typeface="Red Hat Display"/>
              </a:rPr>
              <a:t>ĮGYTO PAGREIČIO</a:t>
            </a:r>
            <a:r>
              <a:rPr lang="en" sz="4000" b="1">
                <a:solidFill>
                  <a:srgbClr val="000000"/>
                </a:solidFill>
                <a:latin typeface="Red Hat Display"/>
                <a:ea typeface="Red Hat Display"/>
                <a:cs typeface="Red Hat Display"/>
                <a:sym typeface="Red Hat Display"/>
              </a:rPr>
              <a:t> </a:t>
            </a:r>
            <a:r>
              <a:rPr lang="en" sz="4000" b="1">
                <a:solidFill>
                  <a:schemeClr val="dk1"/>
                </a:solidFill>
                <a:latin typeface="Red Hat Display"/>
                <a:ea typeface="Red Hat Display"/>
                <a:cs typeface="Red Hat Display"/>
                <a:sym typeface="Red Hat Display"/>
              </a:rPr>
              <a:t>SĄRYŠIS</a:t>
            </a:r>
            <a:endParaRPr sz="10200">
              <a:solidFill>
                <a:schemeClr val="dk1"/>
              </a:solidFill>
            </a:endParaRPr>
          </a:p>
        </p:txBody>
      </p:sp>
      <p:sp>
        <p:nvSpPr>
          <p:cNvPr id="1100" name="Google Shape;1100;p34"/>
          <p:cNvSpPr txBox="1">
            <a:spLocks noGrp="1"/>
          </p:cNvSpPr>
          <p:nvPr>
            <p:ph type="subTitle" idx="1"/>
          </p:nvPr>
        </p:nvSpPr>
        <p:spPr>
          <a:xfrm>
            <a:off x="1669800" y="3476925"/>
            <a:ext cx="5804400" cy="10194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solidFill>
                  <a:schemeClr val="accent6"/>
                </a:solidFill>
              </a:rPr>
              <a:t>Alytaus šv. Benedikto gimnazija</a:t>
            </a:r>
            <a:endParaRPr>
              <a:solidFill>
                <a:schemeClr val="accent6"/>
              </a:solidFill>
            </a:endParaRPr>
          </a:p>
          <a:p>
            <a:pPr marL="0" lvl="0" indent="0" algn="ctr" rtl="0">
              <a:spcBef>
                <a:spcPts val="0"/>
              </a:spcBef>
              <a:spcAft>
                <a:spcPts val="0"/>
              </a:spcAft>
              <a:buNone/>
            </a:pPr>
            <a:r>
              <a:rPr lang="en">
                <a:solidFill>
                  <a:schemeClr val="accent6"/>
                </a:solidFill>
              </a:rPr>
              <a:t>Agnė Griškonytė ir Rusnė Totoraitytė 8 kl.</a:t>
            </a:r>
            <a:endParaRPr>
              <a:solidFill>
                <a:schemeClr val="accent6"/>
              </a:solidFill>
            </a:endParaRPr>
          </a:p>
          <a:p>
            <a:pPr marL="0" lvl="0" indent="0" algn="ctr" rtl="0">
              <a:spcBef>
                <a:spcPts val="0"/>
              </a:spcBef>
              <a:spcAft>
                <a:spcPts val="0"/>
              </a:spcAft>
              <a:buNone/>
            </a:pPr>
            <a:r>
              <a:rPr lang="en">
                <a:solidFill>
                  <a:schemeClr val="accent6"/>
                </a:solidFill>
              </a:rPr>
              <a:t>Mokytoja - Laimutė Grigūnienė</a:t>
            </a:r>
            <a:endParaRPr>
              <a:solidFill>
                <a:schemeClr val="accent6"/>
              </a:solidFill>
            </a:endParaRPr>
          </a:p>
        </p:txBody>
      </p:sp>
      <p:sp>
        <p:nvSpPr>
          <p:cNvPr id="1101" name="Google Shape;1101;p34"/>
          <p:cNvSpPr/>
          <p:nvPr/>
        </p:nvSpPr>
        <p:spPr>
          <a:xfrm>
            <a:off x="781661" y="3163900"/>
            <a:ext cx="564861" cy="282449"/>
          </a:xfrm>
          <a:custGeom>
            <a:avLst/>
            <a:gdLst/>
            <a:ahLst/>
            <a:cxnLst/>
            <a:rect l="l" t="t" r="r" b="b"/>
            <a:pathLst>
              <a:path w="30724" h="15363" extrusionOk="0">
                <a:moveTo>
                  <a:pt x="15362" y="1"/>
                </a:moveTo>
                <a:cubicBezTo>
                  <a:pt x="6871" y="1"/>
                  <a:pt x="1" y="6871"/>
                  <a:pt x="1" y="15362"/>
                </a:cubicBezTo>
                <a:lnTo>
                  <a:pt x="30723" y="15362"/>
                </a:lnTo>
                <a:cubicBezTo>
                  <a:pt x="30723" y="6871"/>
                  <a:pt x="23853" y="1"/>
                  <a:pt x="15362"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2" name="Google Shape;1102;p34"/>
          <p:cNvSpPr/>
          <p:nvPr/>
        </p:nvSpPr>
        <p:spPr>
          <a:xfrm>
            <a:off x="781661" y="3504650"/>
            <a:ext cx="564861" cy="282449"/>
          </a:xfrm>
          <a:custGeom>
            <a:avLst/>
            <a:gdLst/>
            <a:ahLst/>
            <a:cxnLst/>
            <a:rect l="l" t="t" r="r" b="b"/>
            <a:pathLst>
              <a:path w="30724" h="15363" extrusionOk="0">
                <a:moveTo>
                  <a:pt x="15362" y="1"/>
                </a:moveTo>
                <a:cubicBezTo>
                  <a:pt x="6871" y="1"/>
                  <a:pt x="1" y="6894"/>
                  <a:pt x="1" y="15362"/>
                </a:cubicBezTo>
                <a:lnTo>
                  <a:pt x="30723" y="15362"/>
                </a:lnTo>
                <a:cubicBezTo>
                  <a:pt x="30723" y="6894"/>
                  <a:pt x="23853" y="1"/>
                  <a:pt x="15362"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3" name="Google Shape;1103;p34"/>
          <p:cNvSpPr/>
          <p:nvPr/>
        </p:nvSpPr>
        <p:spPr>
          <a:xfrm>
            <a:off x="781661" y="3845399"/>
            <a:ext cx="564861" cy="282449"/>
          </a:xfrm>
          <a:custGeom>
            <a:avLst/>
            <a:gdLst/>
            <a:ahLst/>
            <a:cxnLst/>
            <a:rect l="l" t="t" r="r" b="b"/>
            <a:pathLst>
              <a:path w="30724" h="15363" extrusionOk="0">
                <a:moveTo>
                  <a:pt x="15362" y="1"/>
                </a:moveTo>
                <a:cubicBezTo>
                  <a:pt x="6871" y="1"/>
                  <a:pt x="1" y="6894"/>
                  <a:pt x="1" y="15362"/>
                </a:cubicBezTo>
                <a:lnTo>
                  <a:pt x="30723" y="15362"/>
                </a:lnTo>
                <a:cubicBezTo>
                  <a:pt x="30723" y="6894"/>
                  <a:pt x="23853" y="1"/>
                  <a:pt x="1536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4" name="Google Shape;1104;p34"/>
          <p:cNvSpPr/>
          <p:nvPr/>
        </p:nvSpPr>
        <p:spPr>
          <a:xfrm>
            <a:off x="-552550" y="3370263"/>
            <a:ext cx="1989250" cy="2421775"/>
          </a:xfrm>
          <a:custGeom>
            <a:avLst/>
            <a:gdLst/>
            <a:ahLst/>
            <a:cxnLst/>
            <a:rect l="l" t="t" r="r" b="b"/>
            <a:pathLst>
              <a:path w="79570" h="96871" fill="none" extrusionOk="0">
                <a:moveTo>
                  <a:pt x="1" y="0"/>
                </a:moveTo>
                <a:lnTo>
                  <a:pt x="69435" y="0"/>
                </a:lnTo>
                <a:cubicBezTo>
                  <a:pt x="75050" y="0"/>
                  <a:pt x="79570" y="4542"/>
                  <a:pt x="79570" y="10135"/>
                </a:cubicBezTo>
                <a:lnTo>
                  <a:pt x="79570" y="96871"/>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dk2"/>
        </a:solidFill>
        <a:effectLst/>
      </p:bgPr>
    </p:bg>
    <p:spTree>
      <p:nvGrpSpPr>
        <p:cNvPr id="1" name="Shape 1108"/>
        <p:cNvGrpSpPr/>
        <p:nvPr/>
      </p:nvGrpSpPr>
      <p:grpSpPr>
        <a:xfrm>
          <a:off x="0" y="0"/>
          <a:ext cx="0" cy="0"/>
          <a:chOff x="0" y="0"/>
          <a:chExt cx="0" cy="0"/>
        </a:xfrm>
      </p:grpSpPr>
      <p:sp>
        <p:nvSpPr>
          <p:cNvPr id="1109" name="Google Shape;1109;p35"/>
          <p:cNvSpPr/>
          <p:nvPr/>
        </p:nvSpPr>
        <p:spPr>
          <a:xfrm flipH="1">
            <a:off x="1313325" y="1915188"/>
            <a:ext cx="676225" cy="676800"/>
          </a:xfrm>
          <a:custGeom>
            <a:avLst/>
            <a:gdLst/>
            <a:ahLst/>
            <a:cxnLst/>
            <a:rect l="l" t="t" r="r" b="b"/>
            <a:pathLst>
              <a:path w="27049" h="27072" extrusionOk="0">
                <a:moveTo>
                  <a:pt x="13513" y="1"/>
                </a:moveTo>
                <a:cubicBezTo>
                  <a:pt x="6049" y="1"/>
                  <a:pt x="1" y="6072"/>
                  <a:pt x="1" y="13536"/>
                </a:cubicBezTo>
                <a:cubicBezTo>
                  <a:pt x="1" y="21023"/>
                  <a:pt x="6049" y="27071"/>
                  <a:pt x="13513" y="27071"/>
                </a:cubicBezTo>
                <a:cubicBezTo>
                  <a:pt x="21000" y="27071"/>
                  <a:pt x="27049" y="21023"/>
                  <a:pt x="27049" y="13536"/>
                </a:cubicBezTo>
                <a:cubicBezTo>
                  <a:pt x="27049" y="6072"/>
                  <a:pt x="21000" y="1"/>
                  <a:pt x="1351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5"/>
              </a:solidFill>
            </a:endParaRPr>
          </a:p>
        </p:txBody>
      </p:sp>
      <p:sp>
        <p:nvSpPr>
          <p:cNvPr id="1110" name="Google Shape;1110;p35"/>
          <p:cNvSpPr/>
          <p:nvPr/>
        </p:nvSpPr>
        <p:spPr>
          <a:xfrm flipH="1">
            <a:off x="4679262" y="1915188"/>
            <a:ext cx="676225" cy="676800"/>
          </a:xfrm>
          <a:custGeom>
            <a:avLst/>
            <a:gdLst/>
            <a:ahLst/>
            <a:cxnLst/>
            <a:rect l="l" t="t" r="r" b="b"/>
            <a:pathLst>
              <a:path w="27049" h="27072" extrusionOk="0">
                <a:moveTo>
                  <a:pt x="13513" y="1"/>
                </a:moveTo>
                <a:cubicBezTo>
                  <a:pt x="6049" y="1"/>
                  <a:pt x="1" y="6072"/>
                  <a:pt x="1" y="13536"/>
                </a:cubicBezTo>
                <a:cubicBezTo>
                  <a:pt x="1" y="21023"/>
                  <a:pt x="6049" y="27071"/>
                  <a:pt x="13513" y="27071"/>
                </a:cubicBezTo>
                <a:cubicBezTo>
                  <a:pt x="21000" y="27071"/>
                  <a:pt x="27049" y="21023"/>
                  <a:pt x="27049" y="13536"/>
                </a:cubicBezTo>
                <a:cubicBezTo>
                  <a:pt x="27049" y="6072"/>
                  <a:pt x="21000" y="1"/>
                  <a:pt x="1351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1" name="Google Shape;1111;p35"/>
          <p:cNvSpPr/>
          <p:nvPr/>
        </p:nvSpPr>
        <p:spPr>
          <a:xfrm flipH="1">
            <a:off x="1313325" y="3094763"/>
            <a:ext cx="676225" cy="676800"/>
          </a:xfrm>
          <a:custGeom>
            <a:avLst/>
            <a:gdLst/>
            <a:ahLst/>
            <a:cxnLst/>
            <a:rect l="l" t="t" r="r" b="b"/>
            <a:pathLst>
              <a:path w="27049" h="27072" extrusionOk="0">
                <a:moveTo>
                  <a:pt x="13513" y="1"/>
                </a:moveTo>
                <a:cubicBezTo>
                  <a:pt x="6049" y="1"/>
                  <a:pt x="1" y="6072"/>
                  <a:pt x="1" y="13536"/>
                </a:cubicBezTo>
                <a:cubicBezTo>
                  <a:pt x="1" y="21023"/>
                  <a:pt x="6049" y="27071"/>
                  <a:pt x="13513" y="27071"/>
                </a:cubicBezTo>
                <a:cubicBezTo>
                  <a:pt x="21000" y="27071"/>
                  <a:pt x="27049" y="21023"/>
                  <a:pt x="27049" y="13536"/>
                </a:cubicBezTo>
                <a:cubicBezTo>
                  <a:pt x="27049" y="6072"/>
                  <a:pt x="21000" y="1"/>
                  <a:pt x="13513"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2" name="Google Shape;1112;p35"/>
          <p:cNvSpPr/>
          <p:nvPr/>
        </p:nvSpPr>
        <p:spPr>
          <a:xfrm flipH="1">
            <a:off x="4679262" y="3094763"/>
            <a:ext cx="676225" cy="676800"/>
          </a:xfrm>
          <a:custGeom>
            <a:avLst/>
            <a:gdLst/>
            <a:ahLst/>
            <a:cxnLst/>
            <a:rect l="l" t="t" r="r" b="b"/>
            <a:pathLst>
              <a:path w="27049" h="27072" extrusionOk="0">
                <a:moveTo>
                  <a:pt x="13513" y="1"/>
                </a:moveTo>
                <a:cubicBezTo>
                  <a:pt x="6049" y="1"/>
                  <a:pt x="1" y="6072"/>
                  <a:pt x="1" y="13536"/>
                </a:cubicBezTo>
                <a:cubicBezTo>
                  <a:pt x="1" y="21023"/>
                  <a:pt x="6049" y="27071"/>
                  <a:pt x="13513" y="27071"/>
                </a:cubicBezTo>
                <a:cubicBezTo>
                  <a:pt x="21000" y="27071"/>
                  <a:pt x="27049" y="21023"/>
                  <a:pt x="27049" y="13536"/>
                </a:cubicBezTo>
                <a:cubicBezTo>
                  <a:pt x="27049" y="6072"/>
                  <a:pt x="21000" y="1"/>
                  <a:pt x="1351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3" name="Google Shape;1113;p35"/>
          <p:cNvSpPr txBox="1">
            <a:spLocks noGrp="1"/>
          </p:cNvSpPr>
          <p:nvPr>
            <p:ph type="title" idx="8"/>
          </p:nvPr>
        </p:nvSpPr>
        <p:spPr>
          <a:xfrm>
            <a:off x="720000" y="445025"/>
            <a:ext cx="77040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latin typeface="Red Hat Display"/>
                <a:ea typeface="Red Hat Display"/>
                <a:cs typeface="Red Hat Display"/>
                <a:sym typeface="Red Hat Display"/>
              </a:rPr>
              <a:t>TURINYS</a:t>
            </a:r>
            <a:endParaRPr>
              <a:solidFill>
                <a:schemeClr val="lt1"/>
              </a:solidFill>
              <a:latin typeface="Red Hat Display"/>
              <a:ea typeface="Red Hat Display"/>
              <a:cs typeface="Red Hat Display"/>
              <a:sym typeface="Red Hat Display"/>
            </a:endParaRPr>
          </a:p>
        </p:txBody>
      </p:sp>
      <p:sp>
        <p:nvSpPr>
          <p:cNvPr id="1114" name="Google Shape;1114;p35"/>
          <p:cNvSpPr txBox="1">
            <a:spLocks noGrp="1"/>
          </p:cNvSpPr>
          <p:nvPr>
            <p:ph type="title"/>
          </p:nvPr>
        </p:nvSpPr>
        <p:spPr>
          <a:xfrm>
            <a:off x="1324877" y="2036538"/>
            <a:ext cx="653100" cy="4341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01</a:t>
            </a:r>
            <a:endParaRPr/>
          </a:p>
        </p:txBody>
      </p:sp>
      <p:sp>
        <p:nvSpPr>
          <p:cNvPr id="1115" name="Google Shape;1115;p35"/>
          <p:cNvSpPr txBox="1">
            <a:spLocks noGrp="1"/>
          </p:cNvSpPr>
          <p:nvPr>
            <p:ph type="title" idx="2"/>
          </p:nvPr>
        </p:nvSpPr>
        <p:spPr>
          <a:xfrm>
            <a:off x="4690827" y="2036538"/>
            <a:ext cx="653100" cy="4341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02</a:t>
            </a:r>
            <a:endParaRPr/>
          </a:p>
        </p:txBody>
      </p:sp>
      <p:sp>
        <p:nvSpPr>
          <p:cNvPr id="1116" name="Google Shape;1116;p35"/>
          <p:cNvSpPr txBox="1">
            <a:spLocks noGrp="1"/>
          </p:cNvSpPr>
          <p:nvPr>
            <p:ph type="title" idx="4"/>
          </p:nvPr>
        </p:nvSpPr>
        <p:spPr>
          <a:xfrm>
            <a:off x="1324877" y="3216100"/>
            <a:ext cx="653100" cy="4341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03</a:t>
            </a:r>
            <a:endParaRPr/>
          </a:p>
        </p:txBody>
      </p:sp>
      <p:sp>
        <p:nvSpPr>
          <p:cNvPr id="1117" name="Google Shape;1117;p35"/>
          <p:cNvSpPr txBox="1">
            <a:spLocks noGrp="1"/>
          </p:cNvSpPr>
          <p:nvPr>
            <p:ph type="title" idx="6"/>
          </p:nvPr>
        </p:nvSpPr>
        <p:spPr>
          <a:xfrm>
            <a:off x="4690827" y="3216100"/>
            <a:ext cx="653100" cy="4341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04</a:t>
            </a:r>
            <a:endParaRPr/>
          </a:p>
        </p:txBody>
      </p:sp>
      <p:sp>
        <p:nvSpPr>
          <p:cNvPr id="1118" name="Google Shape;1118;p35"/>
          <p:cNvSpPr txBox="1">
            <a:spLocks noGrp="1"/>
          </p:cNvSpPr>
          <p:nvPr>
            <p:ph type="subTitle" idx="9"/>
          </p:nvPr>
        </p:nvSpPr>
        <p:spPr>
          <a:xfrm>
            <a:off x="1996215" y="1983588"/>
            <a:ext cx="2463600" cy="5400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t>TEORIJA</a:t>
            </a:r>
            <a:endParaRPr/>
          </a:p>
        </p:txBody>
      </p:sp>
      <p:sp>
        <p:nvSpPr>
          <p:cNvPr id="1119" name="Google Shape;1119;p35"/>
          <p:cNvSpPr txBox="1">
            <a:spLocks noGrp="1"/>
          </p:cNvSpPr>
          <p:nvPr>
            <p:ph type="subTitle" idx="13"/>
          </p:nvPr>
        </p:nvSpPr>
        <p:spPr>
          <a:xfrm>
            <a:off x="5367075" y="1983600"/>
            <a:ext cx="2463600" cy="5400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t>BANDYMAS</a:t>
            </a:r>
            <a:endParaRPr/>
          </a:p>
        </p:txBody>
      </p:sp>
      <p:sp>
        <p:nvSpPr>
          <p:cNvPr id="1120" name="Google Shape;1120;p35"/>
          <p:cNvSpPr txBox="1">
            <a:spLocks noGrp="1"/>
          </p:cNvSpPr>
          <p:nvPr>
            <p:ph type="subTitle" idx="14"/>
          </p:nvPr>
        </p:nvSpPr>
        <p:spPr>
          <a:xfrm>
            <a:off x="1996215" y="3163187"/>
            <a:ext cx="2463600" cy="5400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t>UŽDAVINIAI</a:t>
            </a:r>
            <a:endParaRPr/>
          </a:p>
        </p:txBody>
      </p:sp>
      <p:sp>
        <p:nvSpPr>
          <p:cNvPr id="1121" name="Google Shape;1121;p35"/>
          <p:cNvSpPr txBox="1">
            <a:spLocks noGrp="1"/>
          </p:cNvSpPr>
          <p:nvPr>
            <p:ph type="subTitle" idx="15"/>
          </p:nvPr>
        </p:nvSpPr>
        <p:spPr>
          <a:xfrm>
            <a:off x="5367075" y="3163175"/>
            <a:ext cx="2463600" cy="5400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t>TESTAS</a:t>
            </a:r>
            <a:endParaRPr/>
          </a:p>
        </p:txBody>
      </p:sp>
      <p:grpSp>
        <p:nvGrpSpPr>
          <p:cNvPr id="1122" name="Google Shape;1122;p35"/>
          <p:cNvGrpSpPr/>
          <p:nvPr/>
        </p:nvGrpSpPr>
        <p:grpSpPr>
          <a:xfrm>
            <a:off x="-128925" y="-9525"/>
            <a:ext cx="1697395" cy="1553646"/>
            <a:chOff x="-128925" y="-9525"/>
            <a:chExt cx="1697395" cy="1553646"/>
          </a:xfrm>
        </p:grpSpPr>
        <p:sp>
          <p:nvSpPr>
            <p:cNvPr id="1123" name="Google Shape;1123;p35"/>
            <p:cNvSpPr/>
            <p:nvPr/>
          </p:nvSpPr>
          <p:spPr>
            <a:xfrm>
              <a:off x="-128925" y="-9525"/>
              <a:ext cx="1044806" cy="1108860"/>
            </a:xfrm>
            <a:custGeom>
              <a:avLst/>
              <a:gdLst/>
              <a:ahLst/>
              <a:cxnLst/>
              <a:rect l="l" t="t" r="r" b="b"/>
              <a:pathLst>
                <a:path w="58069" h="61629" extrusionOk="0">
                  <a:moveTo>
                    <a:pt x="1" y="1"/>
                  </a:moveTo>
                  <a:cubicBezTo>
                    <a:pt x="3835" y="503"/>
                    <a:pt x="6780" y="3767"/>
                    <a:pt x="6780" y="7716"/>
                  </a:cubicBezTo>
                  <a:lnTo>
                    <a:pt x="6780" y="61629"/>
                  </a:lnTo>
                  <a:cubicBezTo>
                    <a:pt x="12258" y="60624"/>
                    <a:pt x="17485" y="58913"/>
                    <a:pt x="22370" y="56584"/>
                  </a:cubicBezTo>
                  <a:cubicBezTo>
                    <a:pt x="21982" y="54462"/>
                    <a:pt x="21799" y="52293"/>
                    <a:pt x="21799" y="50079"/>
                  </a:cubicBezTo>
                  <a:cubicBezTo>
                    <a:pt x="21799" y="30564"/>
                    <a:pt x="37206" y="14632"/>
                    <a:pt x="56539" y="13833"/>
                  </a:cubicBezTo>
                  <a:cubicBezTo>
                    <a:pt x="57543" y="9382"/>
                    <a:pt x="58068" y="4771"/>
                    <a:pt x="58068"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4" name="Google Shape;1124;p35"/>
            <p:cNvSpPr/>
            <p:nvPr/>
          </p:nvSpPr>
          <p:spPr>
            <a:xfrm>
              <a:off x="273568" y="238945"/>
              <a:ext cx="1294902" cy="1305176"/>
            </a:xfrm>
            <a:custGeom>
              <a:avLst/>
              <a:gdLst/>
              <a:ahLst/>
              <a:cxnLst/>
              <a:rect l="l" t="t" r="r" b="b"/>
              <a:pathLst>
                <a:path w="71969" h="72540" extrusionOk="0">
                  <a:moveTo>
                    <a:pt x="35699" y="1"/>
                  </a:moveTo>
                  <a:cubicBezTo>
                    <a:pt x="35174" y="1"/>
                    <a:pt x="34672" y="1"/>
                    <a:pt x="34170" y="24"/>
                  </a:cubicBezTo>
                  <a:cubicBezTo>
                    <a:pt x="29902" y="18946"/>
                    <a:pt x="17097" y="34604"/>
                    <a:pt x="1" y="42775"/>
                  </a:cubicBezTo>
                  <a:cubicBezTo>
                    <a:pt x="3059" y="59712"/>
                    <a:pt x="17873" y="72540"/>
                    <a:pt x="35699" y="72540"/>
                  </a:cubicBezTo>
                  <a:cubicBezTo>
                    <a:pt x="55740" y="72540"/>
                    <a:pt x="71969" y="56311"/>
                    <a:pt x="71969" y="36270"/>
                  </a:cubicBezTo>
                  <a:cubicBezTo>
                    <a:pt x="71969" y="16230"/>
                    <a:pt x="55740" y="1"/>
                    <a:pt x="35699"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5" name="Google Shape;1125;p35"/>
            <p:cNvSpPr/>
            <p:nvPr/>
          </p:nvSpPr>
          <p:spPr>
            <a:xfrm>
              <a:off x="263312" y="239359"/>
              <a:ext cx="625077" cy="769233"/>
            </a:xfrm>
            <a:custGeom>
              <a:avLst/>
              <a:gdLst/>
              <a:ahLst/>
              <a:cxnLst/>
              <a:rect l="l" t="t" r="r" b="b"/>
              <a:pathLst>
                <a:path w="34741" h="42753" extrusionOk="0">
                  <a:moveTo>
                    <a:pt x="34740" y="1"/>
                  </a:moveTo>
                  <a:lnTo>
                    <a:pt x="34740" y="1"/>
                  </a:lnTo>
                  <a:cubicBezTo>
                    <a:pt x="15407" y="800"/>
                    <a:pt x="0" y="16732"/>
                    <a:pt x="0" y="36247"/>
                  </a:cubicBezTo>
                  <a:cubicBezTo>
                    <a:pt x="0" y="38461"/>
                    <a:pt x="183" y="40630"/>
                    <a:pt x="571" y="42752"/>
                  </a:cubicBezTo>
                  <a:cubicBezTo>
                    <a:pt x="17667" y="34581"/>
                    <a:pt x="30472" y="18923"/>
                    <a:pt x="34740"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126" name="Google Shape;1126;p35"/>
          <p:cNvSpPr/>
          <p:nvPr/>
        </p:nvSpPr>
        <p:spPr>
          <a:xfrm flipH="1">
            <a:off x="7546210" y="994025"/>
            <a:ext cx="676225" cy="676800"/>
          </a:xfrm>
          <a:custGeom>
            <a:avLst/>
            <a:gdLst/>
            <a:ahLst/>
            <a:cxnLst/>
            <a:rect l="l" t="t" r="r" b="b"/>
            <a:pathLst>
              <a:path w="27049" h="27072" extrusionOk="0">
                <a:moveTo>
                  <a:pt x="13513" y="1"/>
                </a:moveTo>
                <a:cubicBezTo>
                  <a:pt x="6049" y="1"/>
                  <a:pt x="1" y="6072"/>
                  <a:pt x="1" y="13536"/>
                </a:cubicBezTo>
                <a:cubicBezTo>
                  <a:pt x="1" y="21023"/>
                  <a:pt x="6049" y="27071"/>
                  <a:pt x="13513" y="27071"/>
                </a:cubicBezTo>
                <a:cubicBezTo>
                  <a:pt x="21000" y="27071"/>
                  <a:pt x="27049" y="21023"/>
                  <a:pt x="27049" y="13536"/>
                </a:cubicBezTo>
                <a:cubicBezTo>
                  <a:pt x="27049" y="6072"/>
                  <a:pt x="21000" y="1"/>
                  <a:pt x="1351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7" name="Google Shape;1127;p35"/>
          <p:cNvSpPr/>
          <p:nvPr/>
        </p:nvSpPr>
        <p:spPr>
          <a:xfrm flipH="1">
            <a:off x="7860060" y="1308450"/>
            <a:ext cx="459950" cy="459375"/>
          </a:xfrm>
          <a:custGeom>
            <a:avLst/>
            <a:gdLst/>
            <a:ahLst/>
            <a:cxnLst/>
            <a:rect l="l" t="t" r="r" b="b"/>
            <a:pathLst>
              <a:path w="18398" h="18375" fill="none" extrusionOk="0">
                <a:moveTo>
                  <a:pt x="18398" y="9199"/>
                </a:moveTo>
                <a:cubicBezTo>
                  <a:pt x="18398" y="14266"/>
                  <a:pt x="14289" y="18375"/>
                  <a:pt x="9199" y="18375"/>
                </a:cubicBezTo>
                <a:cubicBezTo>
                  <a:pt x="4132" y="18375"/>
                  <a:pt x="1" y="14266"/>
                  <a:pt x="1" y="9199"/>
                </a:cubicBezTo>
                <a:cubicBezTo>
                  <a:pt x="1" y="4109"/>
                  <a:pt x="4132" y="0"/>
                  <a:pt x="9199" y="0"/>
                </a:cubicBezTo>
                <a:cubicBezTo>
                  <a:pt x="14289" y="0"/>
                  <a:pt x="18398" y="4109"/>
                  <a:pt x="18398" y="9199"/>
                </a:cubicBezTo>
                <a:close/>
              </a:path>
            </a:pathLst>
          </a:custGeom>
          <a:solidFill>
            <a:schemeClr val="lt1"/>
          </a:solidFill>
          <a:ln w="9700" cap="flat" cmpd="sng">
            <a:solidFill>
              <a:srgbClr val="FFFFFF"/>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chemeClr val="lt1"/>
              </a:highlight>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131"/>
        <p:cNvGrpSpPr/>
        <p:nvPr/>
      </p:nvGrpSpPr>
      <p:grpSpPr>
        <a:xfrm>
          <a:off x="0" y="0"/>
          <a:ext cx="0" cy="0"/>
          <a:chOff x="0" y="0"/>
          <a:chExt cx="0" cy="0"/>
        </a:xfrm>
      </p:grpSpPr>
      <p:sp>
        <p:nvSpPr>
          <p:cNvPr id="1132" name="Google Shape;1132;p36"/>
          <p:cNvSpPr txBox="1">
            <a:spLocks noGrp="1"/>
          </p:cNvSpPr>
          <p:nvPr>
            <p:ph type="subTitle" idx="1"/>
          </p:nvPr>
        </p:nvSpPr>
        <p:spPr>
          <a:xfrm>
            <a:off x="2079525" y="2785775"/>
            <a:ext cx="4984800" cy="6765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3100"/>
              <a:t>DALIS</a:t>
            </a:r>
            <a:endParaRPr sz="3100"/>
          </a:p>
        </p:txBody>
      </p:sp>
      <p:sp>
        <p:nvSpPr>
          <p:cNvPr id="1133" name="Google Shape;1133;p36"/>
          <p:cNvSpPr txBox="1">
            <a:spLocks noGrp="1"/>
          </p:cNvSpPr>
          <p:nvPr>
            <p:ph type="title"/>
          </p:nvPr>
        </p:nvSpPr>
        <p:spPr>
          <a:xfrm>
            <a:off x="1982175" y="1681200"/>
            <a:ext cx="5331600" cy="11046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TEORINĖ</a:t>
            </a:r>
            <a:endParaRPr>
              <a:solidFill>
                <a:schemeClr val="lt1"/>
              </a:solidFill>
            </a:endParaRPr>
          </a:p>
        </p:txBody>
      </p:sp>
      <p:sp>
        <p:nvSpPr>
          <p:cNvPr id="1134" name="Google Shape;1134;p36"/>
          <p:cNvSpPr/>
          <p:nvPr/>
        </p:nvSpPr>
        <p:spPr>
          <a:xfrm>
            <a:off x="-1" y="0"/>
            <a:ext cx="2132365" cy="2132365"/>
          </a:xfrm>
          <a:custGeom>
            <a:avLst/>
            <a:gdLst/>
            <a:ahLst/>
            <a:cxnLst/>
            <a:rect l="l" t="t" r="r" b="b"/>
            <a:pathLst>
              <a:path w="121226" h="121226" extrusionOk="0">
                <a:moveTo>
                  <a:pt x="60624" y="20133"/>
                </a:moveTo>
                <a:cubicBezTo>
                  <a:pt x="82970" y="20133"/>
                  <a:pt x="101116" y="38256"/>
                  <a:pt x="101116" y="60625"/>
                </a:cubicBezTo>
                <a:cubicBezTo>
                  <a:pt x="101116" y="82993"/>
                  <a:pt x="82970" y="101117"/>
                  <a:pt x="60624" y="101117"/>
                </a:cubicBezTo>
                <a:cubicBezTo>
                  <a:pt x="38255" y="101117"/>
                  <a:pt x="20109" y="82993"/>
                  <a:pt x="20109" y="60625"/>
                </a:cubicBezTo>
                <a:cubicBezTo>
                  <a:pt x="20109" y="38256"/>
                  <a:pt x="38255" y="20133"/>
                  <a:pt x="60624" y="20133"/>
                </a:cubicBezTo>
                <a:close/>
                <a:moveTo>
                  <a:pt x="60624" y="1"/>
                </a:moveTo>
                <a:cubicBezTo>
                  <a:pt x="27139" y="1"/>
                  <a:pt x="0" y="27140"/>
                  <a:pt x="0" y="60625"/>
                </a:cubicBezTo>
                <a:cubicBezTo>
                  <a:pt x="0" y="94086"/>
                  <a:pt x="27139" y="121226"/>
                  <a:pt x="60624" y="121226"/>
                </a:cubicBezTo>
                <a:cubicBezTo>
                  <a:pt x="94086" y="121226"/>
                  <a:pt x="121225" y="94086"/>
                  <a:pt x="121225" y="60625"/>
                </a:cubicBezTo>
                <a:cubicBezTo>
                  <a:pt x="121225" y="27140"/>
                  <a:pt x="94086" y="1"/>
                  <a:pt x="60624"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5" name="Google Shape;1135;p36"/>
          <p:cNvSpPr/>
          <p:nvPr/>
        </p:nvSpPr>
        <p:spPr>
          <a:xfrm rot="-5400000">
            <a:off x="7456413" y="251213"/>
            <a:ext cx="971800" cy="2117625"/>
          </a:xfrm>
          <a:custGeom>
            <a:avLst/>
            <a:gdLst/>
            <a:ahLst/>
            <a:cxnLst/>
            <a:rect l="l" t="t" r="r" b="b"/>
            <a:pathLst>
              <a:path w="38872" h="84705" extrusionOk="0">
                <a:moveTo>
                  <a:pt x="19424" y="0"/>
                </a:moveTo>
                <a:cubicBezTo>
                  <a:pt x="8697" y="0"/>
                  <a:pt x="0" y="8720"/>
                  <a:pt x="0" y="19447"/>
                </a:cubicBezTo>
                <a:lnTo>
                  <a:pt x="0" y="65281"/>
                </a:lnTo>
                <a:cubicBezTo>
                  <a:pt x="0" y="76008"/>
                  <a:pt x="8697" y="84705"/>
                  <a:pt x="19424" y="84705"/>
                </a:cubicBezTo>
                <a:cubicBezTo>
                  <a:pt x="24492" y="84705"/>
                  <a:pt x="29102" y="82765"/>
                  <a:pt x="32549" y="79615"/>
                </a:cubicBezTo>
                <a:cubicBezTo>
                  <a:pt x="23350" y="76374"/>
                  <a:pt x="16731" y="67586"/>
                  <a:pt x="16731" y="57269"/>
                </a:cubicBezTo>
                <a:cubicBezTo>
                  <a:pt x="16731" y="44715"/>
                  <a:pt x="26500" y="34466"/>
                  <a:pt x="38872" y="33668"/>
                </a:cubicBezTo>
                <a:lnTo>
                  <a:pt x="38872" y="19447"/>
                </a:lnTo>
                <a:cubicBezTo>
                  <a:pt x="38872" y="8720"/>
                  <a:pt x="30152" y="0"/>
                  <a:pt x="19424"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6" name="Google Shape;1136;p36"/>
          <p:cNvSpPr/>
          <p:nvPr/>
        </p:nvSpPr>
        <p:spPr>
          <a:xfrm rot="-5400000">
            <a:off x="7921188" y="-4137"/>
            <a:ext cx="788650" cy="1184075"/>
          </a:xfrm>
          <a:custGeom>
            <a:avLst/>
            <a:gdLst/>
            <a:ahLst/>
            <a:cxnLst/>
            <a:rect l="l" t="t" r="r" b="b"/>
            <a:pathLst>
              <a:path w="31546" h="47363" extrusionOk="0">
                <a:moveTo>
                  <a:pt x="7876" y="0"/>
                </a:moveTo>
                <a:cubicBezTo>
                  <a:pt x="7351" y="0"/>
                  <a:pt x="6826" y="23"/>
                  <a:pt x="6324" y="69"/>
                </a:cubicBezTo>
                <a:lnTo>
                  <a:pt x="6324" y="31682"/>
                </a:lnTo>
                <a:cubicBezTo>
                  <a:pt x="6324" y="37365"/>
                  <a:pt x="3881" y="42455"/>
                  <a:pt x="1" y="46016"/>
                </a:cubicBezTo>
                <a:cubicBezTo>
                  <a:pt x="2466" y="46883"/>
                  <a:pt x="5114" y="47363"/>
                  <a:pt x="7876" y="47363"/>
                </a:cubicBezTo>
                <a:cubicBezTo>
                  <a:pt x="20932" y="47363"/>
                  <a:pt x="31546" y="36749"/>
                  <a:pt x="31546" y="23670"/>
                </a:cubicBezTo>
                <a:cubicBezTo>
                  <a:pt x="31546" y="10591"/>
                  <a:pt x="20932" y="0"/>
                  <a:pt x="787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7" name="Google Shape;1137;p36"/>
          <p:cNvSpPr/>
          <p:nvPr/>
        </p:nvSpPr>
        <p:spPr>
          <a:xfrm rot="-5400000">
            <a:off x="8022763" y="526538"/>
            <a:ext cx="553525" cy="1148700"/>
          </a:xfrm>
          <a:custGeom>
            <a:avLst/>
            <a:gdLst/>
            <a:ahLst/>
            <a:cxnLst/>
            <a:rect l="l" t="t" r="r" b="b"/>
            <a:pathLst>
              <a:path w="22141" h="45948" extrusionOk="0">
                <a:moveTo>
                  <a:pt x="22141" y="1"/>
                </a:moveTo>
                <a:cubicBezTo>
                  <a:pt x="9769" y="799"/>
                  <a:pt x="0" y="11048"/>
                  <a:pt x="0" y="23602"/>
                </a:cubicBezTo>
                <a:cubicBezTo>
                  <a:pt x="0" y="33919"/>
                  <a:pt x="6619" y="42707"/>
                  <a:pt x="15818" y="45948"/>
                </a:cubicBezTo>
                <a:cubicBezTo>
                  <a:pt x="19698" y="42387"/>
                  <a:pt x="22141" y="37297"/>
                  <a:pt x="22141" y="31614"/>
                </a:cubicBezTo>
                <a:lnTo>
                  <a:pt x="22141"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8" name="Google Shape;1138;p36"/>
          <p:cNvSpPr/>
          <p:nvPr/>
        </p:nvSpPr>
        <p:spPr>
          <a:xfrm rot="-5400000">
            <a:off x="7260113" y="437238"/>
            <a:ext cx="1406625" cy="703600"/>
          </a:xfrm>
          <a:custGeom>
            <a:avLst/>
            <a:gdLst/>
            <a:ahLst/>
            <a:cxnLst/>
            <a:rect l="l" t="t" r="r" b="b"/>
            <a:pathLst>
              <a:path w="56265" h="28144" fill="none" extrusionOk="0">
                <a:moveTo>
                  <a:pt x="0" y="28144"/>
                </a:moveTo>
                <a:cubicBezTo>
                  <a:pt x="0" y="12600"/>
                  <a:pt x="12600" y="0"/>
                  <a:pt x="28144" y="0"/>
                </a:cubicBezTo>
                <a:cubicBezTo>
                  <a:pt x="43665" y="0"/>
                  <a:pt x="56265" y="12600"/>
                  <a:pt x="56265" y="28144"/>
                </a:cubicBez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9" name="Google Shape;1139;p36"/>
          <p:cNvSpPr/>
          <p:nvPr/>
        </p:nvSpPr>
        <p:spPr>
          <a:xfrm>
            <a:off x="716650" y="2522925"/>
            <a:ext cx="699050" cy="1944750"/>
          </a:xfrm>
          <a:custGeom>
            <a:avLst/>
            <a:gdLst/>
            <a:ahLst/>
            <a:cxnLst/>
            <a:rect l="l" t="t" r="r" b="b"/>
            <a:pathLst>
              <a:path w="27962" h="77790" extrusionOk="0">
                <a:moveTo>
                  <a:pt x="27962" y="1"/>
                </a:moveTo>
                <a:cubicBezTo>
                  <a:pt x="24287" y="663"/>
                  <a:pt x="20475" y="1028"/>
                  <a:pt x="16595" y="1028"/>
                </a:cubicBezTo>
                <a:lnTo>
                  <a:pt x="1" y="1028"/>
                </a:lnTo>
                <a:lnTo>
                  <a:pt x="1" y="70029"/>
                </a:lnTo>
                <a:cubicBezTo>
                  <a:pt x="1" y="74320"/>
                  <a:pt x="3470" y="77789"/>
                  <a:pt x="7762" y="77789"/>
                </a:cubicBezTo>
                <a:lnTo>
                  <a:pt x="20201" y="77789"/>
                </a:lnTo>
                <a:cubicBezTo>
                  <a:pt x="24493" y="77789"/>
                  <a:pt x="27962" y="74320"/>
                  <a:pt x="27962" y="70029"/>
                </a:cubicBezTo>
                <a:lnTo>
                  <a:pt x="27962"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0" name="Google Shape;1140;p36"/>
          <p:cNvSpPr/>
          <p:nvPr/>
        </p:nvSpPr>
        <p:spPr>
          <a:xfrm>
            <a:off x="716663" y="982225"/>
            <a:ext cx="699050" cy="1566400"/>
          </a:xfrm>
          <a:custGeom>
            <a:avLst/>
            <a:gdLst/>
            <a:ahLst/>
            <a:cxnLst/>
            <a:rect l="l" t="t" r="r" b="b"/>
            <a:pathLst>
              <a:path w="27962" h="62656" extrusionOk="0">
                <a:moveTo>
                  <a:pt x="6780" y="1"/>
                </a:moveTo>
                <a:cubicBezTo>
                  <a:pt x="2945" y="503"/>
                  <a:pt x="1" y="3767"/>
                  <a:pt x="1" y="7716"/>
                </a:cubicBezTo>
                <a:lnTo>
                  <a:pt x="1" y="62656"/>
                </a:lnTo>
                <a:lnTo>
                  <a:pt x="16595" y="62656"/>
                </a:lnTo>
                <a:cubicBezTo>
                  <a:pt x="20475" y="62656"/>
                  <a:pt x="24287" y="62291"/>
                  <a:pt x="27962" y="61629"/>
                </a:cubicBezTo>
                <a:lnTo>
                  <a:pt x="27962" y="7716"/>
                </a:lnTo>
                <a:cubicBezTo>
                  <a:pt x="27962" y="3767"/>
                  <a:pt x="25017" y="503"/>
                  <a:pt x="21183"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141" name="Google Shape;1141;p36"/>
          <p:cNvGrpSpPr/>
          <p:nvPr/>
        </p:nvGrpSpPr>
        <p:grpSpPr>
          <a:xfrm>
            <a:off x="7520035" y="2360625"/>
            <a:ext cx="453975" cy="948400"/>
            <a:chOff x="7520035" y="2360625"/>
            <a:chExt cx="453975" cy="948400"/>
          </a:xfrm>
        </p:grpSpPr>
        <p:grpSp>
          <p:nvGrpSpPr>
            <p:cNvPr id="1142" name="Google Shape;1142;p36"/>
            <p:cNvGrpSpPr/>
            <p:nvPr/>
          </p:nvGrpSpPr>
          <p:grpSpPr>
            <a:xfrm flipH="1">
              <a:off x="7520885" y="2813700"/>
              <a:ext cx="453125" cy="495325"/>
              <a:chOff x="4291875" y="1071125"/>
              <a:chExt cx="453125" cy="495325"/>
            </a:xfrm>
          </p:grpSpPr>
          <p:sp>
            <p:nvSpPr>
              <p:cNvPr id="1143" name="Google Shape;1143;p36"/>
              <p:cNvSpPr/>
              <p:nvPr/>
            </p:nvSpPr>
            <p:spPr>
              <a:xfrm>
                <a:off x="4702750" y="1071125"/>
                <a:ext cx="42250" cy="42250"/>
              </a:xfrm>
              <a:custGeom>
                <a:avLst/>
                <a:gdLst/>
                <a:ahLst/>
                <a:cxnLst/>
                <a:rect l="l" t="t" r="r" b="b"/>
                <a:pathLst>
                  <a:path w="1690" h="1690" extrusionOk="0">
                    <a:moveTo>
                      <a:pt x="845" y="1"/>
                    </a:moveTo>
                    <a:cubicBezTo>
                      <a:pt x="365" y="1"/>
                      <a:pt x="0" y="366"/>
                      <a:pt x="0" y="845"/>
                    </a:cubicBezTo>
                    <a:cubicBezTo>
                      <a:pt x="0" y="1302"/>
                      <a:pt x="365" y="1690"/>
                      <a:pt x="845" y="1690"/>
                    </a:cubicBezTo>
                    <a:cubicBezTo>
                      <a:pt x="1301" y="1690"/>
                      <a:pt x="1689" y="1302"/>
                      <a:pt x="1689" y="845"/>
                    </a:cubicBezTo>
                    <a:cubicBezTo>
                      <a:pt x="1689" y="366"/>
                      <a:pt x="1301" y="1"/>
                      <a:pt x="84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4" name="Google Shape;1144;p36"/>
              <p:cNvSpPr/>
              <p:nvPr/>
            </p:nvSpPr>
            <p:spPr>
              <a:xfrm>
                <a:off x="4702750" y="1297675"/>
                <a:ext cx="42250" cy="42250"/>
              </a:xfrm>
              <a:custGeom>
                <a:avLst/>
                <a:gdLst/>
                <a:ahLst/>
                <a:cxnLst/>
                <a:rect l="l" t="t" r="r" b="b"/>
                <a:pathLst>
                  <a:path w="1690" h="1690" extrusionOk="0">
                    <a:moveTo>
                      <a:pt x="845" y="0"/>
                    </a:moveTo>
                    <a:cubicBezTo>
                      <a:pt x="365" y="0"/>
                      <a:pt x="0" y="365"/>
                      <a:pt x="0" y="845"/>
                    </a:cubicBezTo>
                    <a:cubicBezTo>
                      <a:pt x="0" y="1301"/>
                      <a:pt x="365" y="1689"/>
                      <a:pt x="845" y="1689"/>
                    </a:cubicBezTo>
                    <a:cubicBezTo>
                      <a:pt x="1301" y="1689"/>
                      <a:pt x="1689" y="1301"/>
                      <a:pt x="1689" y="845"/>
                    </a:cubicBezTo>
                    <a:cubicBezTo>
                      <a:pt x="1689" y="365"/>
                      <a:pt x="1301" y="0"/>
                      <a:pt x="84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5" name="Google Shape;1145;p36"/>
              <p:cNvSpPr/>
              <p:nvPr/>
            </p:nvSpPr>
            <p:spPr>
              <a:xfrm>
                <a:off x="4702750" y="1524200"/>
                <a:ext cx="42250" cy="42250"/>
              </a:xfrm>
              <a:custGeom>
                <a:avLst/>
                <a:gdLst/>
                <a:ahLst/>
                <a:cxnLst/>
                <a:rect l="l" t="t" r="r" b="b"/>
                <a:pathLst>
                  <a:path w="1690" h="1690" extrusionOk="0">
                    <a:moveTo>
                      <a:pt x="845" y="1"/>
                    </a:moveTo>
                    <a:cubicBezTo>
                      <a:pt x="365" y="1"/>
                      <a:pt x="0" y="366"/>
                      <a:pt x="0" y="845"/>
                    </a:cubicBezTo>
                    <a:cubicBezTo>
                      <a:pt x="0" y="1302"/>
                      <a:pt x="365" y="1690"/>
                      <a:pt x="845" y="1690"/>
                    </a:cubicBezTo>
                    <a:cubicBezTo>
                      <a:pt x="1301" y="1690"/>
                      <a:pt x="1689" y="1302"/>
                      <a:pt x="1689" y="845"/>
                    </a:cubicBezTo>
                    <a:cubicBezTo>
                      <a:pt x="1689" y="366"/>
                      <a:pt x="1301" y="1"/>
                      <a:pt x="84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6" name="Google Shape;1146;p36"/>
              <p:cNvSpPr/>
              <p:nvPr/>
            </p:nvSpPr>
            <p:spPr>
              <a:xfrm>
                <a:off x="4497325" y="1071125"/>
                <a:ext cx="42250" cy="42250"/>
              </a:xfrm>
              <a:custGeom>
                <a:avLst/>
                <a:gdLst/>
                <a:ahLst/>
                <a:cxnLst/>
                <a:rect l="l" t="t" r="r" b="b"/>
                <a:pathLst>
                  <a:path w="1690" h="1690" extrusionOk="0">
                    <a:moveTo>
                      <a:pt x="845" y="1"/>
                    </a:moveTo>
                    <a:cubicBezTo>
                      <a:pt x="365" y="1"/>
                      <a:pt x="0" y="366"/>
                      <a:pt x="0" y="845"/>
                    </a:cubicBezTo>
                    <a:cubicBezTo>
                      <a:pt x="0" y="1302"/>
                      <a:pt x="365" y="1690"/>
                      <a:pt x="845" y="1690"/>
                    </a:cubicBezTo>
                    <a:cubicBezTo>
                      <a:pt x="1301" y="1690"/>
                      <a:pt x="1689" y="1302"/>
                      <a:pt x="1689" y="845"/>
                    </a:cubicBezTo>
                    <a:cubicBezTo>
                      <a:pt x="1689" y="366"/>
                      <a:pt x="1301" y="1"/>
                      <a:pt x="84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7" name="Google Shape;1147;p36"/>
              <p:cNvSpPr/>
              <p:nvPr/>
            </p:nvSpPr>
            <p:spPr>
              <a:xfrm>
                <a:off x="4497325" y="1297675"/>
                <a:ext cx="42250" cy="42250"/>
              </a:xfrm>
              <a:custGeom>
                <a:avLst/>
                <a:gdLst/>
                <a:ahLst/>
                <a:cxnLst/>
                <a:rect l="l" t="t" r="r" b="b"/>
                <a:pathLst>
                  <a:path w="1690" h="1690" extrusionOk="0">
                    <a:moveTo>
                      <a:pt x="845" y="0"/>
                    </a:moveTo>
                    <a:cubicBezTo>
                      <a:pt x="365" y="0"/>
                      <a:pt x="0" y="365"/>
                      <a:pt x="0" y="845"/>
                    </a:cubicBezTo>
                    <a:cubicBezTo>
                      <a:pt x="0" y="1301"/>
                      <a:pt x="365" y="1689"/>
                      <a:pt x="845" y="1689"/>
                    </a:cubicBezTo>
                    <a:cubicBezTo>
                      <a:pt x="1301" y="1689"/>
                      <a:pt x="1689" y="1301"/>
                      <a:pt x="1689" y="845"/>
                    </a:cubicBezTo>
                    <a:cubicBezTo>
                      <a:pt x="1689" y="365"/>
                      <a:pt x="1301" y="0"/>
                      <a:pt x="84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8" name="Google Shape;1148;p36"/>
              <p:cNvSpPr/>
              <p:nvPr/>
            </p:nvSpPr>
            <p:spPr>
              <a:xfrm>
                <a:off x="4497325" y="1524200"/>
                <a:ext cx="42250" cy="42250"/>
              </a:xfrm>
              <a:custGeom>
                <a:avLst/>
                <a:gdLst/>
                <a:ahLst/>
                <a:cxnLst/>
                <a:rect l="l" t="t" r="r" b="b"/>
                <a:pathLst>
                  <a:path w="1690" h="1690" extrusionOk="0">
                    <a:moveTo>
                      <a:pt x="845" y="1"/>
                    </a:moveTo>
                    <a:cubicBezTo>
                      <a:pt x="365" y="1"/>
                      <a:pt x="0" y="366"/>
                      <a:pt x="0" y="845"/>
                    </a:cubicBezTo>
                    <a:cubicBezTo>
                      <a:pt x="0" y="1302"/>
                      <a:pt x="365" y="1690"/>
                      <a:pt x="845" y="1690"/>
                    </a:cubicBezTo>
                    <a:cubicBezTo>
                      <a:pt x="1301" y="1690"/>
                      <a:pt x="1689" y="1302"/>
                      <a:pt x="1689" y="845"/>
                    </a:cubicBezTo>
                    <a:cubicBezTo>
                      <a:pt x="1689" y="366"/>
                      <a:pt x="1301" y="1"/>
                      <a:pt x="84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9" name="Google Shape;1149;p36"/>
              <p:cNvSpPr/>
              <p:nvPr/>
            </p:nvSpPr>
            <p:spPr>
              <a:xfrm>
                <a:off x="4291875" y="1297675"/>
                <a:ext cx="42275" cy="42250"/>
              </a:xfrm>
              <a:custGeom>
                <a:avLst/>
                <a:gdLst/>
                <a:ahLst/>
                <a:cxnLst/>
                <a:rect l="l" t="t" r="r" b="b"/>
                <a:pathLst>
                  <a:path w="1691" h="1690" extrusionOk="0">
                    <a:moveTo>
                      <a:pt x="846" y="0"/>
                    </a:moveTo>
                    <a:cubicBezTo>
                      <a:pt x="366" y="0"/>
                      <a:pt x="1" y="365"/>
                      <a:pt x="1" y="845"/>
                    </a:cubicBezTo>
                    <a:cubicBezTo>
                      <a:pt x="1" y="1301"/>
                      <a:pt x="366" y="1689"/>
                      <a:pt x="846" y="1689"/>
                    </a:cubicBezTo>
                    <a:cubicBezTo>
                      <a:pt x="1302" y="1689"/>
                      <a:pt x="1690" y="1301"/>
                      <a:pt x="1690" y="845"/>
                    </a:cubicBezTo>
                    <a:cubicBezTo>
                      <a:pt x="1690" y="365"/>
                      <a:pt x="1302" y="0"/>
                      <a:pt x="84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0" name="Google Shape;1150;p36"/>
              <p:cNvSpPr/>
              <p:nvPr/>
            </p:nvSpPr>
            <p:spPr>
              <a:xfrm>
                <a:off x="4291875" y="1524200"/>
                <a:ext cx="42275" cy="42250"/>
              </a:xfrm>
              <a:custGeom>
                <a:avLst/>
                <a:gdLst/>
                <a:ahLst/>
                <a:cxnLst/>
                <a:rect l="l" t="t" r="r" b="b"/>
                <a:pathLst>
                  <a:path w="1691" h="1690" extrusionOk="0">
                    <a:moveTo>
                      <a:pt x="846" y="1"/>
                    </a:moveTo>
                    <a:cubicBezTo>
                      <a:pt x="366" y="1"/>
                      <a:pt x="1" y="366"/>
                      <a:pt x="1" y="845"/>
                    </a:cubicBezTo>
                    <a:cubicBezTo>
                      <a:pt x="1" y="1302"/>
                      <a:pt x="366" y="1690"/>
                      <a:pt x="846" y="1690"/>
                    </a:cubicBezTo>
                    <a:cubicBezTo>
                      <a:pt x="1302" y="1690"/>
                      <a:pt x="1690" y="1302"/>
                      <a:pt x="1690" y="845"/>
                    </a:cubicBezTo>
                    <a:cubicBezTo>
                      <a:pt x="1690" y="366"/>
                      <a:pt x="1302" y="1"/>
                      <a:pt x="84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51" name="Google Shape;1151;p36"/>
            <p:cNvGrpSpPr/>
            <p:nvPr/>
          </p:nvGrpSpPr>
          <p:grpSpPr>
            <a:xfrm flipH="1">
              <a:off x="7520035" y="2360625"/>
              <a:ext cx="453975" cy="495325"/>
              <a:chOff x="4291875" y="618050"/>
              <a:chExt cx="453975" cy="495325"/>
            </a:xfrm>
          </p:grpSpPr>
          <p:sp>
            <p:nvSpPr>
              <p:cNvPr id="1152" name="Google Shape;1152;p36"/>
              <p:cNvSpPr/>
              <p:nvPr/>
            </p:nvSpPr>
            <p:spPr>
              <a:xfrm>
                <a:off x="4497325" y="618050"/>
                <a:ext cx="42250" cy="42250"/>
              </a:xfrm>
              <a:custGeom>
                <a:avLst/>
                <a:gdLst/>
                <a:ahLst/>
                <a:cxnLst/>
                <a:rect l="l" t="t" r="r" b="b"/>
                <a:pathLst>
                  <a:path w="1690" h="1690" extrusionOk="0">
                    <a:moveTo>
                      <a:pt x="845" y="0"/>
                    </a:moveTo>
                    <a:cubicBezTo>
                      <a:pt x="365" y="0"/>
                      <a:pt x="0" y="365"/>
                      <a:pt x="0" y="845"/>
                    </a:cubicBezTo>
                    <a:cubicBezTo>
                      <a:pt x="0" y="1301"/>
                      <a:pt x="365" y="1689"/>
                      <a:pt x="845" y="1689"/>
                    </a:cubicBezTo>
                    <a:cubicBezTo>
                      <a:pt x="1301" y="1689"/>
                      <a:pt x="1689" y="1301"/>
                      <a:pt x="1689" y="845"/>
                    </a:cubicBezTo>
                    <a:cubicBezTo>
                      <a:pt x="1689" y="365"/>
                      <a:pt x="1301" y="0"/>
                      <a:pt x="84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3" name="Google Shape;1153;p36"/>
              <p:cNvSpPr/>
              <p:nvPr/>
            </p:nvSpPr>
            <p:spPr>
              <a:xfrm>
                <a:off x="4497325" y="844575"/>
                <a:ext cx="42250" cy="42250"/>
              </a:xfrm>
              <a:custGeom>
                <a:avLst/>
                <a:gdLst/>
                <a:ahLst/>
                <a:cxnLst/>
                <a:rect l="l" t="t" r="r" b="b"/>
                <a:pathLst>
                  <a:path w="1690" h="1690" extrusionOk="0">
                    <a:moveTo>
                      <a:pt x="845" y="1"/>
                    </a:moveTo>
                    <a:cubicBezTo>
                      <a:pt x="365" y="1"/>
                      <a:pt x="0" y="366"/>
                      <a:pt x="0" y="845"/>
                    </a:cubicBezTo>
                    <a:cubicBezTo>
                      <a:pt x="0" y="1302"/>
                      <a:pt x="365" y="1690"/>
                      <a:pt x="845" y="1690"/>
                    </a:cubicBezTo>
                    <a:cubicBezTo>
                      <a:pt x="1301" y="1690"/>
                      <a:pt x="1689" y="1302"/>
                      <a:pt x="1689" y="845"/>
                    </a:cubicBezTo>
                    <a:cubicBezTo>
                      <a:pt x="1689" y="366"/>
                      <a:pt x="1301" y="1"/>
                      <a:pt x="84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4" name="Google Shape;1154;p36"/>
              <p:cNvSpPr/>
              <p:nvPr/>
            </p:nvSpPr>
            <p:spPr>
              <a:xfrm>
                <a:off x="4291875" y="618050"/>
                <a:ext cx="42275" cy="42250"/>
              </a:xfrm>
              <a:custGeom>
                <a:avLst/>
                <a:gdLst/>
                <a:ahLst/>
                <a:cxnLst/>
                <a:rect l="l" t="t" r="r" b="b"/>
                <a:pathLst>
                  <a:path w="1691" h="1690" extrusionOk="0">
                    <a:moveTo>
                      <a:pt x="846" y="0"/>
                    </a:moveTo>
                    <a:cubicBezTo>
                      <a:pt x="366" y="0"/>
                      <a:pt x="1" y="365"/>
                      <a:pt x="1" y="845"/>
                    </a:cubicBezTo>
                    <a:cubicBezTo>
                      <a:pt x="1" y="1301"/>
                      <a:pt x="366" y="1689"/>
                      <a:pt x="846" y="1689"/>
                    </a:cubicBezTo>
                    <a:cubicBezTo>
                      <a:pt x="1302" y="1689"/>
                      <a:pt x="1690" y="1301"/>
                      <a:pt x="1690" y="845"/>
                    </a:cubicBezTo>
                    <a:cubicBezTo>
                      <a:pt x="1690" y="365"/>
                      <a:pt x="1302" y="0"/>
                      <a:pt x="84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5" name="Google Shape;1155;p36"/>
              <p:cNvSpPr/>
              <p:nvPr/>
            </p:nvSpPr>
            <p:spPr>
              <a:xfrm>
                <a:off x="4291875" y="844575"/>
                <a:ext cx="42275" cy="42250"/>
              </a:xfrm>
              <a:custGeom>
                <a:avLst/>
                <a:gdLst/>
                <a:ahLst/>
                <a:cxnLst/>
                <a:rect l="l" t="t" r="r" b="b"/>
                <a:pathLst>
                  <a:path w="1691" h="1690" extrusionOk="0">
                    <a:moveTo>
                      <a:pt x="846" y="1"/>
                    </a:moveTo>
                    <a:cubicBezTo>
                      <a:pt x="366" y="1"/>
                      <a:pt x="1" y="366"/>
                      <a:pt x="1" y="845"/>
                    </a:cubicBezTo>
                    <a:cubicBezTo>
                      <a:pt x="1" y="1302"/>
                      <a:pt x="366" y="1690"/>
                      <a:pt x="846" y="1690"/>
                    </a:cubicBezTo>
                    <a:cubicBezTo>
                      <a:pt x="1302" y="1690"/>
                      <a:pt x="1690" y="1302"/>
                      <a:pt x="1690" y="845"/>
                    </a:cubicBezTo>
                    <a:cubicBezTo>
                      <a:pt x="1690" y="366"/>
                      <a:pt x="1302" y="1"/>
                      <a:pt x="84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6" name="Google Shape;1156;p36"/>
              <p:cNvSpPr/>
              <p:nvPr/>
            </p:nvSpPr>
            <p:spPr>
              <a:xfrm>
                <a:off x="4291875" y="1071125"/>
                <a:ext cx="42275" cy="42250"/>
              </a:xfrm>
              <a:custGeom>
                <a:avLst/>
                <a:gdLst/>
                <a:ahLst/>
                <a:cxnLst/>
                <a:rect l="l" t="t" r="r" b="b"/>
                <a:pathLst>
                  <a:path w="1691" h="1690" extrusionOk="0">
                    <a:moveTo>
                      <a:pt x="846" y="1"/>
                    </a:moveTo>
                    <a:cubicBezTo>
                      <a:pt x="366" y="1"/>
                      <a:pt x="1" y="366"/>
                      <a:pt x="1" y="845"/>
                    </a:cubicBezTo>
                    <a:cubicBezTo>
                      <a:pt x="1" y="1302"/>
                      <a:pt x="366" y="1690"/>
                      <a:pt x="846" y="1690"/>
                    </a:cubicBezTo>
                    <a:cubicBezTo>
                      <a:pt x="1302" y="1690"/>
                      <a:pt x="1690" y="1302"/>
                      <a:pt x="1690" y="845"/>
                    </a:cubicBezTo>
                    <a:cubicBezTo>
                      <a:pt x="1690" y="366"/>
                      <a:pt x="1302" y="1"/>
                      <a:pt x="84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7" name="Google Shape;1157;p36"/>
              <p:cNvSpPr/>
              <p:nvPr/>
            </p:nvSpPr>
            <p:spPr>
              <a:xfrm>
                <a:off x="4703600" y="618050"/>
                <a:ext cx="42250" cy="42250"/>
              </a:xfrm>
              <a:custGeom>
                <a:avLst/>
                <a:gdLst/>
                <a:ahLst/>
                <a:cxnLst/>
                <a:rect l="l" t="t" r="r" b="b"/>
                <a:pathLst>
                  <a:path w="1690" h="1690" extrusionOk="0">
                    <a:moveTo>
                      <a:pt x="845" y="0"/>
                    </a:moveTo>
                    <a:cubicBezTo>
                      <a:pt x="365" y="0"/>
                      <a:pt x="0" y="365"/>
                      <a:pt x="0" y="845"/>
                    </a:cubicBezTo>
                    <a:cubicBezTo>
                      <a:pt x="0" y="1301"/>
                      <a:pt x="365" y="1689"/>
                      <a:pt x="845" y="1689"/>
                    </a:cubicBezTo>
                    <a:cubicBezTo>
                      <a:pt x="1301" y="1689"/>
                      <a:pt x="1689" y="1301"/>
                      <a:pt x="1689" y="845"/>
                    </a:cubicBezTo>
                    <a:cubicBezTo>
                      <a:pt x="1689" y="365"/>
                      <a:pt x="1301" y="0"/>
                      <a:pt x="84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8" name="Google Shape;1158;p36"/>
              <p:cNvSpPr/>
              <p:nvPr/>
            </p:nvSpPr>
            <p:spPr>
              <a:xfrm>
                <a:off x="4703600" y="844575"/>
                <a:ext cx="42250" cy="42250"/>
              </a:xfrm>
              <a:custGeom>
                <a:avLst/>
                <a:gdLst/>
                <a:ahLst/>
                <a:cxnLst/>
                <a:rect l="l" t="t" r="r" b="b"/>
                <a:pathLst>
                  <a:path w="1690" h="1690" extrusionOk="0">
                    <a:moveTo>
                      <a:pt x="845" y="1"/>
                    </a:moveTo>
                    <a:cubicBezTo>
                      <a:pt x="365" y="1"/>
                      <a:pt x="0" y="366"/>
                      <a:pt x="0" y="845"/>
                    </a:cubicBezTo>
                    <a:cubicBezTo>
                      <a:pt x="0" y="1302"/>
                      <a:pt x="365" y="1690"/>
                      <a:pt x="845" y="1690"/>
                    </a:cubicBezTo>
                    <a:cubicBezTo>
                      <a:pt x="1301" y="1690"/>
                      <a:pt x="1689" y="1302"/>
                      <a:pt x="1689" y="845"/>
                    </a:cubicBezTo>
                    <a:cubicBezTo>
                      <a:pt x="1689" y="366"/>
                      <a:pt x="1301" y="1"/>
                      <a:pt x="84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162"/>
        <p:cNvGrpSpPr/>
        <p:nvPr/>
      </p:nvGrpSpPr>
      <p:grpSpPr>
        <a:xfrm>
          <a:off x="0" y="0"/>
          <a:ext cx="0" cy="0"/>
          <a:chOff x="0" y="0"/>
          <a:chExt cx="0" cy="0"/>
        </a:xfrm>
      </p:grpSpPr>
      <p:sp>
        <p:nvSpPr>
          <p:cNvPr id="1163" name="Google Shape;1163;p37"/>
          <p:cNvSpPr txBox="1">
            <a:spLocks noGrp="1"/>
          </p:cNvSpPr>
          <p:nvPr>
            <p:ph type="title"/>
          </p:nvPr>
        </p:nvSpPr>
        <p:spPr>
          <a:xfrm>
            <a:off x="720000" y="212750"/>
            <a:ext cx="77040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NAGRINĖJAMI DYDŽIAI</a:t>
            </a:r>
            <a:endParaRPr/>
          </a:p>
        </p:txBody>
      </p:sp>
      <p:graphicFrame>
        <p:nvGraphicFramePr>
          <p:cNvPr id="1164" name="Google Shape;1164;p37"/>
          <p:cNvGraphicFramePr/>
          <p:nvPr>
            <p:extLst>
              <p:ext uri="{D42A27DB-BD31-4B8C-83A1-F6EECF244321}">
                <p14:modId xmlns:p14="http://schemas.microsoft.com/office/powerpoint/2010/main" val="3066195308"/>
              </p:ext>
            </p:extLst>
          </p:nvPr>
        </p:nvGraphicFramePr>
        <p:xfrm>
          <a:off x="720000" y="801300"/>
          <a:ext cx="7476375" cy="3974596"/>
        </p:xfrm>
        <a:graphic>
          <a:graphicData uri="http://schemas.openxmlformats.org/drawingml/2006/table">
            <a:tbl>
              <a:tblPr>
                <a:noFill/>
                <a:tableStyleId>{7B886E8C-4AF1-4B46-837C-8C6E7563BC99}</a:tableStyleId>
              </a:tblPr>
              <a:tblGrid>
                <a:gridCol w="2772275">
                  <a:extLst>
                    <a:ext uri="{9D8B030D-6E8A-4147-A177-3AD203B41FA5}">
                      <a16:colId xmlns:a16="http://schemas.microsoft.com/office/drawing/2014/main" val="20000"/>
                    </a:ext>
                  </a:extLst>
                </a:gridCol>
                <a:gridCol w="2352050">
                  <a:extLst>
                    <a:ext uri="{9D8B030D-6E8A-4147-A177-3AD203B41FA5}">
                      <a16:colId xmlns:a16="http://schemas.microsoft.com/office/drawing/2014/main" val="20001"/>
                    </a:ext>
                  </a:extLst>
                </a:gridCol>
                <a:gridCol w="2352050">
                  <a:extLst>
                    <a:ext uri="{9D8B030D-6E8A-4147-A177-3AD203B41FA5}">
                      <a16:colId xmlns:a16="http://schemas.microsoft.com/office/drawing/2014/main" val="20002"/>
                    </a:ext>
                  </a:extLst>
                </a:gridCol>
              </a:tblGrid>
              <a:tr h="479568">
                <a:tc>
                  <a:txBody>
                    <a:bodyPr/>
                    <a:lstStyle/>
                    <a:p>
                      <a:pPr marL="0" lvl="0" indent="0" algn="l" rtl="0">
                        <a:spcBef>
                          <a:spcPts val="0"/>
                        </a:spcBef>
                        <a:spcAft>
                          <a:spcPts val="0"/>
                        </a:spcAft>
                        <a:buNone/>
                      </a:pPr>
                      <a:r>
                        <a:rPr lang="en" sz="2200" b="1">
                          <a:solidFill>
                            <a:schemeClr val="accent2"/>
                          </a:solidFill>
                          <a:latin typeface="Red Hat Display"/>
                          <a:ea typeface="Red Hat Display"/>
                          <a:cs typeface="Red Hat Display"/>
                          <a:sym typeface="Red Hat Display"/>
                        </a:rPr>
                        <a:t>MASĖ ( m )</a:t>
                      </a:r>
                      <a:endParaRPr sz="2200" b="1">
                        <a:solidFill>
                          <a:schemeClr val="accent2"/>
                        </a:solidFill>
                        <a:latin typeface="Red Hat Display"/>
                        <a:ea typeface="Red Hat Display"/>
                        <a:cs typeface="Red Hat Display"/>
                        <a:sym typeface="Red Hat Display"/>
                      </a:endParaRPr>
                    </a:p>
                  </a:txBody>
                  <a:tcPr marL="91425" marR="91425" marT="91425" marB="91425">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tcPr>
                </a:tc>
                <a:tc>
                  <a:txBody>
                    <a:bodyPr/>
                    <a:lstStyle/>
                    <a:p>
                      <a:pPr marL="0" lvl="0" indent="0" algn="ctr" rtl="0">
                        <a:spcBef>
                          <a:spcPts val="0"/>
                        </a:spcBef>
                        <a:spcAft>
                          <a:spcPts val="0"/>
                        </a:spcAft>
                        <a:buNone/>
                      </a:pPr>
                      <a:r>
                        <a:rPr lang="en" sz="2200" b="1">
                          <a:solidFill>
                            <a:schemeClr val="accent1"/>
                          </a:solidFill>
                          <a:latin typeface="Red Hat Display"/>
                          <a:ea typeface="Red Hat Display"/>
                          <a:cs typeface="Red Hat Display"/>
                          <a:sym typeface="Red Hat Display"/>
                        </a:rPr>
                        <a:t>JĖGA ( F )</a:t>
                      </a:r>
                      <a:endParaRPr sz="2200" b="1">
                        <a:solidFill>
                          <a:schemeClr val="accent1"/>
                        </a:solidFill>
                        <a:latin typeface="Red Hat Display"/>
                        <a:ea typeface="Red Hat Display"/>
                        <a:cs typeface="Red Hat Display"/>
                        <a:sym typeface="Red Hat Display"/>
                      </a:endParaRPr>
                    </a:p>
                  </a:txBody>
                  <a:tcPr marL="91425" marR="91425" marT="91425" marB="91425">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tcPr>
                </a:tc>
                <a:tc>
                  <a:txBody>
                    <a:bodyPr/>
                    <a:lstStyle/>
                    <a:p>
                      <a:pPr marL="0" lvl="0" indent="0" algn="ctr" rtl="0">
                        <a:spcBef>
                          <a:spcPts val="0"/>
                        </a:spcBef>
                        <a:spcAft>
                          <a:spcPts val="0"/>
                        </a:spcAft>
                        <a:buNone/>
                      </a:pPr>
                      <a:r>
                        <a:rPr lang="en" sz="2200" b="1">
                          <a:solidFill>
                            <a:schemeClr val="accent5"/>
                          </a:solidFill>
                          <a:latin typeface="Red Hat Display"/>
                          <a:ea typeface="Red Hat Display"/>
                          <a:cs typeface="Red Hat Display"/>
                          <a:sym typeface="Red Hat Display"/>
                        </a:rPr>
                        <a:t>PAGREITIS ( a )</a:t>
                      </a:r>
                      <a:endParaRPr sz="2200" b="1">
                        <a:solidFill>
                          <a:schemeClr val="accent5"/>
                        </a:solidFill>
                        <a:latin typeface="Red Hat Display"/>
                        <a:ea typeface="Red Hat Display"/>
                        <a:cs typeface="Red Hat Display"/>
                        <a:sym typeface="Red Hat Display"/>
                      </a:endParaRPr>
                    </a:p>
                  </a:txBody>
                  <a:tcPr marL="91425" marR="91425" marT="91425" marB="91425">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tcPr>
                </a:tc>
                <a:extLst>
                  <a:ext uri="{0D108BD9-81ED-4DB2-BD59-A6C34878D82A}">
                    <a16:rowId xmlns:a16="http://schemas.microsoft.com/office/drawing/2014/main" val="10000"/>
                  </a:ext>
                </a:extLst>
              </a:tr>
              <a:tr h="3199219">
                <a:tc>
                  <a:txBody>
                    <a:bodyPr/>
                    <a:lstStyle/>
                    <a:p>
                      <a:pPr marL="0" lvl="0" indent="0" algn="l" rtl="0">
                        <a:spcBef>
                          <a:spcPts val="0"/>
                        </a:spcBef>
                        <a:spcAft>
                          <a:spcPts val="0"/>
                        </a:spcAft>
                        <a:buNone/>
                      </a:pPr>
                      <a:r>
                        <a:rPr lang="en" sz="2100" dirty="0">
                          <a:solidFill>
                            <a:schemeClr val="accent2"/>
                          </a:solidFill>
                          <a:latin typeface="Red Hat Display"/>
                          <a:ea typeface="Red Hat Display"/>
                          <a:cs typeface="Red Hat Display"/>
                          <a:sym typeface="Red Hat Display"/>
                        </a:rPr>
                        <a:t>Masė </a:t>
                      </a:r>
                      <a:r>
                        <a:rPr lang="en" sz="2100" dirty="0">
                          <a:solidFill>
                            <a:schemeClr val="lt1"/>
                          </a:solidFill>
                          <a:latin typeface="Red Hat Display"/>
                          <a:ea typeface="Red Hat Display"/>
                          <a:cs typeface="Red Hat Display"/>
                          <a:sym typeface="Red Hat Display"/>
                        </a:rPr>
                        <a:t>yra medžiagos kiekis objekte ir išreiškiamas kilogramais.</a:t>
                      </a:r>
                      <a:endParaRPr dirty="0">
                        <a:solidFill>
                          <a:schemeClr val="lt1"/>
                        </a:solidFill>
                        <a:latin typeface="Red Hat Display"/>
                        <a:ea typeface="Red Hat Display"/>
                        <a:cs typeface="Red Hat Display"/>
                        <a:sym typeface="Red Hat Display"/>
                      </a:endParaRPr>
                    </a:p>
                  </a:txBody>
                  <a:tcPr marL="91425" marR="91425" marT="91425" marB="91425">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tcPr>
                </a:tc>
                <a:tc>
                  <a:txBody>
                    <a:bodyPr/>
                    <a:lstStyle/>
                    <a:p>
                      <a:pPr marL="0" marR="38100" lvl="0" indent="0" algn="l" rtl="0">
                        <a:lnSpc>
                          <a:spcPct val="128571"/>
                        </a:lnSpc>
                        <a:spcBef>
                          <a:spcPts val="0"/>
                        </a:spcBef>
                        <a:spcAft>
                          <a:spcPts val="0"/>
                        </a:spcAft>
                        <a:buNone/>
                      </a:pPr>
                      <a:r>
                        <a:rPr lang="en" sz="2100" dirty="0">
                          <a:solidFill>
                            <a:schemeClr val="accent1"/>
                          </a:solidFill>
                          <a:latin typeface="Red Hat Display"/>
                          <a:ea typeface="Red Hat Display"/>
                          <a:cs typeface="Red Hat Display"/>
                          <a:sym typeface="Red Hat Display"/>
                        </a:rPr>
                        <a:t>Jėga</a:t>
                      </a:r>
                      <a:r>
                        <a:rPr lang="en" sz="2100" dirty="0">
                          <a:solidFill>
                            <a:schemeClr val="lt1"/>
                          </a:solidFill>
                          <a:latin typeface="Red Hat Display"/>
                          <a:ea typeface="Red Hat Display"/>
                          <a:cs typeface="Red Hat Display"/>
                          <a:sym typeface="Red Hat Display"/>
                        </a:rPr>
                        <a:t> yra fizinis poveikis, kurio veikiamas </a:t>
                      </a:r>
                      <a:r>
                        <a:rPr lang="en" sz="2100" dirty="0">
                          <a:solidFill>
                            <a:schemeClr val="accent2"/>
                          </a:solidFill>
                          <a:latin typeface="Red Hat Display"/>
                          <a:ea typeface="Red Hat Display"/>
                          <a:cs typeface="Red Hat Display"/>
                          <a:sym typeface="Red Hat Display"/>
                        </a:rPr>
                        <a:t>objektas</a:t>
                      </a:r>
                      <a:r>
                        <a:rPr lang="en" sz="2100" dirty="0">
                          <a:solidFill>
                            <a:schemeClr val="lt1"/>
                          </a:solidFill>
                          <a:latin typeface="Red Hat Display"/>
                          <a:ea typeface="Red Hat Display"/>
                          <a:cs typeface="Red Hat Display"/>
                          <a:sym typeface="Red Hat Display"/>
                        </a:rPr>
                        <a:t> įgauna </a:t>
                      </a:r>
                      <a:r>
                        <a:rPr lang="en" sz="2100" dirty="0">
                          <a:solidFill>
                            <a:schemeClr val="accent5"/>
                          </a:solidFill>
                          <a:latin typeface="Red Hat Display"/>
                          <a:ea typeface="Red Hat Display"/>
                          <a:cs typeface="Red Hat Display"/>
                          <a:sym typeface="Red Hat Display"/>
                        </a:rPr>
                        <a:t>pagreitį </a:t>
                      </a:r>
                      <a:r>
                        <a:rPr lang="en" sz="2100" dirty="0">
                          <a:solidFill>
                            <a:schemeClr val="lt1"/>
                          </a:solidFill>
                          <a:latin typeface="Red Hat Display"/>
                          <a:ea typeface="Red Hat Display"/>
                          <a:cs typeface="Red Hat Display"/>
                          <a:sym typeface="Red Hat Display"/>
                        </a:rPr>
                        <a:t>ta kryptimi, iš kurios ji buvo taikoma. </a:t>
                      </a:r>
                      <a:endParaRPr sz="2100" dirty="0">
                        <a:solidFill>
                          <a:schemeClr val="lt1"/>
                        </a:solidFill>
                        <a:latin typeface="Red Hat Display"/>
                        <a:ea typeface="Red Hat Display"/>
                        <a:cs typeface="Red Hat Display"/>
                        <a:sym typeface="Red Hat Display"/>
                      </a:endParaRPr>
                    </a:p>
                    <a:p>
                      <a:pPr marL="0" marR="38100" lvl="0" indent="0" algn="l" rtl="0">
                        <a:lnSpc>
                          <a:spcPct val="128571"/>
                        </a:lnSpc>
                        <a:spcBef>
                          <a:spcPts val="0"/>
                        </a:spcBef>
                        <a:spcAft>
                          <a:spcPts val="0"/>
                        </a:spcAft>
                        <a:buNone/>
                      </a:pPr>
                      <a:endParaRPr sz="2100" dirty="0">
                        <a:solidFill>
                          <a:schemeClr val="lt1"/>
                        </a:solidFill>
                        <a:latin typeface="Red Hat Display"/>
                        <a:ea typeface="Red Hat Display"/>
                        <a:cs typeface="Red Hat Display"/>
                        <a:sym typeface="Red Hat Display"/>
                      </a:endParaRPr>
                    </a:p>
                  </a:txBody>
                  <a:tcPr marL="91425" marR="91425" marT="91425" marB="91425">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tcPr>
                </a:tc>
                <a:tc>
                  <a:txBody>
                    <a:bodyPr/>
                    <a:lstStyle/>
                    <a:p>
                      <a:pPr marL="0" marR="38100" lvl="0" indent="0" algn="l" rtl="0">
                        <a:lnSpc>
                          <a:spcPct val="128571"/>
                        </a:lnSpc>
                        <a:spcBef>
                          <a:spcPts val="0"/>
                        </a:spcBef>
                        <a:spcAft>
                          <a:spcPts val="0"/>
                        </a:spcAft>
                        <a:buNone/>
                      </a:pPr>
                      <a:r>
                        <a:rPr lang="en" sz="2100" dirty="0">
                          <a:solidFill>
                            <a:schemeClr val="accent5"/>
                          </a:solidFill>
                          <a:latin typeface="Red Hat Display"/>
                          <a:ea typeface="Red Hat Display"/>
                          <a:cs typeface="Red Hat Display"/>
                          <a:sym typeface="Red Hat Display"/>
                        </a:rPr>
                        <a:t>Pagreitis </a:t>
                      </a:r>
                      <a:r>
                        <a:rPr lang="en" sz="2100" dirty="0">
                          <a:solidFill>
                            <a:schemeClr val="lt1"/>
                          </a:solidFill>
                          <a:latin typeface="Red Hat Display"/>
                          <a:ea typeface="Red Hat Display"/>
                          <a:cs typeface="Red Hat Display"/>
                          <a:sym typeface="Red Hat Display"/>
                        </a:rPr>
                        <a:t>yra </a:t>
                      </a:r>
                      <a:r>
                        <a:rPr lang="en" sz="2100" dirty="0">
                          <a:solidFill>
                            <a:schemeClr val="accent2"/>
                          </a:solidFill>
                          <a:latin typeface="Red Hat Display"/>
                          <a:ea typeface="Red Hat Display"/>
                          <a:cs typeface="Red Hat Display"/>
                          <a:sym typeface="Red Hat Display"/>
                        </a:rPr>
                        <a:t>objekto</a:t>
                      </a:r>
                      <a:r>
                        <a:rPr lang="en" sz="2100" dirty="0">
                          <a:solidFill>
                            <a:schemeClr val="lt1"/>
                          </a:solidFill>
                          <a:latin typeface="Red Hat Display"/>
                          <a:ea typeface="Red Hat Display"/>
                          <a:cs typeface="Red Hat Display"/>
                          <a:sym typeface="Red Hat Display"/>
                        </a:rPr>
                        <a:t> greičio kitimo greitis toje pačioje tiesioje nesubalansuotos </a:t>
                      </a:r>
                      <a:r>
                        <a:rPr lang="en" sz="2100" dirty="0">
                          <a:solidFill>
                            <a:schemeClr val="accent1"/>
                          </a:solidFill>
                          <a:latin typeface="Red Hat Display"/>
                          <a:ea typeface="Red Hat Display"/>
                          <a:cs typeface="Red Hat Display"/>
                          <a:sym typeface="Red Hat Display"/>
                        </a:rPr>
                        <a:t>jėgos</a:t>
                      </a:r>
                      <a:r>
                        <a:rPr lang="en" sz="2100" dirty="0">
                          <a:solidFill>
                            <a:schemeClr val="lt1"/>
                          </a:solidFill>
                          <a:latin typeface="Red Hat Display"/>
                          <a:ea typeface="Red Hat Display"/>
                          <a:cs typeface="Red Hat Display"/>
                          <a:sym typeface="Red Hat Display"/>
                        </a:rPr>
                        <a:t> linijoje.</a:t>
                      </a:r>
                      <a:endParaRPr dirty="0">
                        <a:solidFill>
                          <a:schemeClr val="lt1"/>
                        </a:solidFill>
                        <a:latin typeface="Red Hat Display"/>
                        <a:ea typeface="Red Hat Display"/>
                        <a:cs typeface="Red Hat Display"/>
                        <a:sym typeface="Red Hat Display"/>
                      </a:endParaRPr>
                    </a:p>
                  </a:txBody>
                  <a:tcPr marL="91425" marR="91425" marT="91425" marB="91425">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tcPr>
                </a:tc>
                <a:extLst>
                  <a:ext uri="{0D108BD9-81ED-4DB2-BD59-A6C34878D82A}">
                    <a16:rowId xmlns:a16="http://schemas.microsoft.com/office/drawing/2014/main" val="10001"/>
                  </a:ext>
                </a:extLst>
              </a:tr>
            </a:tbl>
          </a:graphicData>
        </a:graphic>
      </p:graphicFrame>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168"/>
        <p:cNvGrpSpPr/>
        <p:nvPr/>
      </p:nvGrpSpPr>
      <p:grpSpPr>
        <a:xfrm>
          <a:off x="0" y="0"/>
          <a:ext cx="0" cy="0"/>
          <a:chOff x="0" y="0"/>
          <a:chExt cx="0" cy="0"/>
        </a:xfrm>
      </p:grpSpPr>
      <p:sp>
        <p:nvSpPr>
          <p:cNvPr id="1169" name="Google Shape;1169;p38"/>
          <p:cNvSpPr txBox="1">
            <a:spLocks noGrp="1"/>
          </p:cNvSpPr>
          <p:nvPr>
            <p:ph type="title"/>
          </p:nvPr>
        </p:nvSpPr>
        <p:spPr>
          <a:xfrm>
            <a:off x="984625" y="600750"/>
            <a:ext cx="3446700" cy="9759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sz="4000">
                <a:solidFill>
                  <a:schemeClr val="accent4"/>
                </a:solidFill>
              </a:rPr>
              <a:t>IZAOKAS NIUTONAS</a:t>
            </a:r>
            <a:endParaRPr sz="4000">
              <a:solidFill>
                <a:schemeClr val="accent4"/>
              </a:solidFill>
            </a:endParaRPr>
          </a:p>
        </p:txBody>
      </p:sp>
      <p:sp>
        <p:nvSpPr>
          <p:cNvPr id="1170" name="Google Shape;1170;p38"/>
          <p:cNvSpPr txBox="1">
            <a:spLocks noGrp="1"/>
          </p:cNvSpPr>
          <p:nvPr>
            <p:ph type="subTitle" idx="1"/>
          </p:nvPr>
        </p:nvSpPr>
        <p:spPr>
          <a:xfrm>
            <a:off x="792575" y="1753650"/>
            <a:ext cx="3446700" cy="1990200"/>
          </a:xfrm>
          <a:prstGeom prst="rect">
            <a:avLst/>
          </a:prstGeom>
        </p:spPr>
        <p:txBody>
          <a:bodyPr spcFirstLastPara="1" wrap="square" lIns="91425" tIns="91425" rIns="91425" bIns="91425" anchor="t" anchorCtr="0">
            <a:noAutofit/>
          </a:bodyPr>
          <a:lstStyle/>
          <a:p>
            <a:pPr marL="457200" lvl="0" indent="-317500" algn="ctr" rtl="0">
              <a:spcBef>
                <a:spcPts val="0"/>
              </a:spcBef>
              <a:spcAft>
                <a:spcPts val="0"/>
              </a:spcAft>
              <a:buClr>
                <a:schemeClr val="accent1"/>
              </a:buClr>
              <a:buSzPts val="1400"/>
              <a:buChar char="-"/>
            </a:pPr>
            <a:r>
              <a:rPr lang="en" sz="1500">
                <a:solidFill>
                  <a:schemeClr val="accent1"/>
                </a:solidFill>
                <a:latin typeface="Arial"/>
                <a:ea typeface="Arial"/>
                <a:cs typeface="Arial"/>
                <a:sym typeface="Arial"/>
              </a:rPr>
              <a:t>anglų fizikas, matematikas. Vienas garsiausių mokslininkų, kurio atradimai turėjo didžiulę įtaką ne tik tiksliųjų mokslų, bet ir filosofijos bei kultūros raidai. </a:t>
            </a:r>
            <a:endParaRPr sz="1500">
              <a:solidFill>
                <a:schemeClr val="accent1"/>
              </a:solidFill>
              <a:latin typeface="Arial"/>
              <a:ea typeface="Arial"/>
              <a:cs typeface="Arial"/>
              <a:sym typeface="Arial"/>
            </a:endParaRPr>
          </a:p>
        </p:txBody>
      </p:sp>
      <p:grpSp>
        <p:nvGrpSpPr>
          <p:cNvPr id="1171" name="Google Shape;1171;p38"/>
          <p:cNvGrpSpPr/>
          <p:nvPr/>
        </p:nvGrpSpPr>
        <p:grpSpPr>
          <a:xfrm>
            <a:off x="8034085" y="-9525"/>
            <a:ext cx="1240114" cy="1135083"/>
            <a:chOff x="8034085" y="-9525"/>
            <a:chExt cx="1240114" cy="1135083"/>
          </a:xfrm>
        </p:grpSpPr>
        <p:sp>
          <p:nvSpPr>
            <p:cNvPr id="1172" name="Google Shape;1172;p38"/>
            <p:cNvSpPr/>
            <p:nvPr/>
          </p:nvSpPr>
          <p:spPr>
            <a:xfrm flipH="1">
              <a:off x="8510882" y="-9525"/>
              <a:ext cx="763317" cy="810113"/>
            </a:xfrm>
            <a:custGeom>
              <a:avLst/>
              <a:gdLst/>
              <a:ahLst/>
              <a:cxnLst/>
              <a:rect l="l" t="t" r="r" b="b"/>
              <a:pathLst>
                <a:path w="58069" h="61629" extrusionOk="0">
                  <a:moveTo>
                    <a:pt x="1" y="1"/>
                  </a:moveTo>
                  <a:cubicBezTo>
                    <a:pt x="3835" y="503"/>
                    <a:pt x="6780" y="3767"/>
                    <a:pt x="6780" y="7716"/>
                  </a:cubicBezTo>
                  <a:lnTo>
                    <a:pt x="6780" y="61629"/>
                  </a:lnTo>
                  <a:cubicBezTo>
                    <a:pt x="12258" y="60624"/>
                    <a:pt x="17485" y="58913"/>
                    <a:pt x="22370" y="56584"/>
                  </a:cubicBezTo>
                  <a:cubicBezTo>
                    <a:pt x="21982" y="54462"/>
                    <a:pt x="21799" y="52293"/>
                    <a:pt x="21799" y="50079"/>
                  </a:cubicBezTo>
                  <a:cubicBezTo>
                    <a:pt x="21799" y="30564"/>
                    <a:pt x="37206" y="14632"/>
                    <a:pt x="56539" y="13833"/>
                  </a:cubicBezTo>
                  <a:cubicBezTo>
                    <a:pt x="57543" y="9382"/>
                    <a:pt x="58068" y="4771"/>
                    <a:pt x="5806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3" name="Google Shape;1173;p38"/>
            <p:cNvSpPr/>
            <p:nvPr/>
          </p:nvSpPr>
          <p:spPr>
            <a:xfrm flipH="1">
              <a:off x="8034085" y="172019"/>
              <a:ext cx="946033" cy="953538"/>
            </a:xfrm>
            <a:custGeom>
              <a:avLst/>
              <a:gdLst/>
              <a:ahLst/>
              <a:cxnLst/>
              <a:rect l="l" t="t" r="r" b="b"/>
              <a:pathLst>
                <a:path w="71969" h="72540" extrusionOk="0">
                  <a:moveTo>
                    <a:pt x="35699" y="1"/>
                  </a:moveTo>
                  <a:cubicBezTo>
                    <a:pt x="35174" y="1"/>
                    <a:pt x="34672" y="1"/>
                    <a:pt x="34170" y="24"/>
                  </a:cubicBezTo>
                  <a:cubicBezTo>
                    <a:pt x="29902" y="18946"/>
                    <a:pt x="17097" y="34604"/>
                    <a:pt x="1" y="42775"/>
                  </a:cubicBezTo>
                  <a:cubicBezTo>
                    <a:pt x="3059" y="59712"/>
                    <a:pt x="17873" y="72540"/>
                    <a:pt x="35699" y="72540"/>
                  </a:cubicBezTo>
                  <a:cubicBezTo>
                    <a:pt x="55740" y="72540"/>
                    <a:pt x="71969" y="56311"/>
                    <a:pt x="71969" y="36270"/>
                  </a:cubicBezTo>
                  <a:cubicBezTo>
                    <a:pt x="71969" y="16230"/>
                    <a:pt x="55740" y="1"/>
                    <a:pt x="3569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4" name="Google Shape;1174;p38"/>
            <p:cNvSpPr/>
            <p:nvPr/>
          </p:nvSpPr>
          <p:spPr>
            <a:xfrm flipH="1">
              <a:off x="8530941" y="172322"/>
              <a:ext cx="456670" cy="561988"/>
            </a:xfrm>
            <a:custGeom>
              <a:avLst/>
              <a:gdLst/>
              <a:ahLst/>
              <a:cxnLst/>
              <a:rect l="l" t="t" r="r" b="b"/>
              <a:pathLst>
                <a:path w="34741" h="42753" extrusionOk="0">
                  <a:moveTo>
                    <a:pt x="34740" y="1"/>
                  </a:moveTo>
                  <a:lnTo>
                    <a:pt x="34740" y="1"/>
                  </a:lnTo>
                  <a:cubicBezTo>
                    <a:pt x="15407" y="800"/>
                    <a:pt x="0" y="16732"/>
                    <a:pt x="0" y="36247"/>
                  </a:cubicBezTo>
                  <a:cubicBezTo>
                    <a:pt x="0" y="38461"/>
                    <a:pt x="183" y="40630"/>
                    <a:pt x="571" y="42752"/>
                  </a:cubicBezTo>
                  <a:cubicBezTo>
                    <a:pt x="17667" y="34581"/>
                    <a:pt x="30472" y="18923"/>
                    <a:pt x="3474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1175" name="Google Shape;1175;p38"/>
          <p:cNvPicPr preferRelativeResize="0"/>
          <p:nvPr/>
        </p:nvPicPr>
        <p:blipFill>
          <a:blip r:embed="rId3">
            <a:alphaModFix/>
          </a:blip>
          <a:stretch>
            <a:fillRect/>
          </a:stretch>
        </p:blipFill>
        <p:spPr>
          <a:xfrm>
            <a:off x="4482607" y="848175"/>
            <a:ext cx="4021300" cy="2760025"/>
          </a:xfrm>
          <a:prstGeom prst="rect">
            <a:avLst/>
          </a:prstGeom>
          <a:noFill/>
          <a:ln>
            <a:noFill/>
          </a:ln>
        </p:spPr>
      </p:pic>
      <p:sp>
        <p:nvSpPr>
          <p:cNvPr id="1176" name="Google Shape;1176;p38"/>
          <p:cNvSpPr txBox="1"/>
          <p:nvPr/>
        </p:nvSpPr>
        <p:spPr>
          <a:xfrm>
            <a:off x="750300" y="3608200"/>
            <a:ext cx="7643400" cy="785100"/>
          </a:xfrm>
          <a:prstGeom prst="rect">
            <a:avLst/>
          </a:prstGeom>
          <a:noFill/>
          <a:ln>
            <a:noFill/>
          </a:ln>
        </p:spPr>
        <p:txBody>
          <a:bodyPr spcFirstLastPara="1" wrap="square" lIns="91425" tIns="91425" rIns="91425" bIns="91425" anchor="t" anchorCtr="0">
            <a:spAutoFit/>
          </a:bodyPr>
          <a:lstStyle/>
          <a:p>
            <a:pPr marL="457200" lvl="0" indent="0" algn="ctr" rtl="0">
              <a:spcBef>
                <a:spcPts val="0"/>
              </a:spcBef>
              <a:spcAft>
                <a:spcPts val="0"/>
              </a:spcAft>
              <a:buNone/>
            </a:pPr>
            <a:r>
              <a:rPr lang="en" sz="1300">
                <a:solidFill>
                  <a:schemeClr val="accent3"/>
                </a:solidFill>
              </a:rPr>
              <a:t>Veikale </a:t>
            </a:r>
            <a:r>
              <a:rPr lang="en" sz="1300" i="1">
                <a:solidFill>
                  <a:schemeClr val="accent3"/>
                </a:solidFill>
              </a:rPr>
              <a:t>Gamtos filosofijos matematiniai pagrindai</a:t>
            </a:r>
            <a:r>
              <a:rPr lang="en" sz="1300">
                <a:solidFill>
                  <a:schemeClr val="accent3"/>
                </a:solidFill>
              </a:rPr>
              <a:t> sukūrė klasikinės mechanikos pagrindus: griežtai apibrėžė masės, jėgos, judėjimo kiekio, erdvės ir laiko sąvokas, suformulavo jo vardu vadinamus dėsnius kaip mechanikos principus.</a:t>
            </a:r>
            <a:endParaRPr sz="1200">
              <a:solidFill>
                <a:schemeClr val="accent3"/>
              </a:solidFill>
              <a:latin typeface="Montserrat"/>
              <a:ea typeface="Montserrat"/>
              <a:cs typeface="Montserrat"/>
              <a:sym typeface="Montserrat"/>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180"/>
        <p:cNvGrpSpPr/>
        <p:nvPr/>
      </p:nvGrpSpPr>
      <p:grpSpPr>
        <a:xfrm>
          <a:off x="0" y="0"/>
          <a:ext cx="0" cy="0"/>
          <a:chOff x="0" y="0"/>
          <a:chExt cx="0" cy="0"/>
        </a:xfrm>
      </p:grpSpPr>
      <p:sp>
        <p:nvSpPr>
          <p:cNvPr id="1181" name="Google Shape;1181;p39"/>
          <p:cNvSpPr txBox="1">
            <a:spLocks noGrp="1"/>
          </p:cNvSpPr>
          <p:nvPr>
            <p:ph type="title"/>
          </p:nvPr>
        </p:nvSpPr>
        <p:spPr>
          <a:xfrm>
            <a:off x="1278752" y="132125"/>
            <a:ext cx="6586500" cy="9837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a:solidFill>
                  <a:schemeClr val="accent1"/>
                </a:solidFill>
              </a:rPr>
              <a:t>II NIUTONO DĖSNIS</a:t>
            </a:r>
            <a:endParaRPr>
              <a:solidFill>
                <a:schemeClr val="accent1"/>
              </a:solidFill>
            </a:endParaRPr>
          </a:p>
        </p:txBody>
      </p:sp>
      <p:sp>
        <p:nvSpPr>
          <p:cNvPr id="1182" name="Google Shape;1182;p39"/>
          <p:cNvSpPr txBox="1">
            <a:spLocks noGrp="1"/>
          </p:cNvSpPr>
          <p:nvPr>
            <p:ph type="subTitle" idx="1"/>
          </p:nvPr>
        </p:nvSpPr>
        <p:spPr>
          <a:xfrm>
            <a:off x="2006588" y="1308450"/>
            <a:ext cx="5101500" cy="3101700"/>
          </a:xfrm>
          <a:prstGeom prst="rect">
            <a:avLst/>
          </a:prstGeom>
        </p:spPr>
        <p:txBody>
          <a:bodyPr spcFirstLastPara="1" wrap="square" lIns="91425" tIns="91425" rIns="91425" bIns="91425" anchor="t" anchorCtr="0">
            <a:noAutofit/>
          </a:bodyPr>
          <a:lstStyle/>
          <a:p>
            <a:pPr marL="0" marR="38100" lvl="0" indent="0" algn="ctr" rtl="0">
              <a:lnSpc>
                <a:spcPct val="128571"/>
              </a:lnSpc>
              <a:spcBef>
                <a:spcPts val="0"/>
              </a:spcBef>
              <a:spcAft>
                <a:spcPts val="0"/>
              </a:spcAft>
              <a:buNone/>
            </a:pPr>
            <a:r>
              <a:rPr lang="en" sz="1800">
                <a:latin typeface="Red Hat Display"/>
                <a:ea typeface="Red Hat Display"/>
                <a:cs typeface="Red Hat Display"/>
                <a:sym typeface="Red Hat Display"/>
              </a:rPr>
              <a:t>Antrasis Niutono dėsnis susieja šiuos tris terminus ir yra susijęs su nesubalansuotos jėgos poveikiu objekto judėjimui. Jame teigiama, kad objekto greičio kitimo greitis yra tiesiogiai proporcingas taikomai jėgai ir vyksta jėgos kryptimi. Ją apibendrina lygtis</a:t>
            </a:r>
            <a:r>
              <a:rPr lang="en" sz="1800">
                <a:solidFill>
                  <a:srgbClr val="E8EAED"/>
                </a:solidFill>
                <a:latin typeface="Red Hat Display"/>
                <a:ea typeface="Red Hat Display"/>
                <a:cs typeface="Red Hat Display"/>
                <a:sym typeface="Red Hat Display"/>
              </a:rPr>
              <a:t>: </a:t>
            </a:r>
            <a:r>
              <a:rPr lang="en" sz="1800">
                <a:solidFill>
                  <a:schemeClr val="accent1"/>
                </a:solidFill>
                <a:latin typeface="Red Hat Display"/>
                <a:ea typeface="Red Hat Display"/>
                <a:cs typeface="Red Hat Display"/>
                <a:sym typeface="Red Hat Display"/>
              </a:rPr>
              <a:t>Jėga (N) </a:t>
            </a:r>
            <a:r>
              <a:rPr lang="en" sz="1800">
                <a:solidFill>
                  <a:srgbClr val="E8EAED"/>
                </a:solidFill>
                <a:latin typeface="Red Hat Display"/>
                <a:ea typeface="Red Hat Display"/>
                <a:cs typeface="Red Hat Display"/>
                <a:sym typeface="Red Hat Display"/>
              </a:rPr>
              <a:t>= </a:t>
            </a:r>
            <a:r>
              <a:rPr lang="en" sz="1800">
                <a:solidFill>
                  <a:schemeClr val="accent2"/>
                </a:solidFill>
                <a:latin typeface="Red Hat Display"/>
                <a:ea typeface="Red Hat Display"/>
                <a:cs typeface="Red Hat Display"/>
                <a:sym typeface="Red Hat Display"/>
              </a:rPr>
              <a:t>masė</a:t>
            </a:r>
            <a:r>
              <a:rPr lang="en" sz="1800">
                <a:solidFill>
                  <a:srgbClr val="E8EAED"/>
                </a:solidFill>
                <a:latin typeface="Red Hat Display"/>
                <a:ea typeface="Red Hat Display"/>
                <a:cs typeface="Red Hat Display"/>
                <a:sym typeface="Red Hat Display"/>
              </a:rPr>
              <a:t> </a:t>
            </a:r>
            <a:r>
              <a:rPr lang="en" sz="1800">
                <a:solidFill>
                  <a:schemeClr val="accent2"/>
                </a:solidFill>
                <a:latin typeface="Red Hat Display"/>
                <a:ea typeface="Red Hat Display"/>
                <a:cs typeface="Red Hat Display"/>
                <a:sym typeface="Red Hat Display"/>
              </a:rPr>
              <a:t>(kg)</a:t>
            </a:r>
            <a:r>
              <a:rPr lang="en" sz="1800">
                <a:solidFill>
                  <a:srgbClr val="E8EAED"/>
                </a:solidFill>
                <a:latin typeface="Red Hat Display"/>
                <a:ea typeface="Red Hat Display"/>
                <a:cs typeface="Red Hat Display"/>
                <a:sym typeface="Red Hat Display"/>
              </a:rPr>
              <a:t> × </a:t>
            </a:r>
            <a:r>
              <a:rPr lang="en" sz="1800">
                <a:solidFill>
                  <a:schemeClr val="accent5"/>
                </a:solidFill>
                <a:latin typeface="Red Hat Display"/>
                <a:ea typeface="Red Hat Display"/>
                <a:cs typeface="Red Hat Display"/>
                <a:sym typeface="Red Hat Display"/>
              </a:rPr>
              <a:t>pagreitis (m/s</a:t>
            </a:r>
            <a:r>
              <a:rPr lang="en" sz="1800" baseline="30000">
                <a:solidFill>
                  <a:schemeClr val="accent5"/>
                </a:solidFill>
                <a:latin typeface="Red Hat Display"/>
                <a:ea typeface="Red Hat Display"/>
                <a:cs typeface="Red Hat Display"/>
                <a:sym typeface="Red Hat Display"/>
              </a:rPr>
              <a:t>2</a:t>
            </a:r>
            <a:r>
              <a:rPr lang="en" sz="1800">
                <a:solidFill>
                  <a:schemeClr val="accent5"/>
                </a:solidFill>
                <a:latin typeface="Red Hat Display"/>
                <a:ea typeface="Red Hat Display"/>
                <a:cs typeface="Red Hat Display"/>
                <a:sym typeface="Red Hat Display"/>
              </a:rPr>
              <a:t>)</a:t>
            </a:r>
            <a:r>
              <a:rPr lang="en" sz="1800">
                <a:solidFill>
                  <a:srgbClr val="E8EAED"/>
                </a:solidFill>
                <a:latin typeface="Red Hat Display"/>
                <a:ea typeface="Red Hat Display"/>
                <a:cs typeface="Red Hat Display"/>
                <a:sym typeface="Red Hat Display"/>
              </a:rPr>
              <a:t>. Taigi </a:t>
            </a:r>
            <a:r>
              <a:rPr lang="en" sz="1800">
                <a:latin typeface="Red Hat Display"/>
                <a:ea typeface="Red Hat Display"/>
                <a:cs typeface="Red Hat Display"/>
                <a:sym typeface="Red Hat Display"/>
              </a:rPr>
              <a:t>pastovios masės objektas pagreitėja proporcingai veikiamai jėgai.</a:t>
            </a:r>
            <a:endParaRPr sz="1800">
              <a:latin typeface="Red Hat Display"/>
              <a:ea typeface="Red Hat Display"/>
              <a:cs typeface="Red Hat Display"/>
              <a:sym typeface="Red Hat Display"/>
            </a:endParaRPr>
          </a:p>
          <a:p>
            <a:pPr marL="0" lvl="0" indent="0" algn="ctr" rtl="0">
              <a:spcBef>
                <a:spcPts val="0"/>
              </a:spcBef>
              <a:spcAft>
                <a:spcPts val="0"/>
              </a:spcAft>
              <a:buNone/>
            </a:pPr>
            <a:endParaRPr/>
          </a:p>
        </p:txBody>
      </p:sp>
      <p:sp>
        <p:nvSpPr>
          <p:cNvPr id="1183" name="Google Shape;1183;p39"/>
          <p:cNvSpPr/>
          <p:nvPr/>
        </p:nvSpPr>
        <p:spPr>
          <a:xfrm>
            <a:off x="-128925" y="-9525"/>
            <a:ext cx="1044806" cy="1108860"/>
          </a:xfrm>
          <a:custGeom>
            <a:avLst/>
            <a:gdLst/>
            <a:ahLst/>
            <a:cxnLst/>
            <a:rect l="l" t="t" r="r" b="b"/>
            <a:pathLst>
              <a:path w="58069" h="61629" extrusionOk="0">
                <a:moveTo>
                  <a:pt x="1" y="1"/>
                </a:moveTo>
                <a:cubicBezTo>
                  <a:pt x="3835" y="503"/>
                  <a:pt x="6780" y="3767"/>
                  <a:pt x="6780" y="7716"/>
                </a:cubicBezTo>
                <a:lnTo>
                  <a:pt x="6780" y="61629"/>
                </a:lnTo>
                <a:cubicBezTo>
                  <a:pt x="12258" y="60624"/>
                  <a:pt x="17485" y="58913"/>
                  <a:pt x="22370" y="56584"/>
                </a:cubicBezTo>
                <a:cubicBezTo>
                  <a:pt x="21982" y="54462"/>
                  <a:pt x="21799" y="52293"/>
                  <a:pt x="21799" y="50079"/>
                </a:cubicBezTo>
                <a:cubicBezTo>
                  <a:pt x="21799" y="30564"/>
                  <a:pt x="37206" y="14632"/>
                  <a:pt x="56539" y="13833"/>
                </a:cubicBezTo>
                <a:cubicBezTo>
                  <a:pt x="57543" y="9382"/>
                  <a:pt x="58068" y="4771"/>
                  <a:pt x="58068"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4" name="Google Shape;1184;p39"/>
          <p:cNvSpPr/>
          <p:nvPr/>
        </p:nvSpPr>
        <p:spPr>
          <a:xfrm>
            <a:off x="273568" y="238945"/>
            <a:ext cx="1294902" cy="1305176"/>
          </a:xfrm>
          <a:custGeom>
            <a:avLst/>
            <a:gdLst/>
            <a:ahLst/>
            <a:cxnLst/>
            <a:rect l="l" t="t" r="r" b="b"/>
            <a:pathLst>
              <a:path w="71969" h="72540" extrusionOk="0">
                <a:moveTo>
                  <a:pt x="35699" y="1"/>
                </a:moveTo>
                <a:cubicBezTo>
                  <a:pt x="35174" y="1"/>
                  <a:pt x="34672" y="1"/>
                  <a:pt x="34170" y="24"/>
                </a:cubicBezTo>
                <a:cubicBezTo>
                  <a:pt x="29902" y="18946"/>
                  <a:pt x="17097" y="34604"/>
                  <a:pt x="1" y="42775"/>
                </a:cubicBezTo>
                <a:cubicBezTo>
                  <a:pt x="3059" y="59712"/>
                  <a:pt x="17873" y="72540"/>
                  <a:pt x="35699" y="72540"/>
                </a:cubicBezTo>
                <a:cubicBezTo>
                  <a:pt x="55740" y="72540"/>
                  <a:pt x="71969" y="56311"/>
                  <a:pt x="71969" y="36270"/>
                </a:cubicBezTo>
                <a:cubicBezTo>
                  <a:pt x="71969" y="16230"/>
                  <a:pt x="55740" y="1"/>
                  <a:pt x="35699"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5" name="Google Shape;1185;p39"/>
          <p:cNvSpPr/>
          <p:nvPr/>
        </p:nvSpPr>
        <p:spPr>
          <a:xfrm>
            <a:off x="263312" y="239359"/>
            <a:ext cx="625077" cy="769233"/>
          </a:xfrm>
          <a:custGeom>
            <a:avLst/>
            <a:gdLst/>
            <a:ahLst/>
            <a:cxnLst/>
            <a:rect l="l" t="t" r="r" b="b"/>
            <a:pathLst>
              <a:path w="34741" h="42753" extrusionOk="0">
                <a:moveTo>
                  <a:pt x="34740" y="1"/>
                </a:moveTo>
                <a:lnTo>
                  <a:pt x="34740" y="1"/>
                </a:lnTo>
                <a:cubicBezTo>
                  <a:pt x="15407" y="800"/>
                  <a:pt x="0" y="16732"/>
                  <a:pt x="0" y="36247"/>
                </a:cubicBezTo>
                <a:cubicBezTo>
                  <a:pt x="0" y="38461"/>
                  <a:pt x="183" y="40630"/>
                  <a:pt x="571" y="42752"/>
                </a:cubicBezTo>
                <a:cubicBezTo>
                  <a:pt x="17667" y="34581"/>
                  <a:pt x="30472" y="18923"/>
                  <a:pt x="34740"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6" name="Google Shape;1186;p39"/>
          <p:cNvSpPr/>
          <p:nvPr/>
        </p:nvSpPr>
        <p:spPr>
          <a:xfrm flipH="1">
            <a:off x="7546210" y="994025"/>
            <a:ext cx="676225" cy="676800"/>
          </a:xfrm>
          <a:custGeom>
            <a:avLst/>
            <a:gdLst/>
            <a:ahLst/>
            <a:cxnLst/>
            <a:rect l="l" t="t" r="r" b="b"/>
            <a:pathLst>
              <a:path w="27049" h="27072" extrusionOk="0">
                <a:moveTo>
                  <a:pt x="13513" y="1"/>
                </a:moveTo>
                <a:cubicBezTo>
                  <a:pt x="6049" y="1"/>
                  <a:pt x="1" y="6072"/>
                  <a:pt x="1" y="13536"/>
                </a:cubicBezTo>
                <a:cubicBezTo>
                  <a:pt x="1" y="21023"/>
                  <a:pt x="6049" y="27071"/>
                  <a:pt x="13513" y="27071"/>
                </a:cubicBezTo>
                <a:cubicBezTo>
                  <a:pt x="21000" y="27071"/>
                  <a:pt x="27049" y="21023"/>
                  <a:pt x="27049" y="13536"/>
                </a:cubicBezTo>
                <a:cubicBezTo>
                  <a:pt x="27049" y="6072"/>
                  <a:pt x="21000" y="1"/>
                  <a:pt x="1351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7" name="Google Shape;1187;p39"/>
          <p:cNvSpPr/>
          <p:nvPr/>
        </p:nvSpPr>
        <p:spPr>
          <a:xfrm flipH="1">
            <a:off x="7860060" y="1308450"/>
            <a:ext cx="459950" cy="459375"/>
          </a:xfrm>
          <a:custGeom>
            <a:avLst/>
            <a:gdLst/>
            <a:ahLst/>
            <a:cxnLst/>
            <a:rect l="l" t="t" r="r" b="b"/>
            <a:pathLst>
              <a:path w="18398" h="18375" fill="none" extrusionOk="0">
                <a:moveTo>
                  <a:pt x="18398" y="9199"/>
                </a:moveTo>
                <a:cubicBezTo>
                  <a:pt x="18398" y="14266"/>
                  <a:pt x="14289" y="18375"/>
                  <a:pt x="9199" y="18375"/>
                </a:cubicBezTo>
                <a:cubicBezTo>
                  <a:pt x="4132" y="18375"/>
                  <a:pt x="1" y="14266"/>
                  <a:pt x="1" y="9199"/>
                </a:cubicBezTo>
                <a:cubicBezTo>
                  <a:pt x="1" y="4109"/>
                  <a:pt x="4132" y="0"/>
                  <a:pt x="9199" y="0"/>
                </a:cubicBezTo>
                <a:cubicBezTo>
                  <a:pt x="14289" y="0"/>
                  <a:pt x="18398" y="4109"/>
                  <a:pt x="18398" y="9199"/>
                </a:cubicBezTo>
                <a:close/>
              </a:path>
            </a:pathLst>
          </a:custGeom>
          <a:solidFill>
            <a:schemeClr val="lt1"/>
          </a:solid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188" name="Google Shape;1188;p39"/>
          <p:cNvGrpSpPr/>
          <p:nvPr/>
        </p:nvGrpSpPr>
        <p:grpSpPr>
          <a:xfrm flipH="1">
            <a:off x="7122810" y="3569150"/>
            <a:ext cx="922750" cy="922150"/>
            <a:chOff x="715100" y="1540725"/>
            <a:chExt cx="922750" cy="922150"/>
          </a:xfrm>
        </p:grpSpPr>
        <p:sp>
          <p:nvSpPr>
            <p:cNvPr id="1189" name="Google Shape;1189;p39"/>
            <p:cNvSpPr/>
            <p:nvPr/>
          </p:nvSpPr>
          <p:spPr>
            <a:xfrm>
              <a:off x="715100" y="1540725"/>
              <a:ext cx="922750" cy="922150"/>
            </a:xfrm>
            <a:custGeom>
              <a:avLst/>
              <a:gdLst/>
              <a:ahLst/>
              <a:cxnLst/>
              <a:rect l="l" t="t" r="r" b="b"/>
              <a:pathLst>
                <a:path w="36910" h="36886" fill="none" extrusionOk="0">
                  <a:moveTo>
                    <a:pt x="36909" y="18443"/>
                  </a:moveTo>
                  <a:cubicBezTo>
                    <a:pt x="36909" y="28646"/>
                    <a:pt x="28646" y="36886"/>
                    <a:pt x="18443" y="36886"/>
                  </a:cubicBezTo>
                  <a:cubicBezTo>
                    <a:pt x="8263" y="36886"/>
                    <a:pt x="1" y="28646"/>
                    <a:pt x="1" y="18443"/>
                  </a:cubicBezTo>
                  <a:cubicBezTo>
                    <a:pt x="1" y="8263"/>
                    <a:pt x="8263" y="0"/>
                    <a:pt x="18443" y="0"/>
                  </a:cubicBezTo>
                  <a:cubicBezTo>
                    <a:pt x="28646" y="0"/>
                    <a:pt x="36909" y="8263"/>
                    <a:pt x="36909" y="18443"/>
                  </a:cubicBezTo>
                  <a:close/>
                </a:path>
              </a:pathLst>
            </a:custGeom>
            <a:noFill/>
            <a:ln w="9700" cap="flat" cmpd="sng">
              <a:solidFill>
                <a:schemeClr val="dk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0" name="Google Shape;1190;p39"/>
            <p:cNvSpPr/>
            <p:nvPr/>
          </p:nvSpPr>
          <p:spPr>
            <a:xfrm>
              <a:off x="798975" y="1624600"/>
              <a:ext cx="754975" cy="754400"/>
            </a:xfrm>
            <a:custGeom>
              <a:avLst/>
              <a:gdLst/>
              <a:ahLst/>
              <a:cxnLst/>
              <a:rect l="l" t="t" r="r" b="b"/>
              <a:pathLst>
                <a:path w="30199" h="30176" fill="none" extrusionOk="0">
                  <a:moveTo>
                    <a:pt x="30199" y="15088"/>
                  </a:moveTo>
                  <a:cubicBezTo>
                    <a:pt x="30199" y="23419"/>
                    <a:pt x="23420" y="30175"/>
                    <a:pt x="15088" y="30175"/>
                  </a:cubicBezTo>
                  <a:cubicBezTo>
                    <a:pt x="6757" y="30175"/>
                    <a:pt x="1" y="23419"/>
                    <a:pt x="1" y="15088"/>
                  </a:cubicBezTo>
                  <a:cubicBezTo>
                    <a:pt x="1" y="6757"/>
                    <a:pt x="6757" y="1"/>
                    <a:pt x="15088" y="1"/>
                  </a:cubicBezTo>
                  <a:cubicBezTo>
                    <a:pt x="23420" y="1"/>
                    <a:pt x="30199" y="6757"/>
                    <a:pt x="30199" y="15088"/>
                  </a:cubicBezTo>
                  <a:close/>
                </a:path>
              </a:pathLst>
            </a:custGeom>
            <a:noFill/>
            <a:ln w="9700" cap="flat" cmpd="sng">
              <a:solidFill>
                <a:schemeClr val="dk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1" name="Google Shape;1191;p39"/>
            <p:cNvSpPr/>
            <p:nvPr/>
          </p:nvSpPr>
          <p:spPr>
            <a:xfrm>
              <a:off x="877150" y="1702775"/>
              <a:ext cx="598050" cy="598050"/>
            </a:xfrm>
            <a:custGeom>
              <a:avLst/>
              <a:gdLst/>
              <a:ahLst/>
              <a:cxnLst/>
              <a:rect l="l" t="t" r="r" b="b"/>
              <a:pathLst>
                <a:path w="23922" h="23922" fill="none" extrusionOk="0">
                  <a:moveTo>
                    <a:pt x="23922" y="11961"/>
                  </a:moveTo>
                  <a:cubicBezTo>
                    <a:pt x="23922" y="18558"/>
                    <a:pt x="18558" y="23921"/>
                    <a:pt x="11961" y="23921"/>
                  </a:cubicBezTo>
                  <a:cubicBezTo>
                    <a:pt x="5365" y="23921"/>
                    <a:pt x="1" y="18558"/>
                    <a:pt x="1" y="11961"/>
                  </a:cubicBezTo>
                  <a:cubicBezTo>
                    <a:pt x="1" y="5365"/>
                    <a:pt x="5365" y="1"/>
                    <a:pt x="11961" y="1"/>
                  </a:cubicBezTo>
                  <a:cubicBezTo>
                    <a:pt x="18558" y="1"/>
                    <a:pt x="23922" y="5365"/>
                    <a:pt x="23922" y="11961"/>
                  </a:cubicBezTo>
                  <a:close/>
                </a:path>
              </a:pathLst>
            </a:custGeom>
            <a:noFill/>
            <a:ln w="9700" cap="flat" cmpd="sng">
              <a:solidFill>
                <a:schemeClr val="dk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2" name="Google Shape;1192;p39"/>
            <p:cNvSpPr/>
            <p:nvPr/>
          </p:nvSpPr>
          <p:spPr>
            <a:xfrm>
              <a:off x="954200" y="1779800"/>
              <a:ext cx="443975" cy="444000"/>
            </a:xfrm>
            <a:custGeom>
              <a:avLst/>
              <a:gdLst/>
              <a:ahLst/>
              <a:cxnLst/>
              <a:rect l="l" t="t" r="r" b="b"/>
              <a:pathLst>
                <a:path w="17759" h="17760" fill="none" extrusionOk="0">
                  <a:moveTo>
                    <a:pt x="17758" y="8880"/>
                  </a:moveTo>
                  <a:cubicBezTo>
                    <a:pt x="17758" y="13787"/>
                    <a:pt x="13787" y="17759"/>
                    <a:pt x="8879" y="17759"/>
                  </a:cubicBezTo>
                  <a:cubicBezTo>
                    <a:pt x="3972" y="17759"/>
                    <a:pt x="0" y="13787"/>
                    <a:pt x="0" y="8880"/>
                  </a:cubicBezTo>
                  <a:cubicBezTo>
                    <a:pt x="0" y="3973"/>
                    <a:pt x="3972" y="1"/>
                    <a:pt x="8879" y="1"/>
                  </a:cubicBezTo>
                  <a:cubicBezTo>
                    <a:pt x="13787" y="1"/>
                    <a:pt x="17758" y="3973"/>
                    <a:pt x="17758" y="8880"/>
                  </a:cubicBezTo>
                  <a:close/>
                </a:path>
              </a:pathLst>
            </a:custGeom>
            <a:noFill/>
            <a:ln w="9700" cap="flat" cmpd="sng">
              <a:solidFill>
                <a:schemeClr val="dk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3" name="Google Shape;1193;p39"/>
            <p:cNvSpPr/>
            <p:nvPr/>
          </p:nvSpPr>
          <p:spPr>
            <a:xfrm>
              <a:off x="1023250" y="1848850"/>
              <a:ext cx="305875" cy="305900"/>
            </a:xfrm>
            <a:custGeom>
              <a:avLst/>
              <a:gdLst/>
              <a:ahLst/>
              <a:cxnLst/>
              <a:rect l="l" t="t" r="r" b="b"/>
              <a:pathLst>
                <a:path w="12235" h="12236" fill="none" extrusionOk="0">
                  <a:moveTo>
                    <a:pt x="12235" y="6118"/>
                  </a:moveTo>
                  <a:cubicBezTo>
                    <a:pt x="12235" y="9496"/>
                    <a:pt x="9496" y="12235"/>
                    <a:pt x="6117" y="12235"/>
                  </a:cubicBezTo>
                  <a:cubicBezTo>
                    <a:pt x="2739" y="12235"/>
                    <a:pt x="0" y="9496"/>
                    <a:pt x="0" y="6118"/>
                  </a:cubicBezTo>
                  <a:cubicBezTo>
                    <a:pt x="0" y="2740"/>
                    <a:pt x="2739" y="1"/>
                    <a:pt x="6117" y="1"/>
                  </a:cubicBezTo>
                  <a:cubicBezTo>
                    <a:pt x="9496" y="1"/>
                    <a:pt x="12235" y="2740"/>
                    <a:pt x="12235" y="6118"/>
                  </a:cubicBezTo>
                  <a:close/>
                </a:path>
              </a:pathLst>
            </a:custGeom>
            <a:noFill/>
            <a:ln w="9700" cap="flat" cmpd="sng">
              <a:solidFill>
                <a:schemeClr val="dk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4" name="Google Shape;1194;p39"/>
            <p:cNvSpPr/>
            <p:nvPr/>
          </p:nvSpPr>
          <p:spPr>
            <a:xfrm>
              <a:off x="1094000" y="1919625"/>
              <a:ext cx="164375" cy="164350"/>
            </a:xfrm>
            <a:custGeom>
              <a:avLst/>
              <a:gdLst/>
              <a:ahLst/>
              <a:cxnLst/>
              <a:rect l="l" t="t" r="r" b="b"/>
              <a:pathLst>
                <a:path w="6575" h="6574" fill="none" extrusionOk="0">
                  <a:moveTo>
                    <a:pt x="6574" y="3287"/>
                  </a:moveTo>
                  <a:cubicBezTo>
                    <a:pt x="6574" y="5090"/>
                    <a:pt x="5113" y="6574"/>
                    <a:pt x="3287" y="6574"/>
                  </a:cubicBezTo>
                  <a:cubicBezTo>
                    <a:pt x="1484" y="6574"/>
                    <a:pt x="1" y="5090"/>
                    <a:pt x="1" y="3287"/>
                  </a:cubicBezTo>
                  <a:cubicBezTo>
                    <a:pt x="1" y="1484"/>
                    <a:pt x="1484" y="0"/>
                    <a:pt x="3287" y="0"/>
                  </a:cubicBezTo>
                  <a:cubicBezTo>
                    <a:pt x="5113" y="0"/>
                    <a:pt x="6574" y="1484"/>
                    <a:pt x="6574" y="3287"/>
                  </a:cubicBezTo>
                  <a:close/>
                </a:path>
              </a:pathLst>
            </a:custGeom>
            <a:noFill/>
            <a:ln w="9700" cap="flat" cmpd="sng">
              <a:solidFill>
                <a:schemeClr val="dk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198"/>
        <p:cNvGrpSpPr/>
        <p:nvPr/>
      </p:nvGrpSpPr>
      <p:grpSpPr>
        <a:xfrm>
          <a:off x="0" y="0"/>
          <a:ext cx="0" cy="0"/>
          <a:chOff x="0" y="0"/>
          <a:chExt cx="0" cy="0"/>
        </a:xfrm>
      </p:grpSpPr>
      <p:sp>
        <p:nvSpPr>
          <p:cNvPr id="1199" name="Google Shape;1199;p40"/>
          <p:cNvSpPr txBox="1">
            <a:spLocks noGrp="1"/>
          </p:cNvSpPr>
          <p:nvPr>
            <p:ph type="title"/>
          </p:nvPr>
        </p:nvSpPr>
        <p:spPr>
          <a:xfrm>
            <a:off x="648775" y="170345"/>
            <a:ext cx="4095600" cy="13869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sz="2700"/>
              <a:t>ĮDOMU - “STAR WARS” SUSIEJIMAS SU II NIUTONO DĖSNIU</a:t>
            </a:r>
            <a:endParaRPr sz="2700"/>
          </a:p>
        </p:txBody>
      </p:sp>
      <p:sp>
        <p:nvSpPr>
          <p:cNvPr id="1200" name="Google Shape;1200;p40"/>
          <p:cNvSpPr txBox="1">
            <a:spLocks noGrp="1"/>
          </p:cNvSpPr>
          <p:nvPr>
            <p:ph type="subTitle" idx="1"/>
          </p:nvPr>
        </p:nvSpPr>
        <p:spPr>
          <a:xfrm>
            <a:off x="4341025" y="238475"/>
            <a:ext cx="3462000" cy="983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1200"/>
              <a:t>TIE (Twin Ion Engine) naikintuvas yra pagrindinis „Žvaigždžių karų“ visatos elementas. Daug imperatoriškųjų pilotų ištiko savo likimus juose.</a:t>
            </a:r>
            <a:endParaRPr sz="1200"/>
          </a:p>
        </p:txBody>
      </p:sp>
      <p:grpSp>
        <p:nvGrpSpPr>
          <p:cNvPr id="1201" name="Google Shape;1201;p40"/>
          <p:cNvGrpSpPr/>
          <p:nvPr/>
        </p:nvGrpSpPr>
        <p:grpSpPr>
          <a:xfrm>
            <a:off x="4810780" y="1222171"/>
            <a:ext cx="3618124" cy="2699210"/>
            <a:chOff x="3954900" y="1214518"/>
            <a:chExt cx="4474000" cy="3337714"/>
          </a:xfrm>
        </p:grpSpPr>
        <p:grpSp>
          <p:nvGrpSpPr>
            <p:cNvPr id="1202" name="Google Shape;1202;p40"/>
            <p:cNvGrpSpPr/>
            <p:nvPr/>
          </p:nvGrpSpPr>
          <p:grpSpPr>
            <a:xfrm>
              <a:off x="3954900" y="1214518"/>
              <a:ext cx="4474000" cy="3337714"/>
              <a:chOff x="4858743" y="1460909"/>
              <a:chExt cx="2978100" cy="2221736"/>
            </a:xfrm>
          </p:grpSpPr>
          <p:sp>
            <p:nvSpPr>
              <p:cNvPr id="1203" name="Google Shape;1203;p40"/>
              <p:cNvSpPr/>
              <p:nvPr/>
            </p:nvSpPr>
            <p:spPr>
              <a:xfrm>
                <a:off x="5967375" y="3232674"/>
                <a:ext cx="761100" cy="401700"/>
              </a:xfrm>
              <a:prstGeom prst="trapezoid">
                <a:avLst>
                  <a:gd name="adj" fmla="val 25000"/>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4" name="Google Shape;1204;p40"/>
              <p:cNvSpPr/>
              <p:nvPr/>
            </p:nvSpPr>
            <p:spPr>
              <a:xfrm>
                <a:off x="4858743" y="1460909"/>
                <a:ext cx="2978100" cy="1796700"/>
              </a:xfrm>
              <a:prstGeom prst="roundRect">
                <a:avLst>
                  <a:gd name="adj" fmla="val 3523"/>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5" name="Google Shape;1205;p40"/>
              <p:cNvSpPr/>
              <p:nvPr/>
            </p:nvSpPr>
            <p:spPr>
              <a:xfrm>
                <a:off x="5773996" y="3609445"/>
                <a:ext cx="1134600" cy="73200"/>
              </a:xfrm>
              <a:prstGeom prst="roundRect">
                <a:avLst>
                  <a:gd name="adj" fmla="val 50000"/>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206" name="Google Shape;1206;p40"/>
            <p:cNvSpPr/>
            <p:nvPr/>
          </p:nvSpPr>
          <p:spPr>
            <a:xfrm>
              <a:off x="5630475" y="3912950"/>
              <a:ext cx="1122900" cy="530400"/>
            </a:xfrm>
            <a:prstGeom prst="trapezoid">
              <a:avLst>
                <a:gd name="adj" fmla="val 25000"/>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207" name="Google Shape;1207;p40"/>
          <p:cNvSpPr/>
          <p:nvPr/>
        </p:nvSpPr>
        <p:spPr>
          <a:xfrm flipH="1">
            <a:off x="7655110" y="333125"/>
            <a:ext cx="676225" cy="676800"/>
          </a:xfrm>
          <a:custGeom>
            <a:avLst/>
            <a:gdLst/>
            <a:ahLst/>
            <a:cxnLst/>
            <a:rect l="l" t="t" r="r" b="b"/>
            <a:pathLst>
              <a:path w="27049" h="27072" extrusionOk="0">
                <a:moveTo>
                  <a:pt x="13513" y="1"/>
                </a:moveTo>
                <a:cubicBezTo>
                  <a:pt x="6049" y="1"/>
                  <a:pt x="1" y="6072"/>
                  <a:pt x="1" y="13536"/>
                </a:cubicBezTo>
                <a:cubicBezTo>
                  <a:pt x="1" y="21023"/>
                  <a:pt x="6049" y="27071"/>
                  <a:pt x="13513" y="27071"/>
                </a:cubicBezTo>
                <a:cubicBezTo>
                  <a:pt x="21000" y="27071"/>
                  <a:pt x="27049" y="21023"/>
                  <a:pt x="27049" y="13536"/>
                </a:cubicBezTo>
                <a:cubicBezTo>
                  <a:pt x="27049" y="6072"/>
                  <a:pt x="21000" y="1"/>
                  <a:pt x="1351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8" name="Google Shape;1208;p40"/>
          <p:cNvSpPr/>
          <p:nvPr/>
        </p:nvSpPr>
        <p:spPr>
          <a:xfrm flipH="1">
            <a:off x="7968960" y="647550"/>
            <a:ext cx="459950" cy="459375"/>
          </a:xfrm>
          <a:custGeom>
            <a:avLst/>
            <a:gdLst/>
            <a:ahLst/>
            <a:cxnLst/>
            <a:rect l="l" t="t" r="r" b="b"/>
            <a:pathLst>
              <a:path w="18398" h="18375" fill="none" extrusionOk="0">
                <a:moveTo>
                  <a:pt x="18398" y="9199"/>
                </a:moveTo>
                <a:cubicBezTo>
                  <a:pt x="18398" y="14266"/>
                  <a:pt x="14289" y="18375"/>
                  <a:pt x="9199" y="18375"/>
                </a:cubicBezTo>
                <a:cubicBezTo>
                  <a:pt x="4132" y="18375"/>
                  <a:pt x="1" y="14266"/>
                  <a:pt x="1" y="9199"/>
                </a:cubicBezTo>
                <a:cubicBezTo>
                  <a:pt x="1" y="4109"/>
                  <a:pt x="4132" y="0"/>
                  <a:pt x="9199" y="0"/>
                </a:cubicBezTo>
                <a:cubicBezTo>
                  <a:pt x="14289" y="0"/>
                  <a:pt x="18398" y="4109"/>
                  <a:pt x="18398" y="9199"/>
                </a:cubicBezTo>
                <a:close/>
              </a:path>
            </a:pathLst>
          </a:custGeom>
          <a:solidFill>
            <a:schemeClr val="lt1"/>
          </a:solid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209" name="Google Shape;1209;p40"/>
          <p:cNvGrpSpPr/>
          <p:nvPr/>
        </p:nvGrpSpPr>
        <p:grpSpPr>
          <a:xfrm rot="5400000">
            <a:off x="8334637" y="3801414"/>
            <a:ext cx="359880" cy="789653"/>
            <a:chOff x="7332112" y="2515526"/>
            <a:chExt cx="359880" cy="789653"/>
          </a:xfrm>
        </p:grpSpPr>
        <p:sp>
          <p:nvSpPr>
            <p:cNvPr id="1210" name="Google Shape;1210;p40"/>
            <p:cNvSpPr/>
            <p:nvPr/>
          </p:nvSpPr>
          <p:spPr>
            <a:xfrm>
              <a:off x="7511687" y="2515526"/>
              <a:ext cx="180300" cy="359880"/>
            </a:xfrm>
            <a:custGeom>
              <a:avLst/>
              <a:gdLst/>
              <a:ahLst/>
              <a:cxnLst/>
              <a:rect l="l" t="t" r="r" b="b"/>
              <a:pathLst>
                <a:path w="6004" h="11984" extrusionOk="0">
                  <a:moveTo>
                    <a:pt x="1" y="1"/>
                  </a:moveTo>
                  <a:lnTo>
                    <a:pt x="1" y="11984"/>
                  </a:lnTo>
                  <a:cubicBezTo>
                    <a:pt x="3310" y="11984"/>
                    <a:pt x="6004" y="9291"/>
                    <a:pt x="6004" y="5981"/>
                  </a:cubicBezTo>
                  <a:cubicBezTo>
                    <a:pt x="6004" y="2671"/>
                    <a:pt x="3310" y="1"/>
                    <a:pt x="1"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1" name="Google Shape;1211;p40"/>
            <p:cNvSpPr/>
            <p:nvPr/>
          </p:nvSpPr>
          <p:spPr>
            <a:xfrm>
              <a:off x="7332112" y="2515526"/>
              <a:ext cx="179609" cy="359880"/>
            </a:xfrm>
            <a:custGeom>
              <a:avLst/>
              <a:gdLst/>
              <a:ahLst/>
              <a:cxnLst/>
              <a:rect l="l" t="t" r="r" b="b"/>
              <a:pathLst>
                <a:path w="5981" h="11984" extrusionOk="0">
                  <a:moveTo>
                    <a:pt x="5981" y="1"/>
                  </a:moveTo>
                  <a:cubicBezTo>
                    <a:pt x="2671" y="1"/>
                    <a:pt x="1" y="2671"/>
                    <a:pt x="1" y="5981"/>
                  </a:cubicBezTo>
                  <a:cubicBezTo>
                    <a:pt x="1" y="9291"/>
                    <a:pt x="2671" y="11984"/>
                    <a:pt x="5981" y="11984"/>
                  </a:cubicBezTo>
                  <a:lnTo>
                    <a:pt x="5981"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2" name="Google Shape;1212;p40"/>
            <p:cNvSpPr/>
            <p:nvPr/>
          </p:nvSpPr>
          <p:spPr>
            <a:xfrm>
              <a:off x="7332112" y="3124879"/>
              <a:ext cx="359880" cy="180300"/>
            </a:xfrm>
            <a:custGeom>
              <a:avLst/>
              <a:gdLst/>
              <a:ahLst/>
              <a:cxnLst/>
              <a:rect l="l" t="t" r="r" b="b"/>
              <a:pathLst>
                <a:path w="11984" h="6004" extrusionOk="0">
                  <a:moveTo>
                    <a:pt x="1" y="0"/>
                  </a:moveTo>
                  <a:cubicBezTo>
                    <a:pt x="1" y="3310"/>
                    <a:pt x="2671" y="6003"/>
                    <a:pt x="5981" y="6003"/>
                  </a:cubicBezTo>
                  <a:cubicBezTo>
                    <a:pt x="9290" y="6003"/>
                    <a:pt x="11984" y="3310"/>
                    <a:pt x="1198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3" name="Google Shape;1213;p40"/>
            <p:cNvSpPr/>
            <p:nvPr/>
          </p:nvSpPr>
          <p:spPr>
            <a:xfrm>
              <a:off x="7332112" y="2945304"/>
              <a:ext cx="359880" cy="179609"/>
            </a:xfrm>
            <a:custGeom>
              <a:avLst/>
              <a:gdLst/>
              <a:ahLst/>
              <a:cxnLst/>
              <a:rect l="l" t="t" r="r" b="b"/>
              <a:pathLst>
                <a:path w="11984" h="5981" extrusionOk="0">
                  <a:moveTo>
                    <a:pt x="5981" y="0"/>
                  </a:moveTo>
                  <a:cubicBezTo>
                    <a:pt x="2671" y="0"/>
                    <a:pt x="1" y="2671"/>
                    <a:pt x="1" y="5980"/>
                  </a:cubicBezTo>
                  <a:lnTo>
                    <a:pt x="11984" y="5980"/>
                  </a:lnTo>
                  <a:cubicBezTo>
                    <a:pt x="11984" y="2671"/>
                    <a:pt x="9290" y="0"/>
                    <a:pt x="598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214" name="Google Shape;1214;p40"/>
          <p:cNvGrpSpPr/>
          <p:nvPr/>
        </p:nvGrpSpPr>
        <p:grpSpPr>
          <a:xfrm rot="5400000">
            <a:off x="4392062" y="3801414"/>
            <a:ext cx="359880" cy="789653"/>
            <a:chOff x="7332112" y="2515526"/>
            <a:chExt cx="359880" cy="789653"/>
          </a:xfrm>
        </p:grpSpPr>
        <p:sp>
          <p:nvSpPr>
            <p:cNvPr id="1215" name="Google Shape;1215;p40"/>
            <p:cNvSpPr/>
            <p:nvPr/>
          </p:nvSpPr>
          <p:spPr>
            <a:xfrm>
              <a:off x="7511687" y="2515526"/>
              <a:ext cx="180300" cy="359880"/>
            </a:xfrm>
            <a:custGeom>
              <a:avLst/>
              <a:gdLst/>
              <a:ahLst/>
              <a:cxnLst/>
              <a:rect l="l" t="t" r="r" b="b"/>
              <a:pathLst>
                <a:path w="6004" h="11984" extrusionOk="0">
                  <a:moveTo>
                    <a:pt x="1" y="1"/>
                  </a:moveTo>
                  <a:lnTo>
                    <a:pt x="1" y="11984"/>
                  </a:lnTo>
                  <a:cubicBezTo>
                    <a:pt x="3310" y="11984"/>
                    <a:pt x="6004" y="9291"/>
                    <a:pt x="6004" y="5981"/>
                  </a:cubicBezTo>
                  <a:cubicBezTo>
                    <a:pt x="6004" y="2671"/>
                    <a:pt x="3310" y="1"/>
                    <a:pt x="1"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6" name="Google Shape;1216;p40"/>
            <p:cNvSpPr/>
            <p:nvPr/>
          </p:nvSpPr>
          <p:spPr>
            <a:xfrm>
              <a:off x="7332112" y="2515526"/>
              <a:ext cx="179609" cy="359880"/>
            </a:xfrm>
            <a:custGeom>
              <a:avLst/>
              <a:gdLst/>
              <a:ahLst/>
              <a:cxnLst/>
              <a:rect l="l" t="t" r="r" b="b"/>
              <a:pathLst>
                <a:path w="5981" h="11984" extrusionOk="0">
                  <a:moveTo>
                    <a:pt x="5981" y="1"/>
                  </a:moveTo>
                  <a:cubicBezTo>
                    <a:pt x="2671" y="1"/>
                    <a:pt x="1" y="2671"/>
                    <a:pt x="1" y="5981"/>
                  </a:cubicBezTo>
                  <a:cubicBezTo>
                    <a:pt x="1" y="9291"/>
                    <a:pt x="2671" y="11984"/>
                    <a:pt x="5981" y="11984"/>
                  </a:cubicBezTo>
                  <a:lnTo>
                    <a:pt x="5981"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7" name="Google Shape;1217;p40"/>
            <p:cNvSpPr/>
            <p:nvPr/>
          </p:nvSpPr>
          <p:spPr>
            <a:xfrm>
              <a:off x="7332112" y="3124879"/>
              <a:ext cx="359880" cy="180300"/>
            </a:xfrm>
            <a:custGeom>
              <a:avLst/>
              <a:gdLst/>
              <a:ahLst/>
              <a:cxnLst/>
              <a:rect l="l" t="t" r="r" b="b"/>
              <a:pathLst>
                <a:path w="11984" h="6004" extrusionOk="0">
                  <a:moveTo>
                    <a:pt x="1" y="0"/>
                  </a:moveTo>
                  <a:cubicBezTo>
                    <a:pt x="1" y="3310"/>
                    <a:pt x="2671" y="6003"/>
                    <a:pt x="5981" y="6003"/>
                  </a:cubicBezTo>
                  <a:cubicBezTo>
                    <a:pt x="9290" y="6003"/>
                    <a:pt x="11984" y="3310"/>
                    <a:pt x="1198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8" name="Google Shape;1218;p40"/>
            <p:cNvSpPr/>
            <p:nvPr/>
          </p:nvSpPr>
          <p:spPr>
            <a:xfrm>
              <a:off x="7332112" y="2945304"/>
              <a:ext cx="359880" cy="179609"/>
            </a:xfrm>
            <a:custGeom>
              <a:avLst/>
              <a:gdLst/>
              <a:ahLst/>
              <a:cxnLst/>
              <a:rect l="l" t="t" r="r" b="b"/>
              <a:pathLst>
                <a:path w="11984" h="5981" extrusionOk="0">
                  <a:moveTo>
                    <a:pt x="5981" y="0"/>
                  </a:moveTo>
                  <a:cubicBezTo>
                    <a:pt x="2671" y="0"/>
                    <a:pt x="1" y="2671"/>
                    <a:pt x="1" y="5980"/>
                  </a:cubicBezTo>
                  <a:lnTo>
                    <a:pt x="11984" y="5980"/>
                  </a:lnTo>
                  <a:cubicBezTo>
                    <a:pt x="11984" y="2671"/>
                    <a:pt x="9290" y="0"/>
                    <a:pt x="598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1219" name="Google Shape;1219;p40"/>
          <p:cNvPicPr preferRelativeResize="0"/>
          <p:nvPr/>
        </p:nvPicPr>
        <p:blipFill>
          <a:blip r:embed="rId3">
            <a:alphaModFix/>
          </a:blip>
          <a:stretch>
            <a:fillRect/>
          </a:stretch>
        </p:blipFill>
        <p:spPr>
          <a:xfrm>
            <a:off x="5005678" y="1222178"/>
            <a:ext cx="3228320" cy="2148300"/>
          </a:xfrm>
          <a:prstGeom prst="rect">
            <a:avLst/>
          </a:prstGeom>
          <a:noFill/>
          <a:ln>
            <a:noFill/>
          </a:ln>
        </p:spPr>
      </p:pic>
      <p:sp>
        <p:nvSpPr>
          <p:cNvPr id="1220" name="Google Shape;1220;p40"/>
          <p:cNvSpPr txBox="1"/>
          <p:nvPr/>
        </p:nvSpPr>
        <p:spPr>
          <a:xfrm>
            <a:off x="887575" y="1557125"/>
            <a:ext cx="3618000" cy="2724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500">
                <a:solidFill>
                  <a:schemeClr val="accent1"/>
                </a:solidFill>
                <a:latin typeface="Red Hat Display"/>
                <a:ea typeface="Red Hat Display"/>
                <a:cs typeface="Red Hat Display"/>
                <a:sym typeface="Red Hat Display"/>
              </a:rPr>
              <a:t>Joniniai varikliai remiasi dviem principais, kuriuos I. Niutonas pirmą kartą aprašė 1687 m.. Pagal II Niutono judėjimo dėsnį yra ryšys tarp objektą veikiančios F, jo m ir a. Lygtis F = ma apibūdina šį ryšį ir mums sako, kad maža jėga, kurią erdvėlaivį veikia išeinantis atomas, suteikia nedidelį pagreitį erdvėlaiviui. Išstumkite pakankamai atomų ir gausite pakankamai didelį pagreitį, kad tikrai pasispartintumėte.</a:t>
            </a:r>
            <a:endParaRPr sz="1500">
              <a:solidFill>
                <a:schemeClr val="accent1"/>
              </a:solidFill>
              <a:latin typeface="Red Hat Display"/>
              <a:ea typeface="Red Hat Display"/>
              <a:cs typeface="Red Hat Display"/>
              <a:sym typeface="Red Hat Display"/>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224"/>
        <p:cNvGrpSpPr/>
        <p:nvPr/>
      </p:nvGrpSpPr>
      <p:grpSpPr>
        <a:xfrm>
          <a:off x="0" y="0"/>
          <a:ext cx="0" cy="0"/>
          <a:chOff x="0" y="0"/>
          <a:chExt cx="0" cy="0"/>
        </a:xfrm>
      </p:grpSpPr>
      <p:sp>
        <p:nvSpPr>
          <p:cNvPr id="1225" name="Google Shape;1225;p41"/>
          <p:cNvSpPr txBox="1">
            <a:spLocks noGrp="1"/>
          </p:cNvSpPr>
          <p:nvPr>
            <p:ph type="subTitle" idx="1"/>
          </p:nvPr>
        </p:nvSpPr>
        <p:spPr>
          <a:xfrm>
            <a:off x="2079600" y="2420750"/>
            <a:ext cx="4984800" cy="6765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3100"/>
              <a:t>DARBAS</a:t>
            </a:r>
            <a:endParaRPr sz="3100"/>
          </a:p>
        </p:txBody>
      </p:sp>
      <p:sp>
        <p:nvSpPr>
          <p:cNvPr id="1226" name="Google Shape;1226;p41"/>
          <p:cNvSpPr txBox="1">
            <a:spLocks noGrp="1"/>
          </p:cNvSpPr>
          <p:nvPr>
            <p:ph type="title"/>
          </p:nvPr>
        </p:nvSpPr>
        <p:spPr>
          <a:xfrm>
            <a:off x="1832800" y="1256025"/>
            <a:ext cx="5475300" cy="11046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TYRIMO</a:t>
            </a:r>
            <a:endParaRPr>
              <a:solidFill>
                <a:schemeClr val="lt1"/>
              </a:solidFill>
            </a:endParaRPr>
          </a:p>
        </p:txBody>
      </p:sp>
      <p:sp>
        <p:nvSpPr>
          <p:cNvPr id="1227" name="Google Shape;1227;p41"/>
          <p:cNvSpPr/>
          <p:nvPr/>
        </p:nvSpPr>
        <p:spPr>
          <a:xfrm>
            <a:off x="-1" y="0"/>
            <a:ext cx="2132365" cy="2132365"/>
          </a:xfrm>
          <a:custGeom>
            <a:avLst/>
            <a:gdLst/>
            <a:ahLst/>
            <a:cxnLst/>
            <a:rect l="l" t="t" r="r" b="b"/>
            <a:pathLst>
              <a:path w="121226" h="121226" extrusionOk="0">
                <a:moveTo>
                  <a:pt x="60624" y="20133"/>
                </a:moveTo>
                <a:cubicBezTo>
                  <a:pt x="82970" y="20133"/>
                  <a:pt x="101116" y="38256"/>
                  <a:pt x="101116" y="60625"/>
                </a:cubicBezTo>
                <a:cubicBezTo>
                  <a:pt x="101116" y="82993"/>
                  <a:pt x="82970" y="101117"/>
                  <a:pt x="60624" y="101117"/>
                </a:cubicBezTo>
                <a:cubicBezTo>
                  <a:pt x="38255" y="101117"/>
                  <a:pt x="20109" y="82993"/>
                  <a:pt x="20109" y="60625"/>
                </a:cubicBezTo>
                <a:cubicBezTo>
                  <a:pt x="20109" y="38256"/>
                  <a:pt x="38255" y="20133"/>
                  <a:pt x="60624" y="20133"/>
                </a:cubicBezTo>
                <a:close/>
                <a:moveTo>
                  <a:pt x="60624" y="1"/>
                </a:moveTo>
                <a:cubicBezTo>
                  <a:pt x="27139" y="1"/>
                  <a:pt x="0" y="27140"/>
                  <a:pt x="0" y="60625"/>
                </a:cubicBezTo>
                <a:cubicBezTo>
                  <a:pt x="0" y="94086"/>
                  <a:pt x="27139" y="121226"/>
                  <a:pt x="60624" y="121226"/>
                </a:cubicBezTo>
                <a:cubicBezTo>
                  <a:pt x="94086" y="121226"/>
                  <a:pt x="121225" y="94086"/>
                  <a:pt x="121225" y="60625"/>
                </a:cubicBezTo>
                <a:cubicBezTo>
                  <a:pt x="121225" y="27140"/>
                  <a:pt x="94086" y="1"/>
                  <a:pt x="60624"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8" name="Google Shape;1228;p41"/>
          <p:cNvSpPr/>
          <p:nvPr/>
        </p:nvSpPr>
        <p:spPr>
          <a:xfrm rot="-5400000">
            <a:off x="7456413" y="251213"/>
            <a:ext cx="971800" cy="2117625"/>
          </a:xfrm>
          <a:custGeom>
            <a:avLst/>
            <a:gdLst/>
            <a:ahLst/>
            <a:cxnLst/>
            <a:rect l="l" t="t" r="r" b="b"/>
            <a:pathLst>
              <a:path w="38872" h="84705" extrusionOk="0">
                <a:moveTo>
                  <a:pt x="19424" y="0"/>
                </a:moveTo>
                <a:cubicBezTo>
                  <a:pt x="8697" y="0"/>
                  <a:pt x="0" y="8720"/>
                  <a:pt x="0" y="19447"/>
                </a:cubicBezTo>
                <a:lnTo>
                  <a:pt x="0" y="65281"/>
                </a:lnTo>
                <a:cubicBezTo>
                  <a:pt x="0" y="76008"/>
                  <a:pt x="8697" y="84705"/>
                  <a:pt x="19424" y="84705"/>
                </a:cubicBezTo>
                <a:cubicBezTo>
                  <a:pt x="24492" y="84705"/>
                  <a:pt x="29102" y="82765"/>
                  <a:pt x="32549" y="79615"/>
                </a:cubicBezTo>
                <a:cubicBezTo>
                  <a:pt x="23350" y="76374"/>
                  <a:pt x="16731" y="67586"/>
                  <a:pt x="16731" y="57269"/>
                </a:cubicBezTo>
                <a:cubicBezTo>
                  <a:pt x="16731" y="44715"/>
                  <a:pt x="26500" y="34466"/>
                  <a:pt x="38872" y="33668"/>
                </a:cubicBezTo>
                <a:lnTo>
                  <a:pt x="38872" y="19447"/>
                </a:lnTo>
                <a:cubicBezTo>
                  <a:pt x="38872" y="8720"/>
                  <a:pt x="30152" y="0"/>
                  <a:pt x="19424"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9" name="Google Shape;1229;p41"/>
          <p:cNvSpPr/>
          <p:nvPr/>
        </p:nvSpPr>
        <p:spPr>
          <a:xfrm rot="-5400000">
            <a:off x="7921188" y="-4137"/>
            <a:ext cx="788650" cy="1184075"/>
          </a:xfrm>
          <a:custGeom>
            <a:avLst/>
            <a:gdLst/>
            <a:ahLst/>
            <a:cxnLst/>
            <a:rect l="l" t="t" r="r" b="b"/>
            <a:pathLst>
              <a:path w="31546" h="47363" extrusionOk="0">
                <a:moveTo>
                  <a:pt x="7876" y="0"/>
                </a:moveTo>
                <a:cubicBezTo>
                  <a:pt x="7351" y="0"/>
                  <a:pt x="6826" y="23"/>
                  <a:pt x="6324" y="69"/>
                </a:cubicBezTo>
                <a:lnTo>
                  <a:pt x="6324" y="31682"/>
                </a:lnTo>
                <a:cubicBezTo>
                  <a:pt x="6324" y="37365"/>
                  <a:pt x="3881" y="42455"/>
                  <a:pt x="1" y="46016"/>
                </a:cubicBezTo>
                <a:cubicBezTo>
                  <a:pt x="2466" y="46883"/>
                  <a:pt x="5114" y="47363"/>
                  <a:pt x="7876" y="47363"/>
                </a:cubicBezTo>
                <a:cubicBezTo>
                  <a:pt x="20932" y="47363"/>
                  <a:pt x="31546" y="36749"/>
                  <a:pt x="31546" y="23670"/>
                </a:cubicBezTo>
                <a:cubicBezTo>
                  <a:pt x="31546" y="10591"/>
                  <a:pt x="20932" y="0"/>
                  <a:pt x="787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0" name="Google Shape;1230;p41"/>
          <p:cNvSpPr/>
          <p:nvPr/>
        </p:nvSpPr>
        <p:spPr>
          <a:xfrm rot="-5400000">
            <a:off x="8022763" y="526538"/>
            <a:ext cx="553525" cy="1148700"/>
          </a:xfrm>
          <a:custGeom>
            <a:avLst/>
            <a:gdLst/>
            <a:ahLst/>
            <a:cxnLst/>
            <a:rect l="l" t="t" r="r" b="b"/>
            <a:pathLst>
              <a:path w="22141" h="45948" extrusionOk="0">
                <a:moveTo>
                  <a:pt x="22141" y="1"/>
                </a:moveTo>
                <a:cubicBezTo>
                  <a:pt x="9769" y="799"/>
                  <a:pt x="0" y="11048"/>
                  <a:pt x="0" y="23602"/>
                </a:cubicBezTo>
                <a:cubicBezTo>
                  <a:pt x="0" y="33919"/>
                  <a:pt x="6619" y="42707"/>
                  <a:pt x="15818" y="45948"/>
                </a:cubicBezTo>
                <a:cubicBezTo>
                  <a:pt x="19698" y="42387"/>
                  <a:pt x="22141" y="37297"/>
                  <a:pt x="22141" y="31614"/>
                </a:cubicBezTo>
                <a:lnTo>
                  <a:pt x="22141"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1" name="Google Shape;1231;p41"/>
          <p:cNvSpPr/>
          <p:nvPr/>
        </p:nvSpPr>
        <p:spPr>
          <a:xfrm rot="-5400000">
            <a:off x="7260113" y="437238"/>
            <a:ext cx="1406625" cy="703600"/>
          </a:xfrm>
          <a:custGeom>
            <a:avLst/>
            <a:gdLst/>
            <a:ahLst/>
            <a:cxnLst/>
            <a:rect l="l" t="t" r="r" b="b"/>
            <a:pathLst>
              <a:path w="56265" h="28144" fill="none" extrusionOk="0">
                <a:moveTo>
                  <a:pt x="0" y="28144"/>
                </a:moveTo>
                <a:cubicBezTo>
                  <a:pt x="0" y="12600"/>
                  <a:pt x="12600" y="0"/>
                  <a:pt x="28144" y="0"/>
                </a:cubicBezTo>
                <a:cubicBezTo>
                  <a:pt x="43665" y="0"/>
                  <a:pt x="56265" y="12600"/>
                  <a:pt x="56265" y="28144"/>
                </a:cubicBez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2" name="Google Shape;1232;p41"/>
          <p:cNvSpPr/>
          <p:nvPr/>
        </p:nvSpPr>
        <p:spPr>
          <a:xfrm>
            <a:off x="716650" y="2522925"/>
            <a:ext cx="699050" cy="1944750"/>
          </a:xfrm>
          <a:custGeom>
            <a:avLst/>
            <a:gdLst/>
            <a:ahLst/>
            <a:cxnLst/>
            <a:rect l="l" t="t" r="r" b="b"/>
            <a:pathLst>
              <a:path w="27962" h="77790" extrusionOk="0">
                <a:moveTo>
                  <a:pt x="27962" y="1"/>
                </a:moveTo>
                <a:cubicBezTo>
                  <a:pt x="24287" y="663"/>
                  <a:pt x="20475" y="1028"/>
                  <a:pt x="16595" y="1028"/>
                </a:cubicBezTo>
                <a:lnTo>
                  <a:pt x="1" y="1028"/>
                </a:lnTo>
                <a:lnTo>
                  <a:pt x="1" y="70029"/>
                </a:lnTo>
                <a:cubicBezTo>
                  <a:pt x="1" y="74320"/>
                  <a:pt x="3470" y="77789"/>
                  <a:pt x="7762" y="77789"/>
                </a:cubicBezTo>
                <a:lnTo>
                  <a:pt x="20201" y="77789"/>
                </a:lnTo>
                <a:cubicBezTo>
                  <a:pt x="24493" y="77789"/>
                  <a:pt x="27962" y="74320"/>
                  <a:pt x="27962" y="70029"/>
                </a:cubicBezTo>
                <a:lnTo>
                  <a:pt x="27962"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3" name="Google Shape;1233;p41"/>
          <p:cNvSpPr/>
          <p:nvPr/>
        </p:nvSpPr>
        <p:spPr>
          <a:xfrm>
            <a:off x="716663" y="982225"/>
            <a:ext cx="699050" cy="1566400"/>
          </a:xfrm>
          <a:custGeom>
            <a:avLst/>
            <a:gdLst/>
            <a:ahLst/>
            <a:cxnLst/>
            <a:rect l="l" t="t" r="r" b="b"/>
            <a:pathLst>
              <a:path w="27962" h="62656" extrusionOk="0">
                <a:moveTo>
                  <a:pt x="6780" y="1"/>
                </a:moveTo>
                <a:cubicBezTo>
                  <a:pt x="2945" y="503"/>
                  <a:pt x="1" y="3767"/>
                  <a:pt x="1" y="7716"/>
                </a:cubicBezTo>
                <a:lnTo>
                  <a:pt x="1" y="62656"/>
                </a:lnTo>
                <a:lnTo>
                  <a:pt x="16595" y="62656"/>
                </a:lnTo>
                <a:cubicBezTo>
                  <a:pt x="20475" y="62656"/>
                  <a:pt x="24287" y="62291"/>
                  <a:pt x="27962" y="61629"/>
                </a:cubicBezTo>
                <a:lnTo>
                  <a:pt x="27962" y="7716"/>
                </a:lnTo>
                <a:cubicBezTo>
                  <a:pt x="27962" y="3767"/>
                  <a:pt x="25017" y="503"/>
                  <a:pt x="21183"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234" name="Google Shape;1234;p41"/>
          <p:cNvGrpSpPr/>
          <p:nvPr/>
        </p:nvGrpSpPr>
        <p:grpSpPr>
          <a:xfrm>
            <a:off x="7520035" y="2360625"/>
            <a:ext cx="453975" cy="948400"/>
            <a:chOff x="7520035" y="2360625"/>
            <a:chExt cx="453975" cy="948400"/>
          </a:xfrm>
        </p:grpSpPr>
        <p:grpSp>
          <p:nvGrpSpPr>
            <p:cNvPr id="1235" name="Google Shape;1235;p41"/>
            <p:cNvGrpSpPr/>
            <p:nvPr/>
          </p:nvGrpSpPr>
          <p:grpSpPr>
            <a:xfrm flipH="1">
              <a:off x="7520885" y="2813700"/>
              <a:ext cx="453125" cy="495325"/>
              <a:chOff x="4291875" y="1071125"/>
              <a:chExt cx="453125" cy="495325"/>
            </a:xfrm>
          </p:grpSpPr>
          <p:sp>
            <p:nvSpPr>
              <p:cNvPr id="1236" name="Google Shape;1236;p41"/>
              <p:cNvSpPr/>
              <p:nvPr/>
            </p:nvSpPr>
            <p:spPr>
              <a:xfrm>
                <a:off x="4702750" y="1071125"/>
                <a:ext cx="42250" cy="42250"/>
              </a:xfrm>
              <a:custGeom>
                <a:avLst/>
                <a:gdLst/>
                <a:ahLst/>
                <a:cxnLst/>
                <a:rect l="l" t="t" r="r" b="b"/>
                <a:pathLst>
                  <a:path w="1690" h="1690" extrusionOk="0">
                    <a:moveTo>
                      <a:pt x="845" y="1"/>
                    </a:moveTo>
                    <a:cubicBezTo>
                      <a:pt x="365" y="1"/>
                      <a:pt x="0" y="366"/>
                      <a:pt x="0" y="845"/>
                    </a:cubicBezTo>
                    <a:cubicBezTo>
                      <a:pt x="0" y="1302"/>
                      <a:pt x="365" y="1690"/>
                      <a:pt x="845" y="1690"/>
                    </a:cubicBezTo>
                    <a:cubicBezTo>
                      <a:pt x="1301" y="1690"/>
                      <a:pt x="1689" y="1302"/>
                      <a:pt x="1689" y="845"/>
                    </a:cubicBezTo>
                    <a:cubicBezTo>
                      <a:pt x="1689" y="366"/>
                      <a:pt x="1301" y="1"/>
                      <a:pt x="84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7" name="Google Shape;1237;p41"/>
              <p:cNvSpPr/>
              <p:nvPr/>
            </p:nvSpPr>
            <p:spPr>
              <a:xfrm>
                <a:off x="4702750" y="1297675"/>
                <a:ext cx="42250" cy="42250"/>
              </a:xfrm>
              <a:custGeom>
                <a:avLst/>
                <a:gdLst/>
                <a:ahLst/>
                <a:cxnLst/>
                <a:rect l="l" t="t" r="r" b="b"/>
                <a:pathLst>
                  <a:path w="1690" h="1690" extrusionOk="0">
                    <a:moveTo>
                      <a:pt x="845" y="0"/>
                    </a:moveTo>
                    <a:cubicBezTo>
                      <a:pt x="365" y="0"/>
                      <a:pt x="0" y="365"/>
                      <a:pt x="0" y="845"/>
                    </a:cubicBezTo>
                    <a:cubicBezTo>
                      <a:pt x="0" y="1301"/>
                      <a:pt x="365" y="1689"/>
                      <a:pt x="845" y="1689"/>
                    </a:cubicBezTo>
                    <a:cubicBezTo>
                      <a:pt x="1301" y="1689"/>
                      <a:pt x="1689" y="1301"/>
                      <a:pt x="1689" y="845"/>
                    </a:cubicBezTo>
                    <a:cubicBezTo>
                      <a:pt x="1689" y="365"/>
                      <a:pt x="1301" y="0"/>
                      <a:pt x="84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8" name="Google Shape;1238;p41"/>
              <p:cNvSpPr/>
              <p:nvPr/>
            </p:nvSpPr>
            <p:spPr>
              <a:xfrm>
                <a:off x="4702750" y="1524200"/>
                <a:ext cx="42250" cy="42250"/>
              </a:xfrm>
              <a:custGeom>
                <a:avLst/>
                <a:gdLst/>
                <a:ahLst/>
                <a:cxnLst/>
                <a:rect l="l" t="t" r="r" b="b"/>
                <a:pathLst>
                  <a:path w="1690" h="1690" extrusionOk="0">
                    <a:moveTo>
                      <a:pt x="845" y="1"/>
                    </a:moveTo>
                    <a:cubicBezTo>
                      <a:pt x="365" y="1"/>
                      <a:pt x="0" y="366"/>
                      <a:pt x="0" y="845"/>
                    </a:cubicBezTo>
                    <a:cubicBezTo>
                      <a:pt x="0" y="1302"/>
                      <a:pt x="365" y="1690"/>
                      <a:pt x="845" y="1690"/>
                    </a:cubicBezTo>
                    <a:cubicBezTo>
                      <a:pt x="1301" y="1690"/>
                      <a:pt x="1689" y="1302"/>
                      <a:pt x="1689" y="845"/>
                    </a:cubicBezTo>
                    <a:cubicBezTo>
                      <a:pt x="1689" y="366"/>
                      <a:pt x="1301" y="1"/>
                      <a:pt x="84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9" name="Google Shape;1239;p41"/>
              <p:cNvSpPr/>
              <p:nvPr/>
            </p:nvSpPr>
            <p:spPr>
              <a:xfrm>
                <a:off x="4497325" y="1071125"/>
                <a:ext cx="42250" cy="42250"/>
              </a:xfrm>
              <a:custGeom>
                <a:avLst/>
                <a:gdLst/>
                <a:ahLst/>
                <a:cxnLst/>
                <a:rect l="l" t="t" r="r" b="b"/>
                <a:pathLst>
                  <a:path w="1690" h="1690" extrusionOk="0">
                    <a:moveTo>
                      <a:pt x="845" y="1"/>
                    </a:moveTo>
                    <a:cubicBezTo>
                      <a:pt x="365" y="1"/>
                      <a:pt x="0" y="366"/>
                      <a:pt x="0" y="845"/>
                    </a:cubicBezTo>
                    <a:cubicBezTo>
                      <a:pt x="0" y="1302"/>
                      <a:pt x="365" y="1690"/>
                      <a:pt x="845" y="1690"/>
                    </a:cubicBezTo>
                    <a:cubicBezTo>
                      <a:pt x="1301" y="1690"/>
                      <a:pt x="1689" y="1302"/>
                      <a:pt x="1689" y="845"/>
                    </a:cubicBezTo>
                    <a:cubicBezTo>
                      <a:pt x="1689" y="366"/>
                      <a:pt x="1301" y="1"/>
                      <a:pt x="84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0" name="Google Shape;1240;p41"/>
              <p:cNvSpPr/>
              <p:nvPr/>
            </p:nvSpPr>
            <p:spPr>
              <a:xfrm>
                <a:off x="4497325" y="1297675"/>
                <a:ext cx="42250" cy="42250"/>
              </a:xfrm>
              <a:custGeom>
                <a:avLst/>
                <a:gdLst/>
                <a:ahLst/>
                <a:cxnLst/>
                <a:rect l="l" t="t" r="r" b="b"/>
                <a:pathLst>
                  <a:path w="1690" h="1690" extrusionOk="0">
                    <a:moveTo>
                      <a:pt x="845" y="0"/>
                    </a:moveTo>
                    <a:cubicBezTo>
                      <a:pt x="365" y="0"/>
                      <a:pt x="0" y="365"/>
                      <a:pt x="0" y="845"/>
                    </a:cubicBezTo>
                    <a:cubicBezTo>
                      <a:pt x="0" y="1301"/>
                      <a:pt x="365" y="1689"/>
                      <a:pt x="845" y="1689"/>
                    </a:cubicBezTo>
                    <a:cubicBezTo>
                      <a:pt x="1301" y="1689"/>
                      <a:pt x="1689" y="1301"/>
                      <a:pt x="1689" y="845"/>
                    </a:cubicBezTo>
                    <a:cubicBezTo>
                      <a:pt x="1689" y="365"/>
                      <a:pt x="1301" y="0"/>
                      <a:pt x="84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1" name="Google Shape;1241;p41"/>
              <p:cNvSpPr/>
              <p:nvPr/>
            </p:nvSpPr>
            <p:spPr>
              <a:xfrm>
                <a:off x="4497325" y="1524200"/>
                <a:ext cx="42250" cy="42250"/>
              </a:xfrm>
              <a:custGeom>
                <a:avLst/>
                <a:gdLst/>
                <a:ahLst/>
                <a:cxnLst/>
                <a:rect l="l" t="t" r="r" b="b"/>
                <a:pathLst>
                  <a:path w="1690" h="1690" extrusionOk="0">
                    <a:moveTo>
                      <a:pt x="845" y="1"/>
                    </a:moveTo>
                    <a:cubicBezTo>
                      <a:pt x="365" y="1"/>
                      <a:pt x="0" y="366"/>
                      <a:pt x="0" y="845"/>
                    </a:cubicBezTo>
                    <a:cubicBezTo>
                      <a:pt x="0" y="1302"/>
                      <a:pt x="365" y="1690"/>
                      <a:pt x="845" y="1690"/>
                    </a:cubicBezTo>
                    <a:cubicBezTo>
                      <a:pt x="1301" y="1690"/>
                      <a:pt x="1689" y="1302"/>
                      <a:pt x="1689" y="845"/>
                    </a:cubicBezTo>
                    <a:cubicBezTo>
                      <a:pt x="1689" y="366"/>
                      <a:pt x="1301" y="1"/>
                      <a:pt x="84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2" name="Google Shape;1242;p41"/>
              <p:cNvSpPr/>
              <p:nvPr/>
            </p:nvSpPr>
            <p:spPr>
              <a:xfrm>
                <a:off x="4291875" y="1297675"/>
                <a:ext cx="42275" cy="42250"/>
              </a:xfrm>
              <a:custGeom>
                <a:avLst/>
                <a:gdLst/>
                <a:ahLst/>
                <a:cxnLst/>
                <a:rect l="l" t="t" r="r" b="b"/>
                <a:pathLst>
                  <a:path w="1691" h="1690" extrusionOk="0">
                    <a:moveTo>
                      <a:pt x="846" y="0"/>
                    </a:moveTo>
                    <a:cubicBezTo>
                      <a:pt x="366" y="0"/>
                      <a:pt x="1" y="365"/>
                      <a:pt x="1" y="845"/>
                    </a:cubicBezTo>
                    <a:cubicBezTo>
                      <a:pt x="1" y="1301"/>
                      <a:pt x="366" y="1689"/>
                      <a:pt x="846" y="1689"/>
                    </a:cubicBezTo>
                    <a:cubicBezTo>
                      <a:pt x="1302" y="1689"/>
                      <a:pt x="1690" y="1301"/>
                      <a:pt x="1690" y="845"/>
                    </a:cubicBezTo>
                    <a:cubicBezTo>
                      <a:pt x="1690" y="365"/>
                      <a:pt x="1302" y="0"/>
                      <a:pt x="84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3" name="Google Shape;1243;p41"/>
              <p:cNvSpPr/>
              <p:nvPr/>
            </p:nvSpPr>
            <p:spPr>
              <a:xfrm>
                <a:off x="4291875" y="1524200"/>
                <a:ext cx="42275" cy="42250"/>
              </a:xfrm>
              <a:custGeom>
                <a:avLst/>
                <a:gdLst/>
                <a:ahLst/>
                <a:cxnLst/>
                <a:rect l="l" t="t" r="r" b="b"/>
                <a:pathLst>
                  <a:path w="1691" h="1690" extrusionOk="0">
                    <a:moveTo>
                      <a:pt x="846" y="1"/>
                    </a:moveTo>
                    <a:cubicBezTo>
                      <a:pt x="366" y="1"/>
                      <a:pt x="1" y="366"/>
                      <a:pt x="1" y="845"/>
                    </a:cubicBezTo>
                    <a:cubicBezTo>
                      <a:pt x="1" y="1302"/>
                      <a:pt x="366" y="1690"/>
                      <a:pt x="846" y="1690"/>
                    </a:cubicBezTo>
                    <a:cubicBezTo>
                      <a:pt x="1302" y="1690"/>
                      <a:pt x="1690" y="1302"/>
                      <a:pt x="1690" y="845"/>
                    </a:cubicBezTo>
                    <a:cubicBezTo>
                      <a:pt x="1690" y="366"/>
                      <a:pt x="1302" y="1"/>
                      <a:pt x="84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244" name="Google Shape;1244;p41"/>
            <p:cNvGrpSpPr/>
            <p:nvPr/>
          </p:nvGrpSpPr>
          <p:grpSpPr>
            <a:xfrm flipH="1">
              <a:off x="7520035" y="2360625"/>
              <a:ext cx="453975" cy="495325"/>
              <a:chOff x="4291875" y="618050"/>
              <a:chExt cx="453975" cy="495325"/>
            </a:xfrm>
          </p:grpSpPr>
          <p:sp>
            <p:nvSpPr>
              <p:cNvPr id="1245" name="Google Shape;1245;p41"/>
              <p:cNvSpPr/>
              <p:nvPr/>
            </p:nvSpPr>
            <p:spPr>
              <a:xfrm>
                <a:off x="4497325" y="618050"/>
                <a:ext cx="42250" cy="42250"/>
              </a:xfrm>
              <a:custGeom>
                <a:avLst/>
                <a:gdLst/>
                <a:ahLst/>
                <a:cxnLst/>
                <a:rect l="l" t="t" r="r" b="b"/>
                <a:pathLst>
                  <a:path w="1690" h="1690" extrusionOk="0">
                    <a:moveTo>
                      <a:pt x="845" y="0"/>
                    </a:moveTo>
                    <a:cubicBezTo>
                      <a:pt x="365" y="0"/>
                      <a:pt x="0" y="365"/>
                      <a:pt x="0" y="845"/>
                    </a:cubicBezTo>
                    <a:cubicBezTo>
                      <a:pt x="0" y="1301"/>
                      <a:pt x="365" y="1689"/>
                      <a:pt x="845" y="1689"/>
                    </a:cubicBezTo>
                    <a:cubicBezTo>
                      <a:pt x="1301" y="1689"/>
                      <a:pt x="1689" y="1301"/>
                      <a:pt x="1689" y="845"/>
                    </a:cubicBezTo>
                    <a:cubicBezTo>
                      <a:pt x="1689" y="365"/>
                      <a:pt x="1301" y="0"/>
                      <a:pt x="84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6" name="Google Shape;1246;p41"/>
              <p:cNvSpPr/>
              <p:nvPr/>
            </p:nvSpPr>
            <p:spPr>
              <a:xfrm>
                <a:off x="4497325" y="844575"/>
                <a:ext cx="42250" cy="42250"/>
              </a:xfrm>
              <a:custGeom>
                <a:avLst/>
                <a:gdLst/>
                <a:ahLst/>
                <a:cxnLst/>
                <a:rect l="l" t="t" r="r" b="b"/>
                <a:pathLst>
                  <a:path w="1690" h="1690" extrusionOk="0">
                    <a:moveTo>
                      <a:pt x="845" y="1"/>
                    </a:moveTo>
                    <a:cubicBezTo>
                      <a:pt x="365" y="1"/>
                      <a:pt x="0" y="366"/>
                      <a:pt x="0" y="845"/>
                    </a:cubicBezTo>
                    <a:cubicBezTo>
                      <a:pt x="0" y="1302"/>
                      <a:pt x="365" y="1690"/>
                      <a:pt x="845" y="1690"/>
                    </a:cubicBezTo>
                    <a:cubicBezTo>
                      <a:pt x="1301" y="1690"/>
                      <a:pt x="1689" y="1302"/>
                      <a:pt x="1689" y="845"/>
                    </a:cubicBezTo>
                    <a:cubicBezTo>
                      <a:pt x="1689" y="366"/>
                      <a:pt x="1301" y="1"/>
                      <a:pt x="84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7" name="Google Shape;1247;p41"/>
              <p:cNvSpPr/>
              <p:nvPr/>
            </p:nvSpPr>
            <p:spPr>
              <a:xfrm>
                <a:off x="4291875" y="618050"/>
                <a:ext cx="42275" cy="42250"/>
              </a:xfrm>
              <a:custGeom>
                <a:avLst/>
                <a:gdLst/>
                <a:ahLst/>
                <a:cxnLst/>
                <a:rect l="l" t="t" r="r" b="b"/>
                <a:pathLst>
                  <a:path w="1691" h="1690" extrusionOk="0">
                    <a:moveTo>
                      <a:pt x="846" y="0"/>
                    </a:moveTo>
                    <a:cubicBezTo>
                      <a:pt x="366" y="0"/>
                      <a:pt x="1" y="365"/>
                      <a:pt x="1" y="845"/>
                    </a:cubicBezTo>
                    <a:cubicBezTo>
                      <a:pt x="1" y="1301"/>
                      <a:pt x="366" y="1689"/>
                      <a:pt x="846" y="1689"/>
                    </a:cubicBezTo>
                    <a:cubicBezTo>
                      <a:pt x="1302" y="1689"/>
                      <a:pt x="1690" y="1301"/>
                      <a:pt x="1690" y="845"/>
                    </a:cubicBezTo>
                    <a:cubicBezTo>
                      <a:pt x="1690" y="365"/>
                      <a:pt x="1302" y="0"/>
                      <a:pt x="84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8" name="Google Shape;1248;p41"/>
              <p:cNvSpPr/>
              <p:nvPr/>
            </p:nvSpPr>
            <p:spPr>
              <a:xfrm>
                <a:off x="4291875" y="844575"/>
                <a:ext cx="42275" cy="42250"/>
              </a:xfrm>
              <a:custGeom>
                <a:avLst/>
                <a:gdLst/>
                <a:ahLst/>
                <a:cxnLst/>
                <a:rect l="l" t="t" r="r" b="b"/>
                <a:pathLst>
                  <a:path w="1691" h="1690" extrusionOk="0">
                    <a:moveTo>
                      <a:pt x="846" y="1"/>
                    </a:moveTo>
                    <a:cubicBezTo>
                      <a:pt x="366" y="1"/>
                      <a:pt x="1" y="366"/>
                      <a:pt x="1" y="845"/>
                    </a:cubicBezTo>
                    <a:cubicBezTo>
                      <a:pt x="1" y="1302"/>
                      <a:pt x="366" y="1690"/>
                      <a:pt x="846" y="1690"/>
                    </a:cubicBezTo>
                    <a:cubicBezTo>
                      <a:pt x="1302" y="1690"/>
                      <a:pt x="1690" y="1302"/>
                      <a:pt x="1690" y="845"/>
                    </a:cubicBezTo>
                    <a:cubicBezTo>
                      <a:pt x="1690" y="366"/>
                      <a:pt x="1302" y="1"/>
                      <a:pt x="84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9" name="Google Shape;1249;p41"/>
              <p:cNvSpPr/>
              <p:nvPr/>
            </p:nvSpPr>
            <p:spPr>
              <a:xfrm>
                <a:off x="4291875" y="1071125"/>
                <a:ext cx="42275" cy="42250"/>
              </a:xfrm>
              <a:custGeom>
                <a:avLst/>
                <a:gdLst/>
                <a:ahLst/>
                <a:cxnLst/>
                <a:rect l="l" t="t" r="r" b="b"/>
                <a:pathLst>
                  <a:path w="1691" h="1690" extrusionOk="0">
                    <a:moveTo>
                      <a:pt x="846" y="1"/>
                    </a:moveTo>
                    <a:cubicBezTo>
                      <a:pt x="366" y="1"/>
                      <a:pt x="1" y="366"/>
                      <a:pt x="1" y="845"/>
                    </a:cubicBezTo>
                    <a:cubicBezTo>
                      <a:pt x="1" y="1302"/>
                      <a:pt x="366" y="1690"/>
                      <a:pt x="846" y="1690"/>
                    </a:cubicBezTo>
                    <a:cubicBezTo>
                      <a:pt x="1302" y="1690"/>
                      <a:pt x="1690" y="1302"/>
                      <a:pt x="1690" y="845"/>
                    </a:cubicBezTo>
                    <a:cubicBezTo>
                      <a:pt x="1690" y="366"/>
                      <a:pt x="1302" y="1"/>
                      <a:pt x="84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0" name="Google Shape;1250;p41"/>
              <p:cNvSpPr/>
              <p:nvPr/>
            </p:nvSpPr>
            <p:spPr>
              <a:xfrm>
                <a:off x="4703600" y="618050"/>
                <a:ext cx="42250" cy="42250"/>
              </a:xfrm>
              <a:custGeom>
                <a:avLst/>
                <a:gdLst/>
                <a:ahLst/>
                <a:cxnLst/>
                <a:rect l="l" t="t" r="r" b="b"/>
                <a:pathLst>
                  <a:path w="1690" h="1690" extrusionOk="0">
                    <a:moveTo>
                      <a:pt x="845" y="0"/>
                    </a:moveTo>
                    <a:cubicBezTo>
                      <a:pt x="365" y="0"/>
                      <a:pt x="0" y="365"/>
                      <a:pt x="0" y="845"/>
                    </a:cubicBezTo>
                    <a:cubicBezTo>
                      <a:pt x="0" y="1301"/>
                      <a:pt x="365" y="1689"/>
                      <a:pt x="845" y="1689"/>
                    </a:cubicBezTo>
                    <a:cubicBezTo>
                      <a:pt x="1301" y="1689"/>
                      <a:pt x="1689" y="1301"/>
                      <a:pt x="1689" y="845"/>
                    </a:cubicBezTo>
                    <a:cubicBezTo>
                      <a:pt x="1689" y="365"/>
                      <a:pt x="1301" y="0"/>
                      <a:pt x="84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1" name="Google Shape;1251;p41"/>
              <p:cNvSpPr/>
              <p:nvPr/>
            </p:nvSpPr>
            <p:spPr>
              <a:xfrm>
                <a:off x="4703600" y="844575"/>
                <a:ext cx="42250" cy="42250"/>
              </a:xfrm>
              <a:custGeom>
                <a:avLst/>
                <a:gdLst/>
                <a:ahLst/>
                <a:cxnLst/>
                <a:rect l="l" t="t" r="r" b="b"/>
                <a:pathLst>
                  <a:path w="1690" h="1690" extrusionOk="0">
                    <a:moveTo>
                      <a:pt x="845" y="1"/>
                    </a:moveTo>
                    <a:cubicBezTo>
                      <a:pt x="365" y="1"/>
                      <a:pt x="0" y="366"/>
                      <a:pt x="0" y="845"/>
                    </a:cubicBezTo>
                    <a:cubicBezTo>
                      <a:pt x="0" y="1302"/>
                      <a:pt x="365" y="1690"/>
                      <a:pt x="845" y="1690"/>
                    </a:cubicBezTo>
                    <a:cubicBezTo>
                      <a:pt x="1301" y="1690"/>
                      <a:pt x="1689" y="1302"/>
                      <a:pt x="1689" y="845"/>
                    </a:cubicBezTo>
                    <a:cubicBezTo>
                      <a:pt x="1689" y="366"/>
                      <a:pt x="1301" y="1"/>
                      <a:pt x="84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1252" name="Google Shape;1252;p41"/>
          <p:cNvSpPr txBox="1"/>
          <p:nvPr/>
        </p:nvSpPr>
        <p:spPr>
          <a:xfrm>
            <a:off x="3106350" y="3157375"/>
            <a:ext cx="2931300" cy="8196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a:solidFill>
                  <a:schemeClr val="accent4"/>
                </a:solidFill>
                <a:latin typeface="Montserrat"/>
                <a:ea typeface="Montserrat"/>
                <a:cs typeface="Montserrat"/>
                <a:sym typeface="Montserrat"/>
              </a:rPr>
              <a:t>P.S.</a:t>
            </a:r>
            <a:endParaRPr>
              <a:solidFill>
                <a:schemeClr val="accent4"/>
              </a:solidFill>
              <a:latin typeface="Montserrat"/>
              <a:ea typeface="Montserrat"/>
              <a:cs typeface="Montserrat"/>
              <a:sym typeface="Montserrat"/>
            </a:endParaRPr>
          </a:p>
          <a:p>
            <a:pPr marL="0" lvl="0" indent="0" algn="ctr" rtl="0">
              <a:spcBef>
                <a:spcPts val="0"/>
              </a:spcBef>
              <a:spcAft>
                <a:spcPts val="0"/>
              </a:spcAft>
              <a:buNone/>
            </a:pPr>
            <a:r>
              <a:rPr lang="en">
                <a:solidFill>
                  <a:schemeClr val="accent4"/>
                </a:solidFill>
                <a:latin typeface="Montserrat"/>
                <a:ea typeface="Montserrat"/>
                <a:cs typeface="Montserrat"/>
                <a:sym typeface="Montserrat"/>
              </a:rPr>
              <a:t>S. M. - sunkesnė mašinytė,</a:t>
            </a:r>
            <a:endParaRPr>
              <a:solidFill>
                <a:schemeClr val="accent4"/>
              </a:solidFill>
              <a:latin typeface="Montserrat"/>
              <a:ea typeface="Montserrat"/>
              <a:cs typeface="Montserrat"/>
              <a:sym typeface="Montserrat"/>
            </a:endParaRPr>
          </a:p>
          <a:p>
            <a:pPr marL="0" lvl="0" indent="0" algn="ctr" rtl="0">
              <a:spcBef>
                <a:spcPts val="0"/>
              </a:spcBef>
              <a:spcAft>
                <a:spcPts val="0"/>
              </a:spcAft>
              <a:buNone/>
            </a:pPr>
            <a:r>
              <a:rPr lang="en">
                <a:solidFill>
                  <a:schemeClr val="accent4"/>
                </a:solidFill>
                <a:latin typeface="Montserrat"/>
                <a:ea typeface="Montserrat"/>
                <a:cs typeface="Montserrat"/>
                <a:sym typeface="Montserrat"/>
              </a:rPr>
              <a:t>L. M. - lengvesnė mašinytė.</a:t>
            </a:r>
            <a:endParaRPr>
              <a:solidFill>
                <a:schemeClr val="accent4"/>
              </a:solidFill>
              <a:latin typeface="Montserrat"/>
              <a:ea typeface="Montserrat"/>
              <a:cs typeface="Montserrat"/>
              <a:sym typeface="Montserrat"/>
            </a:endParaRPr>
          </a:p>
        </p:txBody>
      </p:sp>
    </p:spTree>
  </p:cSld>
  <p:clrMapOvr>
    <a:masterClrMapping/>
  </p:clrMapOvr>
  <mc:AlternateContent xmlns:mc="http://schemas.openxmlformats.org/markup-compatibility/2006" xmlns:p14="http://schemas.microsoft.com/office/powerpoint/2010/main">
    <mc:Choice Requires="p14">
      <p:transition spd="med">
        <p14:flip dir="l"/>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256"/>
        <p:cNvGrpSpPr/>
        <p:nvPr/>
      </p:nvGrpSpPr>
      <p:grpSpPr>
        <a:xfrm>
          <a:off x="0" y="0"/>
          <a:ext cx="0" cy="0"/>
          <a:chOff x="0" y="0"/>
          <a:chExt cx="0" cy="0"/>
        </a:xfrm>
      </p:grpSpPr>
      <p:sp>
        <p:nvSpPr>
          <p:cNvPr id="1257" name="Google Shape;1257;p42"/>
          <p:cNvSpPr/>
          <p:nvPr/>
        </p:nvSpPr>
        <p:spPr>
          <a:xfrm rot="5400000">
            <a:off x="4518350" y="4118350"/>
            <a:ext cx="107300" cy="281350"/>
          </a:xfrm>
          <a:custGeom>
            <a:avLst/>
            <a:gdLst/>
            <a:ahLst/>
            <a:cxnLst/>
            <a:rect l="l" t="t" r="r" b="b"/>
            <a:pathLst>
              <a:path w="4292" h="11254" fill="none" extrusionOk="0">
                <a:moveTo>
                  <a:pt x="4291" y="9108"/>
                </a:moveTo>
                <a:lnTo>
                  <a:pt x="4291" y="2146"/>
                </a:lnTo>
                <a:cubicBezTo>
                  <a:pt x="4291" y="960"/>
                  <a:pt x="3333" y="1"/>
                  <a:pt x="2146" y="1"/>
                </a:cubicBezTo>
                <a:lnTo>
                  <a:pt x="2146" y="1"/>
                </a:lnTo>
                <a:cubicBezTo>
                  <a:pt x="982" y="1"/>
                  <a:pt x="0" y="960"/>
                  <a:pt x="0" y="2146"/>
                </a:cubicBezTo>
                <a:lnTo>
                  <a:pt x="0" y="9108"/>
                </a:lnTo>
                <a:cubicBezTo>
                  <a:pt x="0" y="10272"/>
                  <a:pt x="982" y="11254"/>
                  <a:pt x="2146" y="11254"/>
                </a:cubicBezTo>
                <a:lnTo>
                  <a:pt x="2146" y="11254"/>
                </a:lnTo>
                <a:cubicBezTo>
                  <a:pt x="3333" y="11254"/>
                  <a:pt x="4291" y="10272"/>
                  <a:pt x="4291" y="9108"/>
                </a:cubicBezTo>
                <a:close/>
              </a:path>
            </a:pathLst>
          </a:custGeom>
          <a:noFill/>
          <a:ln w="9700" cap="flat" cmpd="sng">
            <a:solidFill>
              <a:schemeClr val="dk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8" name="Google Shape;1258;p42"/>
          <p:cNvSpPr/>
          <p:nvPr/>
        </p:nvSpPr>
        <p:spPr>
          <a:xfrm>
            <a:off x="-5425" y="4042900"/>
            <a:ext cx="1989250" cy="2421775"/>
          </a:xfrm>
          <a:custGeom>
            <a:avLst/>
            <a:gdLst/>
            <a:ahLst/>
            <a:cxnLst/>
            <a:rect l="l" t="t" r="r" b="b"/>
            <a:pathLst>
              <a:path w="79570" h="96871" fill="none" extrusionOk="0">
                <a:moveTo>
                  <a:pt x="1" y="0"/>
                </a:moveTo>
                <a:lnTo>
                  <a:pt x="69435" y="0"/>
                </a:lnTo>
                <a:cubicBezTo>
                  <a:pt x="75050" y="0"/>
                  <a:pt x="79570" y="4542"/>
                  <a:pt x="79570" y="10135"/>
                </a:cubicBezTo>
                <a:lnTo>
                  <a:pt x="79570" y="96871"/>
                </a:lnTo>
              </a:path>
            </a:pathLst>
          </a:custGeom>
          <a:noFill/>
          <a:ln w="9700" cap="flat" cmpd="sng">
            <a:solidFill>
              <a:srgbClr val="FFFFFF"/>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chemeClr val="lt1"/>
              </a:highlight>
            </a:endParaRPr>
          </a:p>
        </p:txBody>
      </p:sp>
      <p:sp>
        <p:nvSpPr>
          <p:cNvPr id="1259" name="Google Shape;1259;p42"/>
          <p:cNvSpPr txBox="1">
            <a:spLocks noGrp="1"/>
          </p:cNvSpPr>
          <p:nvPr>
            <p:ph type="title"/>
          </p:nvPr>
        </p:nvSpPr>
        <p:spPr>
          <a:xfrm>
            <a:off x="720000" y="458625"/>
            <a:ext cx="77040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DARBO TIKSLAS IR HIPOTEZĖ</a:t>
            </a:r>
            <a:endParaRPr/>
          </a:p>
        </p:txBody>
      </p:sp>
      <p:sp>
        <p:nvSpPr>
          <p:cNvPr id="1260" name="Google Shape;1260;p42"/>
          <p:cNvSpPr txBox="1">
            <a:spLocks noGrp="1"/>
          </p:cNvSpPr>
          <p:nvPr>
            <p:ph type="subTitle" idx="1"/>
          </p:nvPr>
        </p:nvSpPr>
        <p:spPr>
          <a:xfrm>
            <a:off x="720000" y="1235813"/>
            <a:ext cx="4115100" cy="984000"/>
          </a:xfrm>
          <a:prstGeom prst="rect">
            <a:avLst/>
          </a:prstGeom>
          <a:noFill/>
        </p:spPr>
        <p:txBody>
          <a:bodyPr spcFirstLastPara="1" wrap="square" lIns="91425" tIns="91425" rIns="91425" bIns="91425" anchor="ctr" anchorCtr="0">
            <a:noAutofit/>
          </a:bodyPr>
          <a:lstStyle/>
          <a:p>
            <a:pPr marL="0" lvl="0" indent="0" algn="ctr" rtl="0">
              <a:spcBef>
                <a:spcPts val="0"/>
              </a:spcBef>
              <a:spcAft>
                <a:spcPts val="0"/>
              </a:spcAft>
              <a:buNone/>
            </a:pPr>
            <a:r>
              <a:rPr lang="en" sz="1800" b="1" u="sng" dirty="0">
                <a:latin typeface="Red Hat Display"/>
                <a:ea typeface="Red Hat Display"/>
                <a:cs typeface="Red Hat Display"/>
                <a:sym typeface="Red Hat Display"/>
              </a:rPr>
              <a:t>TIKSLAS:</a:t>
            </a:r>
            <a:endParaRPr sz="1800" b="1" u="sng" dirty="0">
              <a:latin typeface="Red Hat Display"/>
              <a:ea typeface="Red Hat Display"/>
              <a:cs typeface="Red Hat Display"/>
              <a:sym typeface="Red Hat Display"/>
            </a:endParaRPr>
          </a:p>
          <a:p>
            <a:pPr marL="0" lvl="0" indent="0" algn="ctr" rtl="0">
              <a:spcBef>
                <a:spcPts val="0"/>
              </a:spcBef>
              <a:spcAft>
                <a:spcPts val="0"/>
              </a:spcAft>
              <a:buNone/>
            </a:pPr>
            <a:endParaRPr b="1" i="1" u="sng" dirty="0">
              <a:latin typeface="Red Hat Display"/>
              <a:ea typeface="Red Hat Display"/>
              <a:cs typeface="Red Hat Display"/>
              <a:sym typeface="Red Hat Display"/>
            </a:endParaRPr>
          </a:p>
          <a:p>
            <a:pPr marL="0" lvl="0" indent="0" algn="ctr" rtl="0">
              <a:spcBef>
                <a:spcPts val="0"/>
              </a:spcBef>
              <a:spcAft>
                <a:spcPts val="0"/>
              </a:spcAft>
              <a:buNone/>
            </a:pPr>
            <a:r>
              <a:rPr lang="en" b="1" dirty="0">
                <a:latin typeface="Red Hat Display"/>
                <a:ea typeface="Red Hat Display"/>
                <a:cs typeface="Red Hat Display"/>
                <a:sym typeface="Red Hat Display"/>
              </a:rPr>
              <a:t>Atliekant tiriamąjį darbą, įrodyti, kaip jėga, masė ir pagreitis yra susiję.</a:t>
            </a:r>
            <a:endParaRPr b="1" dirty="0">
              <a:latin typeface="Red Hat Display"/>
              <a:ea typeface="Red Hat Display"/>
              <a:cs typeface="Red Hat Display"/>
              <a:sym typeface="Red Hat Display"/>
            </a:endParaRPr>
          </a:p>
          <a:p>
            <a:pPr marL="0" lvl="0" indent="0" algn="ctr" rtl="0">
              <a:spcBef>
                <a:spcPts val="0"/>
              </a:spcBef>
              <a:spcAft>
                <a:spcPts val="0"/>
              </a:spcAft>
              <a:buNone/>
            </a:pPr>
            <a:endParaRPr b="1" i="1" u="sng" dirty="0">
              <a:latin typeface="Red Hat Display"/>
              <a:ea typeface="Red Hat Display"/>
              <a:cs typeface="Red Hat Display"/>
              <a:sym typeface="Red Hat Display"/>
            </a:endParaRPr>
          </a:p>
          <a:p>
            <a:pPr marL="0" lvl="0" indent="0" algn="ctr" rtl="0">
              <a:spcBef>
                <a:spcPts val="0"/>
              </a:spcBef>
              <a:spcAft>
                <a:spcPts val="0"/>
              </a:spcAft>
              <a:buNone/>
            </a:pPr>
            <a:endParaRPr dirty="0">
              <a:latin typeface="Red Hat Display"/>
              <a:ea typeface="Red Hat Display"/>
              <a:cs typeface="Red Hat Display"/>
              <a:sym typeface="Red Hat Display"/>
            </a:endParaRPr>
          </a:p>
        </p:txBody>
      </p:sp>
      <p:sp>
        <p:nvSpPr>
          <p:cNvPr id="1261" name="Google Shape;1261;p42"/>
          <p:cNvSpPr txBox="1">
            <a:spLocks noGrp="1"/>
          </p:cNvSpPr>
          <p:nvPr>
            <p:ph type="subTitle" idx="2"/>
          </p:nvPr>
        </p:nvSpPr>
        <p:spPr>
          <a:xfrm>
            <a:off x="4835100" y="1509158"/>
            <a:ext cx="3149400" cy="21252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1800" b="1" u="sng" dirty="0">
                <a:latin typeface="Red Hat Display"/>
                <a:ea typeface="Red Hat Display"/>
                <a:cs typeface="Red Hat Display"/>
                <a:sym typeface="Red Hat Display"/>
              </a:rPr>
              <a:t>HIPOTEZĖ:</a:t>
            </a:r>
            <a:endParaRPr sz="1800" b="1" u="sng" dirty="0">
              <a:latin typeface="Red Hat Display"/>
              <a:ea typeface="Red Hat Display"/>
              <a:cs typeface="Red Hat Display"/>
              <a:sym typeface="Red Hat Display"/>
            </a:endParaRPr>
          </a:p>
          <a:p>
            <a:pPr marL="0" lvl="0" indent="0" algn="ctr" rtl="0">
              <a:spcBef>
                <a:spcPts val="0"/>
              </a:spcBef>
              <a:spcAft>
                <a:spcPts val="0"/>
              </a:spcAft>
              <a:buNone/>
            </a:pPr>
            <a:endParaRPr b="1" i="1" u="sng" dirty="0">
              <a:latin typeface="Red Hat Display"/>
              <a:ea typeface="Red Hat Display"/>
              <a:cs typeface="Red Hat Display"/>
              <a:sym typeface="Red Hat Display"/>
            </a:endParaRPr>
          </a:p>
          <a:p>
            <a:pPr marL="0" lvl="0" indent="0" algn="ctr" rtl="0">
              <a:spcBef>
                <a:spcPts val="0"/>
              </a:spcBef>
              <a:spcAft>
                <a:spcPts val="0"/>
              </a:spcAft>
              <a:buNone/>
            </a:pPr>
            <a:r>
              <a:rPr lang="en" b="1" dirty="0">
                <a:latin typeface="Red Hat Display"/>
                <a:ea typeface="Red Hat Display"/>
                <a:cs typeface="Red Hat Display"/>
                <a:sym typeface="Red Hat Display"/>
              </a:rPr>
              <a:t>Pagreitis nuo jėgos yra tiesiogiai proporcingas, nuo masės - atvirkščiai. Jėga yra tiesiogiai proporcinga nuo abiejų dydžių.</a:t>
            </a:r>
            <a:endParaRPr b="1" dirty="0">
              <a:latin typeface="Red Hat Display"/>
              <a:ea typeface="Red Hat Display"/>
              <a:cs typeface="Red Hat Display"/>
              <a:sym typeface="Red Hat Display"/>
            </a:endParaRPr>
          </a:p>
        </p:txBody>
      </p:sp>
      <p:grpSp>
        <p:nvGrpSpPr>
          <p:cNvPr id="1262" name="Google Shape;1262;p42"/>
          <p:cNvGrpSpPr/>
          <p:nvPr/>
        </p:nvGrpSpPr>
        <p:grpSpPr>
          <a:xfrm>
            <a:off x="8034085" y="-9525"/>
            <a:ext cx="1240114" cy="1135083"/>
            <a:chOff x="8034085" y="-9525"/>
            <a:chExt cx="1240114" cy="1135083"/>
          </a:xfrm>
        </p:grpSpPr>
        <p:sp>
          <p:nvSpPr>
            <p:cNvPr id="1263" name="Google Shape;1263;p42"/>
            <p:cNvSpPr/>
            <p:nvPr/>
          </p:nvSpPr>
          <p:spPr>
            <a:xfrm flipH="1">
              <a:off x="8510882" y="-9525"/>
              <a:ext cx="763317" cy="810113"/>
            </a:xfrm>
            <a:custGeom>
              <a:avLst/>
              <a:gdLst/>
              <a:ahLst/>
              <a:cxnLst/>
              <a:rect l="l" t="t" r="r" b="b"/>
              <a:pathLst>
                <a:path w="58069" h="61629" extrusionOk="0">
                  <a:moveTo>
                    <a:pt x="1" y="1"/>
                  </a:moveTo>
                  <a:cubicBezTo>
                    <a:pt x="3835" y="503"/>
                    <a:pt x="6780" y="3767"/>
                    <a:pt x="6780" y="7716"/>
                  </a:cubicBezTo>
                  <a:lnTo>
                    <a:pt x="6780" y="61629"/>
                  </a:lnTo>
                  <a:cubicBezTo>
                    <a:pt x="12258" y="60624"/>
                    <a:pt x="17485" y="58913"/>
                    <a:pt x="22370" y="56584"/>
                  </a:cubicBezTo>
                  <a:cubicBezTo>
                    <a:pt x="21982" y="54462"/>
                    <a:pt x="21799" y="52293"/>
                    <a:pt x="21799" y="50079"/>
                  </a:cubicBezTo>
                  <a:cubicBezTo>
                    <a:pt x="21799" y="30564"/>
                    <a:pt x="37206" y="14632"/>
                    <a:pt x="56539" y="13833"/>
                  </a:cubicBezTo>
                  <a:cubicBezTo>
                    <a:pt x="57543" y="9382"/>
                    <a:pt x="58068" y="4771"/>
                    <a:pt x="5806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4" name="Google Shape;1264;p42"/>
            <p:cNvSpPr/>
            <p:nvPr/>
          </p:nvSpPr>
          <p:spPr>
            <a:xfrm flipH="1">
              <a:off x="8034085" y="172019"/>
              <a:ext cx="946033" cy="953538"/>
            </a:xfrm>
            <a:custGeom>
              <a:avLst/>
              <a:gdLst/>
              <a:ahLst/>
              <a:cxnLst/>
              <a:rect l="l" t="t" r="r" b="b"/>
              <a:pathLst>
                <a:path w="71969" h="72540" extrusionOk="0">
                  <a:moveTo>
                    <a:pt x="35699" y="1"/>
                  </a:moveTo>
                  <a:cubicBezTo>
                    <a:pt x="35174" y="1"/>
                    <a:pt x="34672" y="1"/>
                    <a:pt x="34170" y="24"/>
                  </a:cubicBezTo>
                  <a:cubicBezTo>
                    <a:pt x="29902" y="18946"/>
                    <a:pt x="17097" y="34604"/>
                    <a:pt x="1" y="42775"/>
                  </a:cubicBezTo>
                  <a:cubicBezTo>
                    <a:pt x="3059" y="59712"/>
                    <a:pt x="17873" y="72540"/>
                    <a:pt x="35699" y="72540"/>
                  </a:cubicBezTo>
                  <a:cubicBezTo>
                    <a:pt x="55740" y="72540"/>
                    <a:pt x="71969" y="56311"/>
                    <a:pt x="71969" y="36270"/>
                  </a:cubicBezTo>
                  <a:cubicBezTo>
                    <a:pt x="71969" y="16230"/>
                    <a:pt x="55740" y="1"/>
                    <a:pt x="3569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5" name="Google Shape;1265;p42"/>
            <p:cNvSpPr/>
            <p:nvPr/>
          </p:nvSpPr>
          <p:spPr>
            <a:xfrm flipH="1">
              <a:off x="8530941" y="172322"/>
              <a:ext cx="456670" cy="561988"/>
            </a:xfrm>
            <a:custGeom>
              <a:avLst/>
              <a:gdLst/>
              <a:ahLst/>
              <a:cxnLst/>
              <a:rect l="l" t="t" r="r" b="b"/>
              <a:pathLst>
                <a:path w="34741" h="42753" extrusionOk="0">
                  <a:moveTo>
                    <a:pt x="34740" y="1"/>
                  </a:moveTo>
                  <a:lnTo>
                    <a:pt x="34740" y="1"/>
                  </a:lnTo>
                  <a:cubicBezTo>
                    <a:pt x="15407" y="800"/>
                    <a:pt x="0" y="16732"/>
                    <a:pt x="0" y="36247"/>
                  </a:cubicBezTo>
                  <a:cubicBezTo>
                    <a:pt x="0" y="38461"/>
                    <a:pt x="183" y="40630"/>
                    <a:pt x="571" y="42752"/>
                  </a:cubicBezTo>
                  <a:cubicBezTo>
                    <a:pt x="17667" y="34581"/>
                    <a:pt x="30472" y="18923"/>
                    <a:pt x="3474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266" name="Google Shape;1266;p42"/>
          <p:cNvGrpSpPr/>
          <p:nvPr/>
        </p:nvGrpSpPr>
        <p:grpSpPr>
          <a:xfrm rot="5400000">
            <a:off x="261135" y="257188"/>
            <a:ext cx="453975" cy="948400"/>
            <a:chOff x="7520035" y="2360625"/>
            <a:chExt cx="453975" cy="948400"/>
          </a:xfrm>
        </p:grpSpPr>
        <p:grpSp>
          <p:nvGrpSpPr>
            <p:cNvPr id="1267" name="Google Shape;1267;p42"/>
            <p:cNvGrpSpPr/>
            <p:nvPr/>
          </p:nvGrpSpPr>
          <p:grpSpPr>
            <a:xfrm flipH="1">
              <a:off x="7520885" y="2813700"/>
              <a:ext cx="453125" cy="495325"/>
              <a:chOff x="4291875" y="1071125"/>
              <a:chExt cx="453125" cy="495325"/>
            </a:xfrm>
          </p:grpSpPr>
          <p:sp>
            <p:nvSpPr>
              <p:cNvPr id="1268" name="Google Shape;1268;p42"/>
              <p:cNvSpPr/>
              <p:nvPr/>
            </p:nvSpPr>
            <p:spPr>
              <a:xfrm>
                <a:off x="4702750" y="1071125"/>
                <a:ext cx="42250" cy="42250"/>
              </a:xfrm>
              <a:custGeom>
                <a:avLst/>
                <a:gdLst/>
                <a:ahLst/>
                <a:cxnLst/>
                <a:rect l="l" t="t" r="r" b="b"/>
                <a:pathLst>
                  <a:path w="1690" h="1690" extrusionOk="0">
                    <a:moveTo>
                      <a:pt x="845" y="1"/>
                    </a:moveTo>
                    <a:cubicBezTo>
                      <a:pt x="365" y="1"/>
                      <a:pt x="0" y="366"/>
                      <a:pt x="0" y="845"/>
                    </a:cubicBezTo>
                    <a:cubicBezTo>
                      <a:pt x="0" y="1302"/>
                      <a:pt x="365" y="1690"/>
                      <a:pt x="845" y="1690"/>
                    </a:cubicBezTo>
                    <a:cubicBezTo>
                      <a:pt x="1301" y="1690"/>
                      <a:pt x="1689" y="1302"/>
                      <a:pt x="1689" y="845"/>
                    </a:cubicBezTo>
                    <a:cubicBezTo>
                      <a:pt x="1689" y="366"/>
                      <a:pt x="1301" y="1"/>
                      <a:pt x="84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9" name="Google Shape;1269;p42"/>
              <p:cNvSpPr/>
              <p:nvPr/>
            </p:nvSpPr>
            <p:spPr>
              <a:xfrm>
                <a:off x="4702750" y="1297675"/>
                <a:ext cx="42250" cy="42250"/>
              </a:xfrm>
              <a:custGeom>
                <a:avLst/>
                <a:gdLst/>
                <a:ahLst/>
                <a:cxnLst/>
                <a:rect l="l" t="t" r="r" b="b"/>
                <a:pathLst>
                  <a:path w="1690" h="1690" extrusionOk="0">
                    <a:moveTo>
                      <a:pt x="845" y="0"/>
                    </a:moveTo>
                    <a:cubicBezTo>
                      <a:pt x="365" y="0"/>
                      <a:pt x="0" y="365"/>
                      <a:pt x="0" y="845"/>
                    </a:cubicBezTo>
                    <a:cubicBezTo>
                      <a:pt x="0" y="1301"/>
                      <a:pt x="365" y="1689"/>
                      <a:pt x="845" y="1689"/>
                    </a:cubicBezTo>
                    <a:cubicBezTo>
                      <a:pt x="1301" y="1689"/>
                      <a:pt x="1689" y="1301"/>
                      <a:pt x="1689" y="845"/>
                    </a:cubicBezTo>
                    <a:cubicBezTo>
                      <a:pt x="1689" y="365"/>
                      <a:pt x="1301" y="0"/>
                      <a:pt x="84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0" name="Google Shape;1270;p42"/>
              <p:cNvSpPr/>
              <p:nvPr/>
            </p:nvSpPr>
            <p:spPr>
              <a:xfrm>
                <a:off x="4702750" y="1524200"/>
                <a:ext cx="42250" cy="42250"/>
              </a:xfrm>
              <a:custGeom>
                <a:avLst/>
                <a:gdLst/>
                <a:ahLst/>
                <a:cxnLst/>
                <a:rect l="l" t="t" r="r" b="b"/>
                <a:pathLst>
                  <a:path w="1690" h="1690" extrusionOk="0">
                    <a:moveTo>
                      <a:pt x="845" y="1"/>
                    </a:moveTo>
                    <a:cubicBezTo>
                      <a:pt x="365" y="1"/>
                      <a:pt x="0" y="366"/>
                      <a:pt x="0" y="845"/>
                    </a:cubicBezTo>
                    <a:cubicBezTo>
                      <a:pt x="0" y="1302"/>
                      <a:pt x="365" y="1690"/>
                      <a:pt x="845" y="1690"/>
                    </a:cubicBezTo>
                    <a:cubicBezTo>
                      <a:pt x="1301" y="1690"/>
                      <a:pt x="1689" y="1302"/>
                      <a:pt x="1689" y="845"/>
                    </a:cubicBezTo>
                    <a:cubicBezTo>
                      <a:pt x="1689" y="366"/>
                      <a:pt x="1301" y="1"/>
                      <a:pt x="84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1" name="Google Shape;1271;p42"/>
              <p:cNvSpPr/>
              <p:nvPr/>
            </p:nvSpPr>
            <p:spPr>
              <a:xfrm>
                <a:off x="4497325" y="1071125"/>
                <a:ext cx="42250" cy="42250"/>
              </a:xfrm>
              <a:custGeom>
                <a:avLst/>
                <a:gdLst/>
                <a:ahLst/>
                <a:cxnLst/>
                <a:rect l="l" t="t" r="r" b="b"/>
                <a:pathLst>
                  <a:path w="1690" h="1690" extrusionOk="0">
                    <a:moveTo>
                      <a:pt x="845" y="1"/>
                    </a:moveTo>
                    <a:cubicBezTo>
                      <a:pt x="365" y="1"/>
                      <a:pt x="0" y="366"/>
                      <a:pt x="0" y="845"/>
                    </a:cubicBezTo>
                    <a:cubicBezTo>
                      <a:pt x="0" y="1302"/>
                      <a:pt x="365" y="1690"/>
                      <a:pt x="845" y="1690"/>
                    </a:cubicBezTo>
                    <a:cubicBezTo>
                      <a:pt x="1301" y="1690"/>
                      <a:pt x="1689" y="1302"/>
                      <a:pt x="1689" y="845"/>
                    </a:cubicBezTo>
                    <a:cubicBezTo>
                      <a:pt x="1689" y="366"/>
                      <a:pt x="1301" y="1"/>
                      <a:pt x="84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2" name="Google Shape;1272;p42"/>
              <p:cNvSpPr/>
              <p:nvPr/>
            </p:nvSpPr>
            <p:spPr>
              <a:xfrm>
                <a:off x="4497325" y="1297675"/>
                <a:ext cx="42250" cy="42250"/>
              </a:xfrm>
              <a:custGeom>
                <a:avLst/>
                <a:gdLst/>
                <a:ahLst/>
                <a:cxnLst/>
                <a:rect l="l" t="t" r="r" b="b"/>
                <a:pathLst>
                  <a:path w="1690" h="1690" extrusionOk="0">
                    <a:moveTo>
                      <a:pt x="845" y="0"/>
                    </a:moveTo>
                    <a:cubicBezTo>
                      <a:pt x="365" y="0"/>
                      <a:pt x="0" y="365"/>
                      <a:pt x="0" y="845"/>
                    </a:cubicBezTo>
                    <a:cubicBezTo>
                      <a:pt x="0" y="1301"/>
                      <a:pt x="365" y="1689"/>
                      <a:pt x="845" y="1689"/>
                    </a:cubicBezTo>
                    <a:cubicBezTo>
                      <a:pt x="1301" y="1689"/>
                      <a:pt x="1689" y="1301"/>
                      <a:pt x="1689" y="845"/>
                    </a:cubicBezTo>
                    <a:cubicBezTo>
                      <a:pt x="1689" y="365"/>
                      <a:pt x="1301" y="0"/>
                      <a:pt x="84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3" name="Google Shape;1273;p42"/>
              <p:cNvSpPr/>
              <p:nvPr/>
            </p:nvSpPr>
            <p:spPr>
              <a:xfrm>
                <a:off x="4497325" y="1524200"/>
                <a:ext cx="42250" cy="42250"/>
              </a:xfrm>
              <a:custGeom>
                <a:avLst/>
                <a:gdLst/>
                <a:ahLst/>
                <a:cxnLst/>
                <a:rect l="l" t="t" r="r" b="b"/>
                <a:pathLst>
                  <a:path w="1690" h="1690" extrusionOk="0">
                    <a:moveTo>
                      <a:pt x="845" y="1"/>
                    </a:moveTo>
                    <a:cubicBezTo>
                      <a:pt x="365" y="1"/>
                      <a:pt x="0" y="366"/>
                      <a:pt x="0" y="845"/>
                    </a:cubicBezTo>
                    <a:cubicBezTo>
                      <a:pt x="0" y="1302"/>
                      <a:pt x="365" y="1690"/>
                      <a:pt x="845" y="1690"/>
                    </a:cubicBezTo>
                    <a:cubicBezTo>
                      <a:pt x="1301" y="1690"/>
                      <a:pt x="1689" y="1302"/>
                      <a:pt x="1689" y="845"/>
                    </a:cubicBezTo>
                    <a:cubicBezTo>
                      <a:pt x="1689" y="366"/>
                      <a:pt x="1301" y="1"/>
                      <a:pt x="84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4" name="Google Shape;1274;p42"/>
              <p:cNvSpPr/>
              <p:nvPr/>
            </p:nvSpPr>
            <p:spPr>
              <a:xfrm>
                <a:off x="4291875" y="1297675"/>
                <a:ext cx="42275" cy="42250"/>
              </a:xfrm>
              <a:custGeom>
                <a:avLst/>
                <a:gdLst/>
                <a:ahLst/>
                <a:cxnLst/>
                <a:rect l="l" t="t" r="r" b="b"/>
                <a:pathLst>
                  <a:path w="1691" h="1690" extrusionOk="0">
                    <a:moveTo>
                      <a:pt x="846" y="0"/>
                    </a:moveTo>
                    <a:cubicBezTo>
                      <a:pt x="366" y="0"/>
                      <a:pt x="1" y="365"/>
                      <a:pt x="1" y="845"/>
                    </a:cubicBezTo>
                    <a:cubicBezTo>
                      <a:pt x="1" y="1301"/>
                      <a:pt x="366" y="1689"/>
                      <a:pt x="846" y="1689"/>
                    </a:cubicBezTo>
                    <a:cubicBezTo>
                      <a:pt x="1302" y="1689"/>
                      <a:pt x="1690" y="1301"/>
                      <a:pt x="1690" y="845"/>
                    </a:cubicBezTo>
                    <a:cubicBezTo>
                      <a:pt x="1690" y="365"/>
                      <a:pt x="1302" y="0"/>
                      <a:pt x="84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5" name="Google Shape;1275;p42"/>
              <p:cNvSpPr/>
              <p:nvPr/>
            </p:nvSpPr>
            <p:spPr>
              <a:xfrm>
                <a:off x="4291875" y="1524200"/>
                <a:ext cx="42275" cy="42250"/>
              </a:xfrm>
              <a:custGeom>
                <a:avLst/>
                <a:gdLst/>
                <a:ahLst/>
                <a:cxnLst/>
                <a:rect l="l" t="t" r="r" b="b"/>
                <a:pathLst>
                  <a:path w="1691" h="1690" extrusionOk="0">
                    <a:moveTo>
                      <a:pt x="846" y="1"/>
                    </a:moveTo>
                    <a:cubicBezTo>
                      <a:pt x="366" y="1"/>
                      <a:pt x="1" y="366"/>
                      <a:pt x="1" y="845"/>
                    </a:cubicBezTo>
                    <a:cubicBezTo>
                      <a:pt x="1" y="1302"/>
                      <a:pt x="366" y="1690"/>
                      <a:pt x="846" y="1690"/>
                    </a:cubicBezTo>
                    <a:cubicBezTo>
                      <a:pt x="1302" y="1690"/>
                      <a:pt x="1690" y="1302"/>
                      <a:pt x="1690" y="845"/>
                    </a:cubicBezTo>
                    <a:cubicBezTo>
                      <a:pt x="1690" y="366"/>
                      <a:pt x="1302" y="1"/>
                      <a:pt x="84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276" name="Google Shape;1276;p42"/>
            <p:cNvGrpSpPr/>
            <p:nvPr/>
          </p:nvGrpSpPr>
          <p:grpSpPr>
            <a:xfrm flipH="1">
              <a:off x="7520035" y="2360625"/>
              <a:ext cx="453975" cy="495325"/>
              <a:chOff x="4291875" y="618050"/>
              <a:chExt cx="453975" cy="495325"/>
            </a:xfrm>
          </p:grpSpPr>
          <p:sp>
            <p:nvSpPr>
              <p:cNvPr id="1277" name="Google Shape;1277;p42"/>
              <p:cNvSpPr/>
              <p:nvPr/>
            </p:nvSpPr>
            <p:spPr>
              <a:xfrm>
                <a:off x="4497325" y="618050"/>
                <a:ext cx="42250" cy="42250"/>
              </a:xfrm>
              <a:custGeom>
                <a:avLst/>
                <a:gdLst/>
                <a:ahLst/>
                <a:cxnLst/>
                <a:rect l="l" t="t" r="r" b="b"/>
                <a:pathLst>
                  <a:path w="1690" h="1690" extrusionOk="0">
                    <a:moveTo>
                      <a:pt x="845" y="0"/>
                    </a:moveTo>
                    <a:cubicBezTo>
                      <a:pt x="365" y="0"/>
                      <a:pt x="0" y="365"/>
                      <a:pt x="0" y="845"/>
                    </a:cubicBezTo>
                    <a:cubicBezTo>
                      <a:pt x="0" y="1301"/>
                      <a:pt x="365" y="1689"/>
                      <a:pt x="845" y="1689"/>
                    </a:cubicBezTo>
                    <a:cubicBezTo>
                      <a:pt x="1301" y="1689"/>
                      <a:pt x="1689" y="1301"/>
                      <a:pt x="1689" y="845"/>
                    </a:cubicBezTo>
                    <a:cubicBezTo>
                      <a:pt x="1689" y="365"/>
                      <a:pt x="1301" y="0"/>
                      <a:pt x="84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8" name="Google Shape;1278;p42"/>
              <p:cNvSpPr/>
              <p:nvPr/>
            </p:nvSpPr>
            <p:spPr>
              <a:xfrm>
                <a:off x="4497325" y="844575"/>
                <a:ext cx="42250" cy="42250"/>
              </a:xfrm>
              <a:custGeom>
                <a:avLst/>
                <a:gdLst/>
                <a:ahLst/>
                <a:cxnLst/>
                <a:rect l="l" t="t" r="r" b="b"/>
                <a:pathLst>
                  <a:path w="1690" h="1690" extrusionOk="0">
                    <a:moveTo>
                      <a:pt x="845" y="1"/>
                    </a:moveTo>
                    <a:cubicBezTo>
                      <a:pt x="365" y="1"/>
                      <a:pt x="0" y="366"/>
                      <a:pt x="0" y="845"/>
                    </a:cubicBezTo>
                    <a:cubicBezTo>
                      <a:pt x="0" y="1302"/>
                      <a:pt x="365" y="1690"/>
                      <a:pt x="845" y="1690"/>
                    </a:cubicBezTo>
                    <a:cubicBezTo>
                      <a:pt x="1301" y="1690"/>
                      <a:pt x="1689" y="1302"/>
                      <a:pt x="1689" y="845"/>
                    </a:cubicBezTo>
                    <a:cubicBezTo>
                      <a:pt x="1689" y="366"/>
                      <a:pt x="1301" y="1"/>
                      <a:pt x="84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9" name="Google Shape;1279;p42"/>
              <p:cNvSpPr/>
              <p:nvPr/>
            </p:nvSpPr>
            <p:spPr>
              <a:xfrm>
                <a:off x="4291875" y="618050"/>
                <a:ext cx="42275" cy="42250"/>
              </a:xfrm>
              <a:custGeom>
                <a:avLst/>
                <a:gdLst/>
                <a:ahLst/>
                <a:cxnLst/>
                <a:rect l="l" t="t" r="r" b="b"/>
                <a:pathLst>
                  <a:path w="1691" h="1690" extrusionOk="0">
                    <a:moveTo>
                      <a:pt x="846" y="0"/>
                    </a:moveTo>
                    <a:cubicBezTo>
                      <a:pt x="366" y="0"/>
                      <a:pt x="1" y="365"/>
                      <a:pt x="1" y="845"/>
                    </a:cubicBezTo>
                    <a:cubicBezTo>
                      <a:pt x="1" y="1301"/>
                      <a:pt x="366" y="1689"/>
                      <a:pt x="846" y="1689"/>
                    </a:cubicBezTo>
                    <a:cubicBezTo>
                      <a:pt x="1302" y="1689"/>
                      <a:pt x="1690" y="1301"/>
                      <a:pt x="1690" y="845"/>
                    </a:cubicBezTo>
                    <a:cubicBezTo>
                      <a:pt x="1690" y="365"/>
                      <a:pt x="1302" y="0"/>
                      <a:pt x="84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0" name="Google Shape;1280;p42"/>
              <p:cNvSpPr/>
              <p:nvPr/>
            </p:nvSpPr>
            <p:spPr>
              <a:xfrm>
                <a:off x="4291875" y="844575"/>
                <a:ext cx="42275" cy="42250"/>
              </a:xfrm>
              <a:custGeom>
                <a:avLst/>
                <a:gdLst/>
                <a:ahLst/>
                <a:cxnLst/>
                <a:rect l="l" t="t" r="r" b="b"/>
                <a:pathLst>
                  <a:path w="1691" h="1690" extrusionOk="0">
                    <a:moveTo>
                      <a:pt x="846" y="1"/>
                    </a:moveTo>
                    <a:cubicBezTo>
                      <a:pt x="366" y="1"/>
                      <a:pt x="1" y="366"/>
                      <a:pt x="1" y="845"/>
                    </a:cubicBezTo>
                    <a:cubicBezTo>
                      <a:pt x="1" y="1302"/>
                      <a:pt x="366" y="1690"/>
                      <a:pt x="846" y="1690"/>
                    </a:cubicBezTo>
                    <a:cubicBezTo>
                      <a:pt x="1302" y="1690"/>
                      <a:pt x="1690" y="1302"/>
                      <a:pt x="1690" y="845"/>
                    </a:cubicBezTo>
                    <a:cubicBezTo>
                      <a:pt x="1690" y="366"/>
                      <a:pt x="1302" y="1"/>
                      <a:pt x="84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1" name="Google Shape;1281;p42"/>
              <p:cNvSpPr/>
              <p:nvPr/>
            </p:nvSpPr>
            <p:spPr>
              <a:xfrm>
                <a:off x="4291875" y="1071125"/>
                <a:ext cx="42275" cy="42250"/>
              </a:xfrm>
              <a:custGeom>
                <a:avLst/>
                <a:gdLst/>
                <a:ahLst/>
                <a:cxnLst/>
                <a:rect l="l" t="t" r="r" b="b"/>
                <a:pathLst>
                  <a:path w="1691" h="1690" extrusionOk="0">
                    <a:moveTo>
                      <a:pt x="846" y="1"/>
                    </a:moveTo>
                    <a:cubicBezTo>
                      <a:pt x="366" y="1"/>
                      <a:pt x="1" y="366"/>
                      <a:pt x="1" y="845"/>
                    </a:cubicBezTo>
                    <a:cubicBezTo>
                      <a:pt x="1" y="1302"/>
                      <a:pt x="366" y="1690"/>
                      <a:pt x="846" y="1690"/>
                    </a:cubicBezTo>
                    <a:cubicBezTo>
                      <a:pt x="1302" y="1690"/>
                      <a:pt x="1690" y="1302"/>
                      <a:pt x="1690" y="845"/>
                    </a:cubicBezTo>
                    <a:cubicBezTo>
                      <a:pt x="1690" y="366"/>
                      <a:pt x="1302" y="1"/>
                      <a:pt x="84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2" name="Google Shape;1282;p42"/>
              <p:cNvSpPr/>
              <p:nvPr/>
            </p:nvSpPr>
            <p:spPr>
              <a:xfrm>
                <a:off x="4703600" y="618050"/>
                <a:ext cx="42250" cy="42250"/>
              </a:xfrm>
              <a:custGeom>
                <a:avLst/>
                <a:gdLst/>
                <a:ahLst/>
                <a:cxnLst/>
                <a:rect l="l" t="t" r="r" b="b"/>
                <a:pathLst>
                  <a:path w="1690" h="1690" extrusionOk="0">
                    <a:moveTo>
                      <a:pt x="845" y="0"/>
                    </a:moveTo>
                    <a:cubicBezTo>
                      <a:pt x="365" y="0"/>
                      <a:pt x="0" y="365"/>
                      <a:pt x="0" y="845"/>
                    </a:cubicBezTo>
                    <a:cubicBezTo>
                      <a:pt x="0" y="1301"/>
                      <a:pt x="365" y="1689"/>
                      <a:pt x="845" y="1689"/>
                    </a:cubicBezTo>
                    <a:cubicBezTo>
                      <a:pt x="1301" y="1689"/>
                      <a:pt x="1689" y="1301"/>
                      <a:pt x="1689" y="845"/>
                    </a:cubicBezTo>
                    <a:cubicBezTo>
                      <a:pt x="1689" y="365"/>
                      <a:pt x="1301" y="0"/>
                      <a:pt x="84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3" name="Google Shape;1283;p42"/>
              <p:cNvSpPr/>
              <p:nvPr/>
            </p:nvSpPr>
            <p:spPr>
              <a:xfrm>
                <a:off x="4703600" y="844575"/>
                <a:ext cx="42250" cy="42250"/>
              </a:xfrm>
              <a:custGeom>
                <a:avLst/>
                <a:gdLst/>
                <a:ahLst/>
                <a:cxnLst/>
                <a:rect l="l" t="t" r="r" b="b"/>
                <a:pathLst>
                  <a:path w="1690" h="1690" extrusionOk="0">
                    <a:moveTo>
                      <a:pt x="845" y="1"/>
                    </a:moveTo>
                    <a:cubicBezTo>
                      <a:pt x="365" y="1"/>
                      <a:pt x="0" y="366"/>
                      <a:pt x="0" y="845"/>
                    </a:cubicBezTo>
                    <a:cubicBezTo>
                      <a:pt x="0" y="1302"/>
                      <a:pt x="365" y="1690"/>
                      <a:pt x="845" y="1690"/>
                    </a:cubicBezTo>
                    <a:cubicBezTo>
                      <a:pt x="1301" y="1690"/>
                      <a:pt x="1689" y="1302"/>
                      <a:pt x="1689" y="845"/>
                    </a:cubicBezTo>
                    <a:cubicBezTo>
                      <a:pt x="1689" y="366"/>
                      <a:pt x="1301" y="1"/>
                      <a:pt x="84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1284" name="Google Shape;1284;p42"/>
          <p:cNvSpPr txBox="1"/>
          <p:nvPr/>
        </p:nvSpPr>
        <p:spPr>
          <a:xfrm>
            <a:off x="1078659" y="2165200"/>
            <a:ext cx="3021300" cy="2246739"/>
          </a:xfrm>
          <a:prstGeom prst="rect">
            <a:avLst/>
          </a:prstGeom>
          <a:noFill/>
          <a:ln>
            <a:noFill/>
          </a:ln>
        </p:spPr>
        <p:txBody>
          <a:bodyPr spcFirstLastPara="1" wrap="square" lIns="91425" tIns="91425" rIns="91425" bIns="91425" anchor="t" anchorCtr="0">
            <a:spAutoFit/>
          </a:bodyPr>
          <a:lstStyle/>
          <a:p>
            <a:pPr marL="457200" lvl="0" indent="0" algn="ctr" rtl="0">
              <a:spcBef>
                <a:spcPts val="0"/>
              </a:spcBef>
              <a:spcAft>
                <a:spcPts val="0"/>
              </a:spcAft>
              <a:buNone/>
            </a:pPr>
            <a:r>
              <a:rPr lang="en" sz="1800" b="1" u="sng" dirty="0">
                <a:solidFill>
                  <a:schemeClr val="lt1"/>
                </a:solidFill>
                <a:latin typeface="Red Hat Display"/>
                <a:ea typeface="Red Hat Display"/>
                <a:cs typeface="Red Hat Display"/>
                <a:sym typeface="Red Hat Display"/>
              </a:rPr>
              <a:t>DARBO PRIEMONĖS:</a:t>
            </a:r>
            <a:endParaRPr sz="1800" b="1" u="sng" dirty="0">
              <a:solidFill>
                <a:schemeClr val="lt1"/>
              </a:solidFill>
              <a:latin typeface="Red Hat Display"/>
              <a:ea typeface="Red Hat Display"/>
              <a:cs typeface="Red Hat Display"/>
              <a:sym typeface="Red Hat Display"/>
            </a:endParaRPr>
          </a:p>
          <a:p>
            <a:pPr marL="0" lvl="0" indent="0" algn="ctr" rtl="0">
              <a:spcBef>
                <a:spcPts val="0"/>
              </a:spcBef>
              <a:spcAft>
                <a:spcPts val="0"/>
              </a:spcAft>
              <a:buNone/>
            </a:pPr>
            <a:endParaRPr sz="1800" b="1" i="1" u="sng" dirty="0">
              <a:solidFill>
                <a:schemeClr val="lt1"/>
              </a:solidFill>
              <a:latin typeface="Red Hat Display"/>
              <a:ea typeface="Red Hat Display"/>
              <a:cs typeface="Red Hat Display"/>
              <a:sym typeface="Red Hat Display"/>
            </a:endParaRPr>
          </a:p>
          <a:p>
            <a:pPr marL="457200" lvl="0" indent="-317500" algn="ctr" rtl="0">
              <a:spcBef>
                <a:spcPts val="0"/>
              </a:spcBef>
              <a:spcAft>
                <a:spcPts val="0"/>
              </a:spcAft>
              <a:buClr>
                <a:schemeClr val="bg1"/>
              </a:buClr>
              <a:buSzPts val="1400"/>
              <a:buFont typeface="Red Hat Display"/>
              <a:buChar char="●"/>
            </a:pPr>
            <a:r>
              <a:rPr lang="en" b="1" dirty="0">
                <a:solidFill>
                  <a:schemeClr val="bg1"/>
                </a:solidFill>
                <a:latin typeface="Red Hat Display"/>
                <a:ea typeface="Red Hat Display"/>
                <a:cs typeface="Red Hat Display"/>
                <a:sym typeface="Red Hat Display"/>
              </a:rPr>
              <a:t>2 mašinytės, sveriančios po 0,054 kg</a:t>
            </a:r>
            <a:endParaRPr b="1" dirty="0">
              <a:solidFill>
                <a:schemeClr val="bg1"/>
              </a:solidFill>
              <a:latin typeface="Red Hat Display"/>
              <a:ea typeface="Red Hat Display"/>
              <a:cs typeface="Red Hat Display"/>
              <a:sym typeface="Red Hat Display"/>
            </a:endParaRPr>
          </a:p>
          <a:p>
            <a:pPr marL="457200" lvl="0" indent="-317500" algn="ctr" rtl="0">
              <a:spcBef>
                <a:spcPts val="0"/>
              </a:spcBef>
              <a:spcAft>
                <a:spcPts val="0"/>
              </a:spcAft>
              <a:buClr>
                <a:schemeClr val="bg1"/>
              </a:buClr>
              <a:buSzPts val="1400"/>
              <a:buFont typeface="Red Hat Display"/>
              <a:buChar char="●"/>
            </a:pPr>
            <a:r>
              <a:rPr lang="en" b="1" dirty="0">
                <a:solidFill>
                  <a:schemeClr val="bg1"/>
                </a:solidFill>
                <a:latin typeface="Red Hat Display"/>
                <a:ea typeface="Red Hat Display"/>
                <a:cs typeface="Red Hat Display"/>
                <a:sym typeface="Red Hat Display"/>
              </a:rPr>
              <a:t>svareliai</a:t>
            </a:r>
            <a:endParaRPr b="1" dirty="0">
              <a:solidFill>
                <a:schemeClr val="bg1"/>
              </a:solidFill>
              <a:latin typeface="Red Hat Display"/>
              <a:ea typeface="Red Hat Display"/>
              <a:cs typeface="Red Hat Display"/>
              <a:sym typeface="Red Hat Display"/>
            </a:endParaRPr>
          </a:p>
          <a:p>
            <a:pPr marL="457200" lvl="0" indent="-317500" algn="ctr" rtl="0">
              <a:spcBef>
                <a:spcPts val="0"/>
              </a:spcBef>
              <a:spcAft>
                <a:spcPts val="0"/>
              </a:spcAft>
              <a:buClr>
                <a:schemeClr val="bg1"/>
              </a:buClr>
              <a:buSzPts val="1400"/>
              <a:buFont typeface="Red Hat Display"/>
              <a:buChar char="●"/>
            </a:pPr>
            <a:r>
              <a:rPr lang="en" b="1" dirty="0">
                <a:solidFill>
                  <a:schemeClr val="bg1"/>
                </a:solidFill>
                <a:latin typeface="Red Hat Display"/>
                <a:ea typeface="Red Hat Display"/>
                <a:cs typeface="Red Hat Display"/>
                <a:sym typeface="Red Hat Display"/>
              </a:rPr>
              <a:t>bėgiai</a:t>
            </a:r>
            <a:endParaRPr b="1" dirty="0">
              <a:solidFill>
                <a:schemeClr val="bg1"/>
              </a:solidFill>
              <a:latin typeface="Red Hat Display"/>
              <a:ea typeface="Red Hat Display"/>
              <a:cs typeface="Red Hat Display"/>
              <a:sym typeface="Red Hat Display"/>
            </a:endParaRPr>
          </a:p>
          <a:p>
            <a:pPr marL="457200" lvl="0" indent="-317500" algn="ctr" rtl="0">
              <a:spcBef>
                <a:spcPts val="0"/>
              </a:spcBef>
              <a:spcAft>
                <a:spcPts val="0"/>
              </a:spcAft>
              <a:buClr>
                <a:schemeClr val="bg1"/>
              </a:buClr>
              <a:buSzPts val="1400"/>
              <a:buFont typeface="Red Hat Display"/>
              <a:buChar char="●"/>
            </a:pPr>
            <a:r>
              <a:rPr lang="en" b="1" dirty="0">
                <a:solidFill>
                  <a:schemeClr val="bg1"/>
                </a:solidFill>
                <a:latin typeface="Red Hat Display"/>
                <a:ea typeface="Red Hat Display"/>
                <a:cs typeface="Red Hat Display"/>
                <a:sym typeface="Red Hat Display"/>
              </a:rPr>
              <a:t>siūlas</a:t>
            </a:r>
            <a:endParaRPr b="1" dirty="0">
              <a:solidFill>
                <a:schemeClr val="bg1"/>
              </a:solidFill>
              <a:latin typeface="Red Hat Display"/>
              <a:ea typeface="Red Hat Display"/>
              <a:cs typeface="Red Hat Display"/>
              <a:sym typeface="Red Hat Display"/>
            </a:endParaRPr>
          </a:p>
          <a:p>
            <a:pPr marL="457200" lvl="0" indent="-317500" algn="ctr" rtl="0">
              <a:spcBef>
                <a:spcPts val="0"/>
              </a:spcBef>
              <a:spcAft>
                <a:spcPts val="0"/>
              </a:spcAft>
              <a:buClr>
                <a:schemeClr val="bg1"/>
              </a:buClr>
              <a:buSzPts val="1400"/>
              <a:buFont typeface="Red Hat Display"/>
              <a:buChar char="●"/>
            </a:pPr>
            <a:r>
              <a:rPr lang="en" b="1" dirty="0">
                <a:solidFill>
                  <a:schemeClr val="bg1"/>
                </a:solidFill>
                <a:latin typeface="Red Hat Display"/>
                <a:ea typeface="Red Hat Display"/>
                <a:cs typeface="Red Hat Display"/>
                <a:sym typeface="Red Hat Display"/>
              </a:rPr>
              <a:t>dinanometrai</a:t>
            </a:r>
            <a:endParaRPr b="1" dirty="0">
              <a:solidFill>
                <a:schemeClr val="bg1"/>
              </a:solidFill>
              <a:latin typeface="Red Hat Display"/>
              <a:ea typeface="Red Hat Display"/>
              <a:cs typeface="Red Hat Display"/>
              <a:sym typeface="Red Hat Display"/>
            </a:endParaRPr>
          </a:p>
          <a:p>
            <a:pPr marL="457200" lvl="0" indent="-317500" algn="ctr" rtl="0">
              <a:spcBef>
                <a:spcPts val="0"/>
              </a:spcBef>
              <a:spcAft>
                <a:spcPts val="0"/>
              </a:spcAft>
              <a:buClr>
                <a:schemeClr val="bg1"/>
              </a:buClr>
              <a:buSzPts val="1400"/>
              <a:buFont typeface="Red Hat Display"/>
              <a:buChar char="●"/>
            </a:pPr>
            <a:r>
              <a:rPr lang="en" b="1" dirty="0">
                <a:solidFill>
                  <a:schemeClr val="bg1"/>
                </a:solidFill>
                <a:latin typeface="Red Hat Display"/>
                <a:ea typeface="Red Hat Display"/>
                <a:cs typeface="Red Hat Display"/>
                <a:sym typeface="Red Hat Display"/>
              </a:rPr>
              <a:t>spiralės.</a:t>
            </a:r>
            <a:endParaRPr b="1" dirty="0">
              <a:solidFill>
                <a:schemeClr val="bg1"/>
              </a:solidFill>
              <a:latin typeface="Red Hat Display"/>
              <a:ea typeface="Red Hat Display"/>
              <a:cs typeface="Red Hat Display"/>
              <a:sym typeface="Red Hat Display"/>
            </a:endParaRPr>
          </a:p>
        </p:txBody>
      </p:sp>
    </p:spTree>
  </p:cSld>
  <p:clrMapOvr>
    <a:masterClrMapping/>
  </p:clrMapOvr>
  <p:transition spd="med">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288"/>
        <p:cNvGrpSpPr/>
        <p:nvPr/>
      </p:nvGrpSpPr>
      <p:grpSpPr>
        <a:xfrm>
          <a:off x="0" y="0"/>
          <a:ext cx="0" cy="0"/>
          <a:chOff x="0" y="0"/>
          <a:chExt cx="0" cy="0"/>
        </a:xfrm>
      </p:grpSpPr>
      <p:sp>
        <p:nvSpPr>
          <p:cNvPr id="1289" name="Google Shape;1289;p43"/>
          <p:cNvSpPr txBox="1">
            <a:spLocks noGrp="1"/>
          </p:cNvSpPr>
          <p:nvPr>
            <p:ph type="title"/>
          </p:nvPr>
        </p:nvSpPr>
        <p:spPr>
          <a:xfrm>
            <a:off x="683775" y="133800"/>
            <a:ext cx="77040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DARBO PLANAS</a:t>
            </a:r>
            <a:endParaRPr/>
          </a:p>
        </p:txBody>
      </p:sp>
      <p:sp>
        <p:nvSpPr>
          <p:cNvPr id="1290" name="Google Shape;1290;p43"/>
          <p:cNvSpPr txBox="1"/>
          <p:nvPr/>
        </p:nvSpPr>
        <p:spPr>
          <a:xfrm>
            <a:off x="2752325" y="1115150"/>
            <a:ext cx="3639300" cy="572700"/>
          </a:xfrm>
          <a:prstGeom prst="rect">
            <a:avLst/>
          </a:prstGeom>
          <a:noFill/>
          <a:ln>
            <a:noFill/>
          </a:ln>
        </p:spPr>
        <p:txBody>
          <a:bodyPr spcFirstLastPara="1" wrap="square" lIns="91425" tIns="91425" rIns="91425" bIns="91425" anchor="b" anchorCtr="0">
            <a:noAutofit/>
          </a:bodyPr>
          <a:lstStyle/>
          <a:p>
            <a:pPr marL="0" lvl="0" indent="0" algn="ctr" rtl="0">
              <a:spcBef>
                <a:spcPts val="0"/>
              </a:spcBef>
              <a:spcAft>
                <a:spcPts val="0"/>
              </a:spcAft>
              <a:buNone/>
            </a:pPr>
            <a:endParaRPr sz="2200" b="1">
              <a:solidFill>
                <a:schemeClr val="accent5"/>
              </a:solidFill>
              <a:latin typeface="Red Hat Display"/>
              <a:ea typeface="Red Hat Display"/>
              <a:cs typeface="Red Hat Display"/>
              <a:sym typeface="Red Hat Display"/>
            </a:endParaRPr>
          </a:p>
        </p:txBody>
      </p:sp>
      <p:sp>
        <p:nvSpPr>
          <p:cNvPr id="1291" name="Google Shape;1291;p43"/>
          <p:cNvSpPr txBox="1"/>
          <p:nvPr/>
        </p:nvSpPr>
        <p:spPr>
          <a:xfrm>
            <a:off x="719988" y="717988"/>
            <a:ext cx="7704000" cy="11154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a:solidFill>
                  <a:schemeClr val="lt1"/>
                </a:solidFill>
                <a:latin typeface="Montserrat"/>
                <a:ea typeface="Montserrat"/>
                <a:cs typeface="Montserrat"/>
                <a:sym typeface="Montserrat"/>
              </a:rPr>
              <a:t>Sukonstravusios mechanizmą iš 2 mašinyčių, kurios yra sujungtos siūlais ir spiralėmis, atliksime bandymą, kuris arba paneigs arba patvirtins mano hipotezę. Kiekvieną mašinytę galima įtempti skirtinga jėga ir pakrauti skirtingais svoriais.. Iš viso yra 3 bandymai, kurie turėtų įrodyti antrąjį Niutono dėsnį.</a:t>
            </a:r>
            <a:endParaRPr>
              <a:solidFill>
                <a:schemeClr val="lt1"/>
              </a:solidFill>
              <a:latin typeface="Montserrat"/>
              <a:ea typeface="Montserrat"/>
              <a:cs typeface="Montserrat"/>
              <a:sym typeface="Montserrat"/>
            </a:endParaRPr>
          </a:p>
        </p:txBody>
      </p:sp>
      <p:sp>
        <p:nvSpPr>
          <p:cNvPr id="1292" name="Google Shape;1292;p43"/>
          <p:cNvSpPr txBox="1"/>
          <p:nvPr/>
        </p:nvSpPr>
        <p:spPr>
          <a:xfrm>
            <a:off x="728800" y="2335613"/>
            <a:ext cx="2441700" cy="5727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a:solidFill>
                  <a:schemeClr val="lt1"/>
                </a:solidFill>
                <a:latin typeface="Montserrat"/>
                <a:ea typeface="Montserrat"/>
                <a:cs typeface="Montserrat"/>
                <a:sym typeface="Montserrat"/>
              </a:rPr>
              <a:t>m=0,054 kg (pastovus)</a:t>
            </a:r>
            <a:endParaRPr>
              <a:solidFill>
                <a:schemeClr val="lt1"/>
              </a:solidFill>
              <a:latin typeface="Montserrat"/>
              <a:ea typeface="Montserrat"/>
              <a:cs typeface="Montserrat"/>
              <a:sym typeface="Montserrat"/>
            </a:endParaRPr>
          </a:p>
          <a:p>
            <a:pPr marL="0" lvl="0" indent="0" algn="ctr" rtl="0">
              <a:spcBef>
                <a:spcPts val="0"/>
              </a:spcBef>
              <a:spcAft>
                <a:spcPts val="0"/>
              </a:spcAft>
              <a:buNone/>
            </a:pPr>
            <a:r>
              <a:rPr lang="en">
                <a:solidFill>
                  <a:schemeClr val="lt1"/>
                </a:solidFill>
                <a:latin typeface="Montserrat"/>
                <a:ea typeface="Montserrat"/>
                <a:cs typeface="Montserrat"/>
                <a:sym typeface="Montserrat"/>
              </a:rPr>
              <a:t>Didinant F, didėja a.</a:t>
            </a:r>
            <a:endParaRPr>
              <a:solidFill>
                <a:schemeClr val="lt1"/>
              </a:solidFill>
              <a:latin typeface="Montserrat"/>
              <a:ea typeface="Montserrat"/>
              <a:cs typeface="Montserrat"/>
              <a:sym typeface="Montserrat"/>
            </a:endParaRPr>
          </a:p>
        </p:txBody>
      </p:sp>
      <p:sp>
        <p:nvSpPr>
          <p:cNvPr id="1293" name="Google Shape;1293;p43"/>
          <p:cNvSpPr txBox="1"/>
          <p:nvPr/>
        </p:nvSpPr>
        <p:spPr>
          <a:xfrm>
            <a:off x="773812" y="1844900"/>
            <a:ext cx="2351700" cy="484800"/>
          </a:xfrm>
          <a:prstGeom prst="rect">
            <a:avLst/>
          </a:prstGeom>
          <a:noFill/>
          <a:ln>
            <a:noFill/>
          </a:ln>
        </p:spPr>
        <p:txBody>
          <a:bodyPr spcFirstLastPara="1" wrap="square" lIns="91425" tIns="91425" rIns="91425" bIns="91425" anchor="b" anchorCtr="0">
            <a:noAutofit/>
          </a:bodyPr>
          <a:lstStyle/>
          <a:p>
            <a:pPr marL="0" lvl="0" indent="0" algn="ctr" rtl="0">
              <a:spcBef>
                <a:spcPts val="0"/>
              </a:spcBef>
              <a:spcAft>
                <a:spcPts val="0"/>
              </a:spcAft>
              <a:buNone/>
            </a:pPr>
            <a:r>
              <a:rPr lang="en" sz="2200" b="1">
                <a:solidFill>
                  <a:schemeClr val="accent5"/>
                </a:solidFill>
                <a:latin typeface="Red Hat Display"/>
                <a:ea typeface="Red Hat Display"/>
                <a:cs typeface="Red Hat Display"/>
                <a:sym typeface="Red Hat Display"/>
              </a:rPr>
              <a:t>1 bandymas</a:t>
            </a:r>
            <a:endParaRPr sz="2200" b="1">
              <a:solidFill>
                <a:schemeClr val="accent5"/>
              </a:solidFill>
              <a:latin typeface="Red Hat Display"/>
              <a:ea typeface="Red Hat Display"/>
              <a:cs typeface="Red Hat Display"/>
              <a:sym typeface="Red Hat Display"/>
            </a:endParaRPr>
          </a:p>
        </p:txBody>
      </p:sp>
      <p:sp>
        <p:nvSpPr>
          <p:cNvPr id="1294" name="Google Shape;1294;p43"/>
          <p:cNvSpPr txBox="1"/>
          <p:nvPr/>
        </p:nvSpPr>
        <p:spPr>
          <a:xfrm>
            <a:off x="3396000" y="2286488"/>
            <a:ext cx="2351700" cy="5727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a:solidFill>
                  <a:schemeClr val="lt1"/>
                </a:solidFill>
                <a:latin typeface="Montserrat"/>
                <a:ea typeface="Montserrat"/>
                <a:cs typeface="Montserrat"/>
                <a:sym typeface="Montserrat"/>
              </a:rPr>
              <a:t>F=1N (pastovus)</a:t>
            </a:r>
            <a:endParaRPr>
              <a:solidFill>
                <a:schemeClr val="lt1"/>
              </a:solidFill>
              <a:latin typeface="Montserrat"/>
              <a:ea typeface="Montserrat"/>
              <a:cs typeface="Montserrat"/>
              <a:sym typeface="Montserrat"/>
            </a:endParaRPr>
          </a:p>
          <a:p>
            <a:pPr marL="0" lvl="0" indent="0" algn="ctr" rtl="0">
              <a:spcBef>
                <a:spcPts val="0"/>
              </a:spcBef>
              <a:spcAft>
                <a:spcPts val="0"/>
              </a:spcAft>
              <a:buNone/>
            </a:pPr>
            <a:r>
              <a:rPr lang="en">
                <a:solidFill>
                  <a:schemeClr val="lt1"/>
                </a:solidFill>
                <a:latin typeface="Montserrat"/>
                <a:ea typeface="Montserrat"/>
                <a:cs typeface="Montserrat"/>
                <a:sym typeface="Montserrat"/>
              </a:rPr>
              <a:t>Didinant m, mažėja a.</a:t>
            </a:r>
            <a:endParaRPr>
              <a:solidFill>
                <a:schemeClr val="lt1"/>
              </a:solidFill>
              <a:latin typeface="Montserrat"/>
              <a:ea typeface="Montserrat"/>
              <a:cs typeface="Montserrat"/>
              <a:sym typeface="Montserrat"/>
            </a:endParaRPr>
          </a:p>
        </p:txBody>
      </p:sp>
      <p:sp>
        <p:nvSpPr>
          <p:cNvPr id="1295" name="Google Shape;1295;p43"/>
          <p:cNvSpPr txBox="1"/>
          <p:nvPr/>
        </p:nvSpPr>
        <p:spPr>
          <a:xfrm>
            <a:off x="3396002" y="1844888"/>
            <a:ext cx="2351700" cy="484800"/>
          </a:xfrm>
          <a:prstGeom prst="rect">
            <a:avLst/>
          </a:prstGeom>
          <a:noFill/>
          <a:ln>
            <a:noFill/>
          </a:ln>
        </p:spPr>
        <p:txBody>
          <a:bodyPr spcFirstLastPara="1" wrap="square" lIns="91425" tIns="91425" rIns="91425" bIns="91425" anchor="b" anchorCtr="0">
            <a:noAutofit/>
          </a:bodyPr>
          <a:lstStyle/>
          <a:p>
            <a:pPr marL="0" lvl="0" indent="0" algn="ctr" rtl="0">
              <a:spcBef>
                <a:spcPts val="0"/>
              </a:spcBef>
              <a:spcAft>
                <a:spcPts val="0"/>
              </a:spcAft>
              <a:buNone/>
            </a:pPr>
            <a:r>
              <a:rPr lang="en" sz="2200" b="1">
                <a:solidFill>
                  <a:schemeClr val="accent5"/>
                </a:solidFill>
                <a:latin typeface="Red Hat Display"/>
                <a:ea typeface="Red Hat Display"/>
                <a:cs typeface="Red Hat Display"/>
                <a:sym typeface="Red Hat Display"/>
              </a:rPr>
              <a:t>2 bandymas</a:t>
            </a:r>
            <a:endParaRPr sz="2200" b="1">
              <a:solidFill>
                <a:schemeClr val="accent5"/>
              </a:solidFill>
              <a:latin typeface="Red Hat Display"/>
              <a:ea typeface="Red Hat Display"/>
              <a:cs typeface="Red Hat Display"/>
              <a:sym typeface="Red Hat Display"/>
            </a:endParaRPr>
          </a:p>
        </p:txBody>
      </p:sp>
      <p:sp>
        <p:nvSpPr>
          <p:cNvPr id="1296" name="Google Shape;1296;p43"/>
          <p:cNvSpPr txBox="1"/>
          <p:nvPr/>
        </p:nvSpPr>
        <p:spPr>
          <a:xfrm>
            <a:off x="6018188" y="2286500"/>
            <a:ext cx="2351700" cy="5727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a:solidFill>
                  <a:schemeClr val="lt1"/>
                </a:solidFill>
                <a:latin typeface="Montserrat"/>
                <a:ea typeface="Montserrat"/>
                <a:cs typeface="Montserrat"/>
                <a:sym typeface="Montserrat"/>
              </a:rPr>
              <a:t>2 skirtingos m ir 2 skirtingos F, bet a toks pats.</a:t>
            </a:r>
            <a:endParaRPr>
              <a:solidFill>
                <a:schemeClr val="lt1"/>
              </a:solidFill>
              <a:latin typeface="Montserrat"/>
              <a:ea typeface="Montserrat"/>
              <a:cs typeface="Montserrat"/>
              <a:sym typeface="Montserrat"/>
            </a:endParaRPr>
          </a:p>
        </p:txBody>
      </p:sp>
      <p:sp>
        <p:nvSpPr>
          <p:cNvPr id="1297" name="Google Shape;1297;p43"/>
          <p:cNvSpPr txBox="1"/>
          <p:nvPr/>
        </p:nvSpPr>
        <p:spPr>
          <a:xfrm>
            <a:off x="6018202" y="1844888"/>
            <a:ext cx="2351700" cy="484800"/>
          </a:xfrm>
          <a:prstGeom prst="rect">
            <a:avLst/>
          </a:prstGeom>
          <a:noFill/>
          <a:ln>
            <a:noFill/>
          </a:ln>
        </p:spPr>
        <p:txBody>
          <a:bodyPr spcFirstLastPara="1" wrap="square" lIns="91425" tIns="91425" rIns="91425" bIns="91425" anchor="b" anchorCtr="0">
            <a:noAutofit/>
          </a:bodyPr>
          <a:lstStyle/>
          <a:p>
            <a:pPr marL="0" lvl="0" indent="0" algn="ctr" rtl="0">
              <a:spcBef>
                <a:spcPts val="0"/>
              </a:spcBef>
              <a:spcAft>
                <a:spcPts val="0"/>
              </a:spcAft>
              <a:buNone/>
            </a:pPr>
            <a:r>
              <a:rPr lang="en" sz="2200" b="1">
                <a:solidFill>
                  <a:schemeClr val="accent5"/>
                </a:solidFill>
                <a:latin typeface="Red Hat Display"/>
                <a:ea typeface="Red Hat Display"/>
                <a:cs typeface="Red Hat Display"/>
                <a:sym typeface="Red Hat Display"/>
              </a:rPr>
              <a:t>3 bandymas</a:t>
            </a:r>
            <a:endParaRPr sz="2200" b="1">
              <a:solidFill>
                <a:schemeClr val="accent5"/>
              </a:solidFill>
              <a:latin typeface="Red Hat Display"/>
              <a:ea typeface="Red Hat Display"/>
              <a:cs typeface="Red Hat Display"/>
              <a:sym typeface="Red Hat Display"/>
            </a:endParaRPr>
          </a:p>
        </p:txBody>
      </p:sp>
      <p:sp>
        <p:nvSpPr>
          <p:cNvPr id="1298" name="Google Shape;1298;p43"/>
          <p:cNvSpPr txBox="1"/>
          <p:nvPr/>
        </p:nvSpPr>
        <p:spPr>
          <a:xfrm>
            <a:off x="818801" y="2970900"/>
            <a:ext cx="2351700" cy="1213200"/>
          </a:xfrm>
          <a:prstGeom prst="rect">
            <a:avLst/>
          </a:prstGeom>
          <a:noFill/>
          <a:ln>
            <a:noFill/>
          </a:ln>
        </p:spPr>
        <p:txBody>
          <a:bodyPr spcFirstLastPara="1" wrap="square" lIns="91425" tIns="91425" rIns="91425" bIns="91425" anchor="t" anchorCtr="0">
            <a:noAutofit/>
          </a:bodyPr>
          <a:lstStyle/>
          <a:p>
            <a:pPr marL="457200" lvl="0" indent="-317500" algn="l" rtl="0">
              <a:lnSpc>
                <a:spcPct val="115000"/>
              </a:lnSpc>
              <a:spcBef>
                <a:spcPts val="0"/>
              </a:spcBef>
              <a:spcAft>
                <a:spcPts val="0"/>
              </a:spcAft>
              <a:buClr>
                <a:schemeClr val="bg1"/>
              </a:buClr>
              <a:buSzPts val="1400"/>
              <a:buFont typeface="Montserrat"/>
              <a:buChar char="●"/>
            </a:pPr>
            <a:r>
              <a:rPr lang="en" dirty="0">
                <a:solidFill>
                  <a:schemeClr val="lt1"/>
                </a:solidFill>
                <a:latin typeface="Montserrat"/>
                <a:ea typeface="Montserrat"/>
                <a:cs typeface="Montserrat"/>
                <a:sym typeface="Montserrat"/>
              </a:rPr>
              <a:t>0,5N ir 0,054kg</a:t>
            </a:r>
            <a:endParaRPr dirty="0">
              <a:solidFill>
                <a:schemeClr val="lt1"/>
              </a:solidFill>
              <a:latin typeface="Montserrat"/>
              <a:ea typeface="Montserrat"/>
              <a:cs typeface="Montserrat"/>
              <a:sym typeface="Montserrat"/>
            </a:endParaRPr>
          </a:p>
          <a:p>
            <a:pPr marL="457200" lvl="0" indent="-317500" algn="l" rtl="0">
              <a:lnSpc>
                <a:spcPct val="115000"/>
              </a:lnSpc>
              <a:spcBef>
                <a:spcPts val="0"/>
              </a:spcBef>
              <a:spcAft>
                <a:spcPts val="0"/>
              </a:spcAft>
              <a:buClr>
                <a:schemeClr val="lt1"/>
              </a:buClr>
              <a:buSzPts val="1400"/>
              <a:buFont typeface="Montserrat"/>
              <a:buChar char="●"/>
            </a:pPr>
            <a:r>
              <a:rPr lang="en" dirty="0">
                <a:solidFill>
                  <a:schemeClr val="lt1"/>
                </a:solidFill>
                <a:latin typeface="Montserrat"/>
                <a:ea typeface="Montserrat"/>
                <a:cs typeface="Montserrat"/>
                <a:sym typeface="Montserrat"/>
              </a:rPr>
              <a:t>1N ir 0,054kg</a:t>
            </a:r>
            <a:endParaRPr dirty="0">
              <a:solidFill>
                <a:schemeClr val="lt1"/>
              </a:solidFill>
              <a:latin typeface="Montserrat"/>
              <a:ea typeface="Montserrat"/>
              <a:cs typeface="Montserrat"/>
              <a:sym typeface="Montserrat"/>
            </a:endParaRPr>
          </a:p>
          <a:p>
            <a:pPr marL="457200" lvl="0" indent="-317500" algn="l" rtl="0">
              <a:lnSpc>
                <a:spcPct val="115000"/>
              </a:lnSpc>
              <a:spcBef>
                <a:spcPts val="0"/>
              </a:spcBef>
              <a:spcAft>
                <a:spcPts val="0"/>
              </a:spcAft>
              <a:buClr>
                <a:schemeClr val="lt1"/>
              </a:buClr>
              <a:buSzPts val="1400"/>
              <a:buFont typeface="Montserrat"/>
              <a:buChar char="●"/>
            </a:pPr>
            <a:r>
              <a:rPr lang="en" dirty="0">
                <a:solidFill>
                  <a:schemeClr val="lt1"/>
                </a:solidFill>
                <a:latin typeface="Montserrat"/>
                <a:ea typeface="Montserrat"/>
                <a:cs typeface="Montserrat"/>
                <a:sym typeface="Montserrat"/>
              </a:rPr>
              <a:t>1,5N ir 0,054kg</a:t>
            </a:r>
            <a:endParaRPr dirty="0">
              <a:solidFill>
                <a:schemeClr val="lt1"/>
              </a:solidFill>
              <a:latin typeface="Montserrat"/>
              <a:ea typeface="Montserrat"/>
              <a:cs typeface="Montserrat"/>
              <a:sym typeface="Montserrat"/>
            </a:endParaRPr>
          </a:p>
          <a:p>
            <a:pPr marL="457200" lvl="0" indent="-317500" algn="l" rtl="0">
              <a:lnSpc>
                <a:spcPct val="115000"/>
              </a:lnSpc>
              <a:spcBef>
                <a:spcPts val="0"/>
              </a:spcBef>
              <a:spcAft>
                <a:spcPts val="0"/>
              </a:spcAft>
              <a:buClr>
                <a:schemeClr val="lt1"/>
              </a:buClr>
              <a:buSzPts val="1400"/>
              <a:buFont typeface="Montserrat"/>
              <a:buChar char="●"/>
            </a:pPr>
            <a:r>
              <a:rPr lang="en" dirty="0">
                <a:solidFill>
                  <a:schemeClr val="lt1"/>
                </a:solidFill>
                <a:latin typeface="Montserrat"/>
                <a:ea typeface="Montserrat"/>
                <a:cs typeface="Montserrat"/>
                <a:sym typeface="Montserrat"/>
              </a:rPr>
              <a:t>2N ir 0,054kg</a:t>
            </a:r>
            <a:endParaRPr dirty="0">
              <a:solidFill>
                <a:schemeClr val="lt1"/>
              </a:solidFill>
              <a:latin typeface="Montserrat"/>
              <a:ea typeface="Montserrat"/>
              <a:cs typeface="Montserrat"/>
              <a:sym typeface="Montserrat"/>
            </a:endParaRPr>
          </a:p>
          <a:p>
            <a:pPr marL="0" lvl="0" indent="0" algn="l" rtl="0">
              <a:lnSpc>
                <a:spcPct val="115000"/>
              </a:lnSpc>
              <a:spcBef>
                <a:spcPts val="0"/>
              </a:spcBef>
              <a:spcAft>
                <a:spcPts val="0"/>
              </a:spcAft>
              <a:buNone/>
            </a:pPr>
            <a:endParaRPr dirty="0">
              <a:solidFill>
                <a:schemeClr val="lt1"/>
              </a:solidFill>
              <a:latin typeface="Montserrat"/>
              <a:ea typeface="Montserrat"/>
              <a:cs typeface="Montserrat"/>
              <a:sym typeface="Montserrat"/>
            </a:endParaRPr>
          </a:p>
          <a:p>
            <a:pPr marL="0" lvl="0" indent="0" algn="l" rtl="0">
              <a:spcBef>
                <a:spcPts val="0"/>
              </a:spcBef>
              <a:spcAft>
                <a:spcPts val="0"/>
              </a:spcAft>
              <a:buNone/>
            </a:pPr>
            <a:endParaRPr dirty="0">
              <a:solidFill>
                <a:schemeClr val="lt1"/>
              </a:solidFill>
              <a:latin typeface="Montserrat"/>
              <a:ea typeface="Montserrat"/>
              <a:cs typeface="Montserrat"/>
              <a:sym typeface="Montserrat"/>
            </a:endParaRPr>
          </a:p>
        </p:txBody>
      </p:sp>
      <p:sp>
        <p:nvSpPr>
          <p:cNvPr id="1299" name="Google Shape;1299;p43"/>
          <p:cNvSpPr txBox="1"/>
          <p:nvPr/>
        </p:nvSpPr>
        <p:spPr>
          <a:xfrm>
            <a:off x="3418500" y="2764800"/>
            <a:ext cx="2351700" cy="1625400"/>
          </a:xfrm>
          <a:prstGeom prst="rect">
            <a:avLst/>
          </a:prstGeom>
          <a:noFill/>
          <a:ln>
            <a:noFill/>
          </a:ln>
        </p:spPr>
        <p:txBody>
          <a:bodyPr spcFirstLastPara="1" wrap="square" lIns="91425" tIns="91425" rIns="91425" bIns="91425" anchor="t" anchorCtr="0">
            <a:noAutofit/>
          </a:bodyPr>
          <a:lstStyle/>
          <a:p>
            <a:pPr marL="457200" lvl="0" indent="-317500" algn="l" rtl="0">
              <a:lnSpc>
                <a:spcPct val="115000"/>
              </a:lnSpc>
              <a:spcBef>
                <a:spcPts val="0"/>
              </a:spcBef>
              <a:spcAft>
                <a:spcPts val="0"/>
              </a:spcAft>
              <a:buClr>
                <a:schemeClr val="bg1"/>
              </a:buClr>
              <a:buSzPts val="1400"/>
              <a:buFont typeface="Montserrat"/>
              <a:buChar char="●"/>
            </a:pPr>
            <a:r>
              <a:rPr lang="en" dirty="0">
                <a:solidFill>
                  <a:schemeClr val="lt1"/>
                </a:solidFill>
                <a:latin typeface="Montserrat"/>
                <a:ea typeface="Montserrat"/>
                <a:cs typeface="Montserrat"/>
                <a:sym typeface="Montserrat"/>
              </a:rPr>
              <a:t>1N ir 0,104kg</a:t>
            </a:r>
            <a:endParaRPr dirty="0">
              <a:solidFill>
                <a:schemeClr val="lt1"/>
              </a:solidFill>
              <a:latin typeface="Montserrat"/>
              <a:ea typeface="Montserrat"/>
              <a:cs typeface="Montserrat"/>
              <a:sym typeface="Montserrat"/>
            </a:endParaRPr>
          </a:p>
          <a:p>
            <a:pPr marL="457200" lvl="0" indent="-317500" algn="l" rtl="0">
              <a:lnSpc>
                <a:spcPct val="115000"/>
              </a:lnSpc>
              <a:spcBef>
                <a:spcPts val="0"/>
              </a:spcBef>
              <a:spcAft>
                <a:spcPts val="0"/>
              </a:spcAft>
              <a:buClr>
                <a:schemeClr val="lt1"/>
              </a:buClr>
              <a:buSzPts val="1400"/>
              <a:buFont typeface="Montserrat"/>
              <a:buChar char="●"/>
            </a:pPr>
            <a:r>
              <a:rPr lang="en" dirty="0">
                <a:solidFill>
                  <a:schemeClr val="lt1"/>
                </a:solidFill>
                <a:latin typeface="Montserrat"/>
                <a:ea typeface="Montserrat"/>
                <a:cs typeface="Montserrat"/>
                <a:sym typeface="Montserrat"/>
              </a:rPr>
              <a:t>1N ir 0,154kg</a:t>
            </a:r>
            <a:endParaRPr dirty="0">
              <a:solidFill>
                <a:schemeClr val="lt1"/>
              </a:solidFill>
              <a:latin typeface="Montserrat"/>
              <a:ea typeface="Montserrat"/>
              <a:cs typeface="Montserrat"/>
              <a:sym typeface="Montserrat"/>
            </a:endParaRPr>
          </a:p>
          <a:p>
            <a:pPr marL="457200" lvl="0" indent="-317500" algn="l" rtl="0">
              <a:lnSpc>
                <a:spcPct val="115000"/>
              </a:lnSpc>
              <a:spcBef>
                <a:spcPts val="0"/>
              </a:spcBef>
              <a:spcAft>
                <a:spcPts val="0"/>
              </a:spcAft>
              <a:buClr>
                <a:schemeClr val="lt1"/>
              </a:buClr>
              <a:buSzPts val="1400"/>
              <a:buFont typeface="Montserrat"/>
              <a:buChar char="●"/>
            </a:pPr>
            <a:r>
              <a:rPr lang="en" dirty="0">
                <a:solidFill>
                  <a:schemeClr val="lt1"/>
                </a:solidFill>
                <a:latin typeface="Montserrat"/>
                <a:ea typeface="Montserrat"/>
                <a:cs typeface="Montserrat"/>
                <a:sym typeface="Montserrat"/>
              </a:rPr>
              <a:t>1N ir 0,204kg</a:t>
            </a:r>
            <a:endParaRPr dirty="0">
              <a:solidFill>
                <a:schemeClr val="lt1"/>
              </a:solidFill>
              <a:latin typeface="Montserrat"/>
              <a:ea typeface="Montserrat"/>
              <a:cs typeface="Montserrat"/>
              <a:sym typeface="Montserrat"/>
            </a:endParaRPr>
          </a:p>
          <a:p>
            <a:pPr marL="457200" lvl="0" indent="-317500" algn="l" rtl="0">
              <a:lnSpc>
                <a:spcPct val="115000"/>
              </a:lnSpc>
              <a:spcBef>
                <a:spcPts val="0"/>
              </a:spcBef>
              <a:spcAft>
                <a:spcPts val="0"/>
              </a:spcAft>
              <a:buClr>
                <a:schemeClr val="lt1"/>
              </a:buClr>
              <a:buSzPts val="1400"/>
              <a:buFont typeface="Montserrat"/>
              <a:buChar char="●"/>
            </a:pPr>
            <a:r>
              <a:rPr lang="en" dirty="0">
                <a:solidFill>
                  <a:schemeClr val="lt1"/>
                </a:solidFill>
                <a:latin typeface="Montserrat"/>
                <a:ea typeface="Montserrat"/>
                <a:cs typeface="Montserrat"/>
                <a:sym typeface="Montserrat"/>
              </a:rPr>
              <a:t>1N ir 0,254kg</a:t>
            </a:r>
            <a:endParaRPr dirty="0">
              <a:solidFill>
                <a:schemeClr val="lt1"/>
              </a:solidFill>
              <a:latin typeface="Montserrat"/>
              <a:ea typeface="Montserrat"/>
              <a:cs typeface="Montserrat"/>
              <a:sym typeface="Montserrat"/>
            </a:endParaRPr>
          </a:p>
          <a:p>
            <a:pPr marL="457200" lvl="0" indent="-317500" algn="l" rtl="0">
              <a:lnSpc>
                <a:spcPct val="115000"/>
              </a:lnSpc>
              <a:spcBef>
                <a:spcPts val="0"/>
              </a:spcBef>
              <a:spcAft>
                <a:spcPts val="0"/>
              </a:spcAft>
              <a:buClr>
                <a:schemeClr val="lt1"/>
              </a:buClr>
              <a:buSzPts val="1400"/>
              <a:buFont typeface="Montserrat"/>
              <a:buChar char="●"/>
            </a:pPr>
            <a:r>
              <a:rPr lang="en" dirty="0">
                <a:solidFill>
                  <a:schemeClr val="lt1"/>
                </a:solidFill>
                <a:latin typeface="Montserrat"/>
                <a:ea typeface="Montserrat"/>
                <a:cs typeface="Montserrat"/>
                <a:sym typeface="Montserrat"/>
              </a:rPr>
              <a:t>1N ir 0,304kg</a:t>
            </a:r>
            <a:endParaRPr dirty="0">
              <a:solidFill>
                <a:schemeClr val="lt1"/>
              </a:solidFill>
              <a:latin typeface="Montserrat"/>
              <a:ea typeface="Montserrat"/>
              <a:cs typeface="Montserrat"/>
              <a:sym typeface="Montserrat"/>
            </a:endParaRPr>
          </a:p>
          <a:p>
            <a:pPr marL="457200" lvl="0" indent="-317500" algn="l" rtl="0">
              <a:lnSpc>
                <a:spcPct val="115000"/>
              </a:lnSpc>
              <a:spcBef>
                <a:spcPts val="0"/>
              </a:spcBef>
              <a:spcAft>
                <a:spcPts val="0"/>
              </a:spcAft>
              <a:buClr>
                <a:schemeClr val="lt1"/>
              </a:buClr>
              <a:buSzPts val="1400"/>
              <a:buFont typeface="Montserrat"/>
              <a:buChar char="●"/>
            </a:pPr>
            <a:r>
              <a:rPr lang="en" dirty="0">
                <a:solidFill>
                  <a:schemeClr val="lt1"/>
                </a:solidFill>
                <a:latin typeface="Montserrat"/>
                <a:ea typeface="Montserrat"/>
                <a:cs typeface="Montserrat"/>
                <a:sym typeface="Montserrat"/>
              </a:rPr>
              <a:t>1N ir 0,354kg</a:t>
            </a:r>
            <a:endParaRPr dirty="0">
              <a:solidFill>
                <a:schemeClr val="lt1"/>
              </a:solidFill>
              <a:latin typeface="Montserrat"/>
              <a:ea typeface="Montserrat"/>
              <a:cs typeface="Montserrat"/>
              <a:sym typeface="Montserrat"/>
            </a:endParaRPr>
          </a:p>
        </p:txBody>
      </p:sp>
      <p:sp>
        <p:nvSpPr>
          <p:cNvPr id="1300" name="Google Shape;1300;p43"/>
          <p:cNvSpPr txBox="1"/>
          <p:nvPr/>
        </p:nvSpPr>
        <p:spPr>
          <a:xfrm>
            <a:off x="5449325" y="3083825"/>
            <a:ext cx="3380100" cy="1213200"/>
          </a:xfrm>
          <a:prstGeom prst="rect">
            <a:avLst/>
          </a:prstGeom>
          <a:noFill/>
          <a:ln>
            <a:noFill/>
          </a:ln>
        </p:spPr>
        <p:txBody>
          <a:bodyPr spcFirstLastPara="1" wrap="square" lIns="91425" tIns="91425" rIns="91425" bIns="91425" anchor="t" anchorCtr="0">
            <a:noAutofit/>
          </a:bodyPr>
          <a:lstStyle/>
          <a:p>
            <a:pPr marL="457200" lvl="0" indent="-317500" algn="l" rtl="0">
              <a:lnSpc>
                <a:spcPct val="115000"/>
              </a:lnSpc>
              <a:spcBef>
                <a:spcPts val="0"/>
              </a:spcBef>
              <a:spcAft>
                <a:spcPts val="0"/>
              </a:spcAft>
              <a:buClr>
                <a:schemeClr val="bg1"/>
              </a:buClr>
              <a:buSzPts val="1400"/>
              <a:buFont typeface="Montserrat"/>
              <a:buChar char="●"/>
            </a:pPr>
            <a:r>
              <a:rPr lang="en" dirty="0">
                <a:solidFill>
                  <a:schemeClr val="lt1"/>
                </a:solidFill>
                <a:latin typeface="Montserrat"/>
                <a:ea typeface="Montserrat"/>
                <a:cs typeface="Montserrat"/>
                <a:sym typeface="Montserrat"/>
              </a:rPr>
              <a:t>1N ir 0,154kg. 1,5N ir 0,254kg</a:t>
            </a:r>
            <a:endParaRPr dirty="0">
              <a:solidFill>
                <a:schemeClr val="lt1"/>
              </a:solidFill>
              <a:latin typeface="Montserrat"/>
              <a:ea typeface="Montserrat"/>
              <a:cs typeface="Montserrat"/>
              <a:sym typeface="Montserrat"/>
            </a:endParaRPr>
          </a:p>
          <a:p>
            <a:pPr marL="457200" lvl="0" indent="-317500" algn="l" rtl="0">
              <a:lnSpc>
                <a:spcPct val="115000"/>
              </a:lnSpc>
              <a:spcBef>
                <a:spcPts val="0"/>
              </a:spcBef>
              <a:spcAft>
                <a:spcPts val="0"/>
              </a:spcAft>
              <a:buClr>
                <a:schemeClr val="lt1"/>
              </a:buClr>
              <a:buSzPts val="1400"/>
              <a:buFont typeface="Montserrat"/>
              <a:buChar char="●"/>
            </a:pPr>
            <a:r>
              <a:rPr lang="en" dirty="0">
                <a:solidFill>
                  <a:schemeClr val="lt1"/>
                </a:solidFill>
                <a:latin typeface="Montserrat"/>
                <a:ea typeface="Montserrat"/>
                <a:cs typeface="Montserrat"/>
                <a:sym typeface="Montserrat"/>
              </a:rPr>
              <a:t>1N ir 0,154kg. 1,6N ir 0,254kg</a:t>
            </a:r>
            <a:endParaRPr dirty="0">
              <a:solidFill>
                <a:schemeClr val="lt1"/>
              </a:solidFill>
              <a:latin typeface="Montserrat"/>
              <a:ea typeface="Montserrat"/>
              <a:cs typeface="Montserrat"/>
              <a:sym typeface="Montserrat"/>
            </a:endParaRPr>
          </a:p>
          <a:p>
            <a:pPr marL="457200" lvl="0" indent="-317500" algn="l" rtl="0">
              <a:lnSpc>
                <a:spcPct val="115000"/>
              </a:lnSpc>
              <a:spcBef>
                <a:spcPts val="0"/>
              </a:spcBef>
              <a:spcAft>
                <a:spcPts val="0"/>
              </a:spcAft>
              <a:buClr>
                <a:schemeClr val="lt1"/>
              </a:buClr>
              <a:buSzPts val="1400"/>
              <a:buFont typeface="Montserrat"/>
              <a:buChar char="●"/>
            </a:pPr>
            <a:r>
              <a:rPr lang="en" dirty="0">
                <a:solidFill>
                  <a:schemeClr val="lt1"/>
                </a:solidFill>
                <a:latin typeface="Montserrat"/>
                <a:ea typeface="Montserrat"/>
                <a:cs typeface="Montserrat"/>
                <a:sym typeface="Montserrat"/>
              </a:rPr>
              <a:t>1N ir 0,154kg. 1,7N ir 0,254kg</a:t>
            </a:r>
            <a:endParaRPr dirty="0">
              <a:solidFill>
                <a:schemeClr val="lt1"/>
              </a:solidFill>
              <a:latin typeface="Montserrat"/>
              <a:ea typeface="Montserrat"/>
              <a:cs typeface="Montserrat"/>
              <a:sym typeface="Montserrat"/>
            </a:endParaRPr>
          </a:p>
          <a:p>
            <a:pPr marL="457200" lvl="0" indent="-317500" algn="l" rtl="0">
              <a:lnSpc>
                <a:spcPct val="115000"/>
              </a:lnSpc>
              <a:spcBef>
                <a:spcPts val="0"/>
              </a:spcBef>
              <a:spcAft>
                <a:spcPts val="0"/>
              </a:spcAft>
              <a:buClr>
                <a:schemeClr val="lt1"/>
              </a:buClr>
              <a:buSzPts val="1400"/>
              <a:buFont typeface="Montserrat"/>
              <a:buChar char="●"/>
            </a:pPr>
            <a:r>
              <a:rPr lang="en" dirty="0">
                <a:solidFill>
                  <a:schemeClr val="lt1"/>
                </a:solidFill>
                <a:latin typeface="Montserrat"/>
                <a:ea typeface="Montserrat"/>
                <a:cs typeface="Montserrat"/>
                <a:sym typeface="Montserrat"/>
              </a:rPr>
              <a:t>1N ir 0,154kg. 1,8N ir 0,254kg</a:t>
            </a:r>
            <a:endParaRPr dirty="0">
              <a:solidFill>
                <a:schemeClr val="lt1"/>
              </a:solidFill>
              <a:latin typeface="Montserrat"/>
              <a:ea typeface="Montserrat"/>
              <a:cs typeface="Montserrat"/>
              <a:sym typeface="Montserrat"/>
            </a:endParaRPr>
          </a:p>
        </p:txBody>
      </p:sp>
      <p:sp>
        <p:nvSpPr>
          <p:cNvPr id="1301" name="Google Shape;1301;p43"/>
          <p:cNvSpPr/>
          <p:nvPr/>
        </p:nvSpPr>
        <p:spPr>
          <a:xfrm>
            <a:off x="8424000" y="1971725"/>
            <a:ext cx="720000" cy="2325300"/>
          </a:xfrm>
          <a:prstGeom prst="rect">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transition spd="med">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305"/>
        <p:cNvGrpSpPr/>
        <p:nvPr/>
      </p:nvGrpSpPr>
      <p:grpSpPr>
        <a:xfrm>
          <a:off x="0" y="0"/>
          <a:ext cx="0" cy="0"/>
          <a:chOff x="0" y="0"/>
          <a:chExt cx="0" cy="0"/>
        </a:xfrm>
      </p:grpSpPr>
      <p:sp>
        <p:nvSpPr>
          <p:cNvPr id="1306" name="Google Shape;1306;p44"/>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PIRMASIS BANDYMAS</a:t>
            </a:r>
            <a:endParaRPr/>
          </a:p>
        </p:txBody>
      </p:sp>
      <p:sp>
        <p:nvSpPr>
          <p:cNvPr id="1307" name="Google Shape;1307;p44"/>
          <p:cNvSpPr txBox="1">
            <a:spLocks noGrp="1"/>
          </p:cNvSpPr>
          <p:nvPr>
            <p:ph type="subTitle" idx="3"/>
          </p:nvPr>
        </p:nvSpPr>
        <p:spPr>
          <a:xfrm>
            <a:off x="2487300" y="1266350"/>
            <a:ext cx="4169400" cy="26904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b="1"/>
              <a:t>Pirmame bandyme ant mašinyčių nedėjome jokių svarelių, tad jos svėrė tiek pat. Tempiant siūlus, kurie įtempdavo spirales, vis keitėme jėgą taip, kad abiejų mašinyčių F būtų tokia pati. Šis bandymas įrodė,  kad pagreitis tiesiogiai priklauso nuo jėgos dydžio. Bandymą atlikome 4 kartus vis pakeisdamos jėgą, kuria paleidžiame mašinytę. Kiekvieną kartą pakartojome apie 10 kartų ir tada vedėme vidurkį.</a:t>
            </a:r>
            <a:endParaRPr b="1"/>
          </a:p>
        </p:txBody>
      </p:sp>
      <p:sp>
        <p:nvSpPr>
          <p:cNvPr id="1308" name="Google Shape;1308;p44"/>
          <p:cNvSpPr/>
          <p:nvPr/>
        </p:nvSpPr>
        <p:spPr>
          <a:xfrm rot="5400000">
            <a:off x="4518350" y="4118350"/>
            <a:ext cx="107300" cy="281350"/>
          </a:xfrm>
          <a:custGeom>
            <a:avLst/>
            <a:gdLst/>
            <a:ahLst/>
            <a:cxnLst/>
            <a:rect l="l" t="t" r="r" b="b"/>
            <a:pathLst>
              <a:path w="4292" h="11254" fill="none" extrusionOk="0">
                <a:moveTo>
                  <a:pt x="4291" y="9108"/>
                </a:moveTo>
                <a:lnTo>
                  <a:pt x="4291" y="2146"/>
                </a:lnTo>
                <a:cubicBezTo>
                  <a:pt x="4291" y="960"/>
                  <a:pt x="3333" y="1"/>
                  <a:pt x="2146" y="1"/>
                </a:cubicBezTo>
                <a:lnTo>
                  <a:pt x="2146" y="1"/>
                </a:lnTo>
                <a:cubicBezTo>
                  <a:pt x="982" y="1"/>
                  <a:pt x="0" y="960"/>
                  <a:pt x="0" y="2146"/>
                </a:cubicBezTo>
                <a:lnTo>
                  <a:pt x="0" y="9108"/>
                </a:lnTo>
                <a:cubicBezTo>
                  <a:pt x="0" y="10272"/>
                  <a:pt x="982" y="11254"/>
                  <a:pt x="2146" y="11254"/>
                </a:cubicBezTo>
                <a:lnTo>
                  <a:pt x="2146" y="11254"/>
                </a:lnTo>
                <a:cubicBezTo>
                  <a:pt x="3333" y="11254"/>
                  <a:pt x="4291" y="10272"/>
                  <a:pt x="4291" y="9108"/>
                </a:cubicBezTo>
                <a:close/>
              </a:path>
            </a:pathLst>
          </a:custGeom>
          <a:noFill/>
          <a:ln w="9700" cap="flat" cmpd="sng">
            <a:solidFill>
              <a:schemeClr val="dk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9" name="Google Shape;1309;p44"/>
          <p:cNvSpPr/>
          <p:nvPr/>
        </p:nvSpPr>
        <p:spPr>
          <a:xfrm>
            <a:off x="-5425" y="4042900"/>
            <a:ext cx="1989250" cy="2421775"/>
          </a:xfrm>
          <a:custGeom>
            <a:avLst/>
            <a:gdLst/>
            <a:ahLst/>
            <a:cxnLst/>
            <a:rect l="l" t="t" r="r" b="b"/>
            <a:pathLst>
              <a:path w="79570" h="96871" fill="none" extrusionOk="0">
                <a:moveTo>
                  <a:pt x="1" y="0"/>
                </a:moveTo>
                <a:lnTo>
                  <a:pt x="69435" y="0"/>
                </a:lnTo>
                <a:cubicBezTo>
                  <a:pt x="75050" y="0"/>
                  <a:pt x="79570" y="4542"/>
                  <a:pt x="79570" y="10135"/>
                </a:cubicBezTo>
                <a:lnTo>
                  <a:pt x="79570" y="96871"/>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310" name="Google Shape;1310;p44"/>
          <p:cNvGrpSpPr/>
          <p:nvPr/>
        </p:nvGrpSpPr>
        <p:grpSpPr>
          <a:xfrm>
            <a:off x="8034085" y="-9525"/>
            <a:ext cx="1240114" cy="1135083"/>
            <a:chOff x="8034085" y="-9525"/>
            <a:chExt cx="1240114" cy="1135083"/>
          </a:xfrm>
        </p:grpSpPr>
        <p:sp>
          <p:nvSpPr>
            <p:cNvPr id="1311" name="Google Shape;1311;p44"/>
            <p:cNvSpPr/>
            <p:nvPr/>
          </p:nvSpPr>
          <p:spPr>
            <a:xfrm flipH="1">
              <a:off x="8510882" y="-9525"/>
              <a:ext cx="763317" cy="810113"/>
            </a:xfrm>
            <a:custGeom>
              <a:avLst/>
              <a:gdLst/>
              <a:ahLst/>
              <a:cxnLst/>
              <a:rect l="l" t="t" r="r" b="b"/>
              <a:pathLst>
                <a:path w="58069" h="61629" extrusionOk="0">
                  <a:moveTo>
                    <a:pt x="1" y="1"/>
                  </a:moveTo>
                  <a:cubicBezTo>
                    <a:pt x="3835" y="503"/>
                    <a:pt x="6780" y="3767"/>
                    <a:pt x="6780" y="7716"/>
                  </a:cubicBezTo>
                  <a:lnTo>
                    <a:pt x="6780" y="61629"/>
                  </a:lnTo>
                  <a:cubicBezTo>
                    <a:pt x="12258" y="60624"/>
                    <a:pt x="17485" y="58913"/>
                    <a:pt x="22370" y="56584"/>
                  </a:cubicBezTo>
                  <a:cubicBezTo>
                    <a:pt x="21982" y="54462"/>
                    <a:pt x="21799" y="52293"/>
                    <a:pt x="21799" y="50079"/>
                  </a:cubicBezTo>
                  <a:cubicBezTo>
                    <a:pt x="21799" y="30564"/>
                    <a:pt x="37206" y="14632"/>
                    <a:pt x="56539" y="13833"/>
                  </a:cubicBezTo>
                  <a:cubicBezTo>
                    <a:pt x="57543" y="9382"/>
                    <a:pt x="58068" y="4771"/>
                    <a:pt x="5806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2" name="Google Shape;1312;p44"/>
            <p:cNvSpPr/>
            <p:nvPr/>
          </p:nvSpPr>
          <p:spPr>
            <a:xfrm flipH="1">
              <a:off x="8034085" y="172019"/>
              <a:ext cx="946033" cy="953538"/>
            </a:xfrm>
            <a:custGeom>
              <a:avLst/>
              <a:gdLst/>
              <a:ahLst/>
              <a:cxnLst/>
              <a:rect l="l" t="t" r="r" b="b"/>
              <a:pathLst>
                <a:path w="71969" h="72540" extrusionOk="0">
                  <a:moveTo>
                    <a:pt x="35699" y="1"/>
                  </a:moveTo>
                  <a:cubicBezTo>
                    <a:pt x="35174" y="1"/>
                    <a:pt x="34672" y="1"/>
                    <a:pt x="34170" y="24"/>
                  </a:cubicBezTo>
                  <a:cubicBezTo>
                    <a:pt x="29902" y="18946"/>
                    <a:pt x="17097" y="34604"/>
                    <a:pt x="1" y="42775"/>
                  </a:cubicBezTo>
                  <a:cubicBezTo>
                    <a:pt x="3059" y="59712"/>
                    <a:pt x="17873" y="72540"/>
                    <a:pt x="35699" y="72540"/>
                  </a:cubicBezTo>
                  <a:cubicBezTo>
                    <a:pt x="55740" y="72540"/>
                    <a:pt x="71969" y="56311"/>
                    <a:pt x="71969" y="36270"/>
                  </a:cubicBezTo>
                  <a:cubicBezTo>
                    <a:pt x="71969" y="16230"/>
                    <a:pt x="55740" y="1"/>
                    <a:pt x="3569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3" name="Google Shape;1313;p44"/>
            <p:cNvSpPr/>
            <p:nvPr/>
          </p:nvSpPr>
          <p:spPr>
            <a:xfrm flipH="1">
              <a:off x="8530941" y="172322"/>
              <a:ext cx="456670" cy="561988"/>
            </a:xfrm>
            <a:custGeom>
              <a:avLst/>
              <a:gdLst/>
              <a:ahLst/>
              <a:cxnLst/>
              <a:rect l="l" t="t" r="r" b="b"/>
              <a:pathLst>
                <a:path w="34741" h="42753" extrusionOk="0">
                  <a:moveTo>
                    <a:pt x="34740" y="1"/>
                  </a:moveTo>
                  <a:lnTo>
                    <a:pt x="34740" y="1"/>
                  </a:lnTo>
                  <a:cubicBezTo>
                    <a:pt x="15407" y="800"/>
                    <a:pt x="0" y="16732"/>
                    <a:pt x="0" y="36247"/>
                  </a:cubicBezTo>
                  <a:cubicBezTo>
                    <a:pt x="0" y="38461"/>
                    <a:pt x="183" y="40630"/>
                    <a:pt x="571" y="42752"/>
                  </a:cubicBezTo>
                  <a:cubicBezTo>
                    <a:pt x="17667" y="34581"/>
                    <a:pt x="30472" y="18923"/>
                    <a:pt x="3474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314" name="Google Shape;1314;p44"/>
          <p:cNvGrpSpPr/>
          <p:nvPr/>
        </p:nvGrpSpPr>
        <p:grpSpPr>
          <a:xfrm rot="5400000">
            <a:off x="261135" y="257188"/>
            <a:ext cx="453975" cy="948400"/>
            <a:chOff x="7520035" y="2360625"/>
            <a:chExt cx="453975" cy="948400"/>
          </a:xfrm>
        </p:grpSpPr>
        <p:grpSp>
          <p:nvGrpSpPr>
            <p:cNvPr id="1315" name="Google Shape;1315;p44"/>
            <p:cNvGrpSpPr/>
            <p:nvPr/>
          </p:nvGrpSpPr>
          <p:grpSpPr>
            <a:xfrm flipH="1">
              <a:off x="7520885" y="2813700"/>
              <a:ext cx="453125" cy="495325"/>
              <a:chOff x="4291875" y="1071125"/>
              <a:chExt cx="453125" cy="495325"/>
            </a:xfrm>
          </p:grpSpPr>
          <p:sp>
            <p:nvSpPr>
              <p:cNvPr id="1316" name="Google Shape;1316;p44"/>
              <p:cNvSpPr/>
              <p:nvPr/>
            </p:nvSpPr>
            <p:spPr>
              <a:xfrm>
                <a:off x="4702750" y="1071125"/>
                <a:ext cx="42250" cy="42250"/>
              </a:xfrm>
              <a:custGeom>
                <a:avLst/>
                <a:gdLst/>
                <a:ahLst/>
                <a:cxnLst/>
                <a:rect l="l" t="t" r="r" b="b"/>
                <a:pathLst>
                  <a:path w="1690" h="1690" extrusionOk="0">
                    <a:moveTo>
                      <a:pt x="845" y="1"/>
                    </a:moveTo>
                    <a:cubicBezTo>
                      <a:pt x="365" y="1"/>
                      <a:pt x="0" y="366"/>
                      <a:pt x="0" y="845"/>
                    </a:cubicBezTo>
                    <a:cubicBezTo>
                      <a:pt x="0" y="1302"/>
                      <a:pt x="365" y="1690"/>
                      <a:pt x="845" y="1690"/>
                    </a:cubicBezTo>
                    <a:cubicBezTo>
                      <a:pt x="1301" y="1690"/>
                      <a:pt x="1689" y="1302"/>
                      <a:pt x="1689" y="845"/>
                    </a:cubicBezTo>
                    <a:cubicBezTo>
                      <a:pt x="1689" y="366"/>
                      <a:pt x="1301" y="1"/>
                      <a:pt x="84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7" name="Google Shape;1317;p44"/>
              <p:cNvSpPr/>
              <p:nvPr/>
            </p:nvSpPr>
            <p:spPr>
              <a:xfrm>
                <a:off x="4702750" y="1297675"/>
                <a:ext cx="42250" cy="42250"/>
              </a:xfrm>
              <a:custGeom>
                <a:avLst/>
                <a:gdLst/>
                <a:ahLst/>
                <a:cxnLst/>
                <a:rect l="l" t="t" r="r" b="b"/>
                <a:pathLst>
                  <a:path w="1690" h="1690" extrusionOk="0">
                    <a:moveTo>
                      <a:pt x="845" y="0"/>
                    </a:moveTo>
                    <a:cubicBezTo>
                      <a:pt x="365" y="0"/>
                      <a:pt x="0" y="365"/>
                      <a:pt x="0" y="845"/>
                    </a:cubicBezTo>
                    <a:cubicBezTo>
                      <a:pt x="0" y="1301"/>
                      <a:pt x="365" y="1689"/>
                      <a:pt x="845" y="1689"/>
                    </a:cubicBezTo>
                    <a:cubicBezTo>
                      <a:pt x="1301" y="1689"/>
                      <a:pt x="1689" y="1301"/>
                      <a:pt x="1689" y="845"/>
                    </a:cubicBezTo>
                    <a:cubicBezTo>
                      <a:pt x="1689" y="365"/>
                      <a:pt x="1301" y="0"/>
                      <a:pt x="84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8" name="Google Shape;1318;p44"/>
              <p:cNvSpPr/>
              <p:nvPr/>
            </p:nvSpPr>
            <p:spPr>
              <a:xfrm>
                <a:off x="4702750" y="1524200"/>
                <a:ext cx="42250" cy="42250"/>
              </a:xfrm>
              <a:custGeom>
                <a:avLst/>
                <a:gdLst/>
                <a:ahLst/>
                <a:cxnLst/>
                <a:rect l="l" t="t" r="r" b="b"/>
                <a:pathLst>
                  <a:path w="1690" h="1690" extrusionOk="0">
                    <a:moveTo>
                      <a:pt x="845" y="1"/>
                    </a:moveTo>
                    <a:cubicBezTo>
                      <a:pt x="365" y="1"/>
                      <a:pt x="0" y="366"/>
                      <a:pt x="0" y="845"/>
                    </a:cubicBezTo>
                    <a:cubicBezTo>
                      <a:pt x="0" y="1302"/>
                      <a:pt x="365" y="1690"/>
                      <a:pt x="845" y="1690"/>
                    </a:cubicBezTo>
                    <a:cubicBezTo>
                      <a:pt x="1301" y="1690"/>
                      <a:pt x="1689" y="1302"/>
                      <a:pt x="1689" y="845"/>
                    </a:cubicBezTo>
                    <a:cubicBezTo>
                      <a:pt x="1689" y="366"/>
                      <a:pt x="1301" y="1"/>
                      <a:pt x="84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9" name="Google Shape;1319;p44"/>
              <p:cNvSpPr/>
              <p:nvPr/>
            </p:nvSpPr>
            <p:spPr>
              <a:xfrm>
                <a:off x="4497325" y="1071125"/>
                <a:ext cx="42250" cy="42250"/>
              </a:xfrm>
              <a:custGeom>
                <a:avLst/>
                <a:gdLst/>
                <a:ahLst/>
                <a:cxnLst/>
                <a:rect l="l" t="t" r="r" b="b"/>
                <a:pathLst>
                  <a:path w="1690" h="1690" extrusionOk="0">
                    <a:moveTo>
                      <a:pt x="845" y="1"/>
                    </a:moveTo>
                    <a:cubicBezTo>
                      <a:pt x="365" y="1"/>
                      <a:pt x="0" y="366"/>
                      <a:pt x="0" y="845"/>
                    </a:cubicBezTo>
                    <a:cubicBezTo>
                      <a:pt x="0" y="1302"/>
                      <a:pt x="365" y="1690"/>
                      <a:pt x="845" y="1690"/>
                    </a:cubicBezTo>
                    <a:cubicBezTo>
                      <a:pt x="1301" y="1690"/>
                      <a:pt x="1689" y="1302"/>
                      <a:pt x="1689" y="845"/>
                    </a:cubicBezTo>
                    <a:cubicBezTo>
                      <a:pt x="1689" y="366"/>
                      <a:pt x="1301" y="1"/>
                      <a:pt x="84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0" name="Google Shape;1320;p44"/>
              <p:cNvSpPr/>
              <p:nvPr/>
            </p:nvSpPr>
            <p:spPr>
              <a:xfrm>
                <a:off x="4497325" y="1297675"/>
                <a:ext cx="42250" cy="42250"/>
              </a:xfrm>
              <a:custGeom>
                <a:avLst/>
                <a:gdLst/>
                <a:ahLst/>
                <a:cxnLst/>
                <a:rect l="l" t="t" r="r" b="b"/>
                <a:pathLst>
                  <a:path w="1690" h="1690" extrusionOk="0">
                    <a:moveTo>
                      <a:pt x="845" y="0"/>
                    </a:moveTo>
                    <a:cubicBezTo>
                      <a:pt x="365" y="0"/>
                      <a:pt x="0" y="365"/>
                      <a:pt x="0" y="845"/>
                    </a:cubicBezTo>
                    <a:cubicBezTo>
                      <a:pt x="0" y="1301"/>
                      <a:pt x="365" y="1689"/>
                      <a:pt x="845" y="1689"/>
                    </a:cubicBezTo>
                    <a:cubicBezTo>
                      <a:pt x="1301" y="1689"/>
                      <a:pt x="1689" y="1301"/>
                      <a:pt x="1689" y="845"/>
                    </a:cubicBezTo>
                    <a:cubicBezTo>
                      <a:pt x="1689" y="365"/>
                      <a:pt x="1301" y="0"/>
                      <a:pt x="84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1" name="Google Shape;1321;p44"/>
              <p:cNvSpPr/>
              <p:nvPr/>
            </p:nvSpPr>
            <p:spPr>
              <a:xfrm>
                <a:off x="4497325" y="1524200"/>
                <a:ext cx="42250" cy="42250"/>
              </a:xfrm>
              <a:custGeom>
                <a:avLst/>
                <a:gdLst/>
                <a:ahLst/>
                <a:cxnLst/>
                <a:rect l="l" t="t" r="r" b="b"/>
                <a:pathLst>
                  <a:path w="1690" h="1690" extrusionOk="0">
                    <a:moveTo>
                      <a:pt x="845" y="1"/>
                    </a:moveTo>
                    <a:cubicBezTo>
                      <a:pt x="365" y="1"/>
                      <a:pt x="0" y="366"/>
                      <a:pt x="0" y="845"/>
                    </a:cubicBezTo>
                    <a:cubicBezTo>
                      <a:pt x="0" y="1302"/>
                      <a:pt x="365" y="1690"/>
                      <a:pt x="845" y="1690"/>
                    </a:cubicBezTo>
                    <a:cubicBezTo>
                      <a:pt x="1301" y="1690"/>
                      <a:pt x="1689" y="1302"/>
                      <a:pt x="1689" y="845"/>
                    </a:cubicBezTo>
                    <a:cubicBezTo>
                      <a:pt x="1689" y="366"/>
                      <a:pt x="1301" y="1"/>
                      <a:pt x="84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2" name="Google Shape;1322;p44"/>
              <p:cNvSpPr/>
              <p:nvPr/>
            </p:nvSpPr>
            <p:spPr>
              <a:xfrm>
                <a:off x="4291875" y="1297675"/>
                <a:ext cx="42275" cy="42250"/>
              </a:xfrm>
              <a:custGeom>
                <a:avLst/>
                <a:gdLst/>
                <a:ahLst/>
                <a:cxnLst/>
                <a:rect l="l" t="t" r="r" b="b"/>
                <a:pathLst>
                  <a:path w="1691" h="1690" extrusionOk="0">
                    <a:moveTo>
                      <a:pt x="846" y="0"/>
                    </a:moveTo>
                    <a:cubicBezTo>
                      <a:pt x="366" y="0"/>
                      <a:pt x="1" y="365"/>
                      <a:pt x="1" y="845"/>
                    </a:cubicBezTo>
                    <a:cubicBezTo>
                      <a:pt x="1" y="1301"/>
                      <a:pt x="366" y="1689"/>
                      <a:pt x="846" y="1689"/>
                    </a:cubicBezTo>
                    <a:cubicBezTo>
                      <a:pt x="1302" y="1689"/>
                      <a:pt x="1690" y="1301"/>
                      <a:pt x="1690" y="845"/>
                    </a:cubicBezTo>
                    <a:cubicBezTo>
                      <a:pt x="1690" y="365"/>
                      <a:pt x="1302" y="0"/>
                      <a:pt x="84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3" name="Google Shape;1323;p44"/>
              <p:cNvSpPr/>
              <p:nvPr/>
            </p:nvSpPr>
            <p:spPr>
              <a:xfrm>
                <a:off x="4291875" y="1524200"/>
                <a:ext cx="42275" cy="42250"/>
              </a:xfrm>
              <a:custGeom>
                <a:avLst/>
                <a:gdLst/>
                <a:ahLst/>
                <a:cxnLst/>
                <a:rect l="l" t="t" r="r" b="b"/>
                <a:pathLst>
                  <a:path w="1691" h="1690" extrusionOk="0">
                    <a:moveTo>
                      <a:pt x="846" y="1"/>
                    </a:moveTo>
                    <a:cubicBezTo>
                      <a:pt x="366" y="1"/>
                      <a:pt x="1" y="366"/>
                      <a:pt x="1" y="845"/>
                    </a:cubicBezTo>
                    <a:cubicBezTo>
                      <a:pt x="1" y="1302"/>
                      <a:pt x="366" y="1690"/>
                      <a:pt x="846" y="1690"/>
                    </a:cubicBezTo>
                    <a:cubicBezTo>
                      <a:pt x="1302" y="1690"/>
                      <a:pt x="1690" y="1302"/>
                      <a:pt x="1690" y="845"/>
                    </a:cubicBezTo>
                    <a:cubicBezTo>
                      <a:pt x="1690" y="366"/>
                      <a:pt x="1302" y="1"/>
                      <a:pt x="84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324" name="Google Shape;1324;p44"/>
            <p:cNvGrpSpPr/>
            <p:nvPr/>
          </p:nvGrpSpPr>
          <p:grpSpPr>
            <a:xfrm flipH="1">
              <a:off x="7520035" y="2360625"/>
              <a:ext cx="453975" cy="495325"/>
              <a:chOff x="4291875" y="618050"/>
              <a:chExt cx="453975" cy="495325"/>
            </a:xfrm>
          </p:grpSpPr>
          <p:sp>
            <p:nvSpPr>
              <p:cNvPr id="1325" name="Google Shape;1325;p44"/>
              <p:cNvSpPr/>
              <p:nvPr/>
            </p:nvSpPr>
            <p:spPr>
              <a:xfrm>
                <a:off x="4497325" y="618050"/>
                <a:ext cx="42250" cy="42250"/>
              </a:xfrm>
              <a:custGeom>
                <a:avLst/>
                <a:gdLst/>
                <a:ahLst/>
                <a:cxnLst/>
                <a:rect l="l" t="t" r="r" b="b"/>
                <a:pathLst>
                  <a:path w="1690" h="1690" extrusionOk="0">
                    <a:moveTo>
                      <a:pt x="845" y="0"/>
                    </a:moveTo>
                    <a:cubicBezTo>
                      <a:pt x="365" y="0"/>
                      <a:pt x="0" y="365"/>
                      <a:pt x="0" y="845"/>
                    </a:cubicBezTo>
                    <a:cubicBezTo>
                      <a:pt x="0" y="1301"/>
                      <a:pt x="365" y="1689"/>
                      <a:pt x="845" y="1689"/>
                    </a:cubicBezTo>
                    <a:cubicBezTo>
                      <a:pt x="1301" y="1689"/>
                      <a:pt x="1689" y="1301"/>
                      <a:pt x="1689" y="845"/>
                    </a:cubicBezTo>
                    <a:cubicBezTo>
                      <a:pt x="1689" y="365"/>
                      <a:pt x="1301" y="0"/>
                      <a:pt x="84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6" name="Google Shape;1326;p44"/>
              <p:cNvSpPr/>
              <p:nvPr/>
            </p:nvSpPr>
            <p:spPr>
              <a:xfrm>
                <a:off x="4497325" y="844575"/>
                <a:ext cx="42250" cy="42250"/>
              </a:xfrm>
              <a:custGeom>
                <a:avLst/>
                <a:gdLst/>
                <a:ahLst/>
                <a:cxnLst/>
                <a:rect l="l" t="t" r="r" b="b"/>
                <a:pathLst>
                  <a:path w="1690" h="1690" extrusionOk="0">
                    <a:moveTo>
                      <a:pt x="845" y="1"/>
                    </a:moveTo>
                    <a:cubicBezTo>
                      <a:pt x="365" y="1"/>
                      <a:pt x="0" y="366"/>
                      <a:pt x="0" y="845"/>
                    </a:cubicBezTo>
                    <a:cubicBezTo>
                      <a:pt x="0" y="1302"/>
                      <a:pt x="365" y="1690"/>
                      <a:pt x="845" y="1690"/>
                    </a:cubicBezTo>
                    <a:cubicBezTo>
                      <a:pt x="1301" y="1690"/>
                      <a:pt x="1689" y="1302"/>
                      <a:pt x="1689" y="845"/>
                    </a:cubicBezTo>
                    <a:cubicBezTo>
                      <a:pt x="1689" y="366"/>
                      <a:pt x="1301" y="1"/>
                      <a:pt x="84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7" name="Google Shape;1327;p44"/>
              <p:cNvSpPr/>
              <p:nvPr/>
            </p:nvSpPr>
            <p:spPr>
              <a:xfrm>
                <a:off x="4291875" y="618050"/>
                <a:ext cx="42275" cy="42250"/>
              </a:xfrm>
              <a:custGeom>
                <a:avLst/>
                <a:gdLst/>
                <a:ahLst/>
                <a:cxnLst/>
                <a:rect l="l" t="t" r="r" b="b"/>
                <a:pathLst>
                  <a:path w="1691" h="1690" extrusionOk="0">
                    <a:moveTo>
                      <a:pt x="846" y="0"/>
                    </a:moveTo>
                    <a:cubicBezTo>
                      <a:pt x="366" y="0"/>
                      <a:pt x="1" y="365"/>
                      <a:pt x="1" y="845"/>
                    </a:cubicBezTo>
                    <a:cubicBezTo>
                      <a:pt x="1" y="1301"/>
                      <a:pt x="366" y="1689"/>
                      <a:pt x="846" y="1689"/>
                    </a:cubicBezTo>
                    <a:cubicBezTo>
                      <a:pt x="1302" y="1689"/>
                      <a:pt x="1690" y="1301"/>
                      <a:pt x="1690" y="845"/>
                    </a:cubicBezTo>
                    <a:cubicBezTo>
                      <a:pt x="1690" y="365"/>
                      <a:pt x="1302" y="0"/>
                      <a:pt x="84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8" name="Google Shape;1328;p44"/>
              <p:cNvSpPr/>
              <p:nvPr/>
            </p:nvSpPr>
            <p:spPr>
              <a:xfrm>
                <a:off x="4291875" y="844575"/>
                <a:ext cx="42275" cy="42250"/>
              </a:xfrm>
              <a:custGeom>
                <a:avLst/>
                <a:gdLst/>
                <a:ahLst/>
                <a:cxnLst/>
                <a:rect l="l" t="t" r="r" b="b"/>
                <a:pathLst>
                  <a:path w="1691" h="1690" extrusionOk="0">
                    <a:moveTo>
                      <a:pt x="846" y="1"/>
                    </a:moveTo>
                    <a:cubicBezTo>
                      <a:pt x="366" y="1"/>
                      <a:pt x="1" y="366"/>
                      <a:pt x="1" y="845"/>
                    </a:cubicBezTo>
                    <a:cubicBezTo>
                      <a:pt x="1" y="1302"/>
                      <a:pt x="366" y="1690"/>
                      <a:pt x="846" y="1690"/>
                    </a:cubicBezTo>
                    <a:cubicBezTo>
                      <a:pt x="1302" y="1690"/>
                      <a:pt x="1690" y="1302"/>
                      <a:pt x="1690" y="845"/>
                    </a:cubicBezTo>
                    <a:cubicBezTo>
                      <a:pt x="1690" y="366"/>
                      <a:pt x="1302" y="1"/>
                      <a:pt x="84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9" name="Google Shape;1329;p44"/>
              <p:cNvSpPr/>
              <p:nvPr/>
            </p:nvSpPr>
            <p:spPr>
              <a:xfrm>
                <a:off x="4291875" y="1071125"/>
                <a:ext cx="42275" cy="42250"/>
              </a:xfrm>
              <a:custGeom>
                <a:avLst/>
                <a:gdLst/>
                <a:ahLst/>
                <a:cxnLst/>
                <a:rect l="l" t="t" r="r" b="b"/>
                <a:pathLst>
                  <a:path w="1691" h="1690" extrusionOk="0">
                    <a:moveTo>
                      <a:pt x="846" y="1"/>
                    </a:moveTo>
                    <a:cubicBezTo>
                      <a:pt x="366" y="1"/>
                      <a:pt x="1" y="366"/>
                      <a:pt x="1" y="845"/>
                    </a:cubicBezTo>
                    <a:cubicBezTo>
                      <a:pt x="1" y="1302"/>
                      <a:pt x="366" y="1690"/>
                      <a:pt x="846" y="1690"/>
                    </a:cubicBezTo>
                    <a:cubicBezTo>
                      <a:pt x="1302" y="1690"/>
                      <a:pt x="1690" y="1302"/>
                      <a:pt x="1690" y="845"/>
                    </a:cubicBezTo>
                    <a:cubicBezTo>
                      <a:pt x="1690" y="366"/>
                      <a:pt x="1302" y="1"/>
                      <a:pt x="84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0" name="Google Shape;1330;p44"/>
              <p:cNvSpPr/>
              <p:nvPr/>
            </p:nvSpPr>
            <p:spPr>
              <a:xfrm>
                <a:off x="4703600" y="618050"/>
                <a:ext cx="42250" cy="42250"/>
              </a:xfrm>
              <a:custGeom>
                <a:avLst/>
                <a:gdLst/>
                <a:ahLst/>
                <a:cxnLst/>
                <a:rect l="l" t="t" r="r" b="b"/>
                <a:pathLst>
                  <a:path w="1690" h="1690" extrusionOk="0">
                    <a:moveTo>
                      <a:pt x="845" y="0"/>
                    </a:moveTo>
                    <a:cubicBezTo>
                      <a:pt x="365" y="0"/>
                      <a:pt x="0" y="365"/>
                      <a:pt x="0" y="845"/>
                    </a:cubicBezTo>
                    <a:cubicBezTo>
                      <a:pt x="0" y="1301"/>
                      <a:pt x="365" y="1689"/>
                      <a:pt x="845" y="1689"/>
                    </a:cubicBezTo>
                    <a:cubicBezTo>
                      <a:pt x="1301" y="1689"/>
                      <a:pt x="1689" y="1301"/>
                      <a:pt x="1689" y="845"/>
                    </a:cubicBezTo>
                    <a:cubicBezTo>
                      <a:pt x="1689" y="365"/>
                      <a:pt x="1301" y="0"/>
                      <a:pt x="84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1" name="Google Shape;1331;p44"/>
              <p:cNvSpPr/>
              <p:nvPr/>
            </p:nvSpPr>
            <p:spPr>
              <a:xfrm>
                <a:off x="4703600" y="844575"/>
                <a:ext cx="42250" cy="42250"/>
              </a:xfrm>
              <a:custGeom>
                <a:avLst/>
                <a:gdLst/>
                <a:ahLst/>
                <a:cxnLst/>
                <a:rect l="l" t="t" r="r" b="b"/>
                <a:pathLst>
                  <a:path w="1690" h="1690" extrusionOk="0">
                    <a:moveTo>
                      <a:pt x="845" y="1"/>
                    </a:moveTo>
                    <a:cubicBezTo>
                      <a:pt x="365" y="1"/>
                      <a:pt x="0" y="366"/>
                      <a:pt x="0" y="845"/>
                    </a:cubicBezTo>
                    <a:cubicBezTo>
                      <a:pt x="0" y="1302"/>
                      <a:pt x="365" y="1690"/>
                      <a:pt x="845" y="1690"/>
                    </a:cubicBezTo>
                    <a:cubicBezTo>
                      <a:pt x="1301" y="1690"/>
                      <a:pt x="1689" y="1302"/>
                      <a:pt x="1689" y="845"/>
                    </a:cubicBezTo>
                    <a:cubicBezTo>
                      <a:pt x="1689" y="366"/>
                      <a:pt x="1301" y="1"/>
                      <a:pt x="84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Tree>
  </p:cSld>
  <p:clrMapOvr>
    <a:masterClrMapping/>
  </p:clrMapOvr>
  <p:transition spd="med">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335"/>
        <p:cNvGrpSpPr/>
        <p:nvPr/>
      </p:nvGrpSpPr>
      <p:grpSpPr>
        <a:xfrm>
          <a:off x="0" y="0"/>
          <a:ext cx="0" cy="0"/>
          <a:chOff x="0" y="0"/>
          <a:chExt cx="0" cy="0"/>
        </a:xfrm>
      </p:grpSpPr>
      <p:sp>
        <p:nvSpPr>
          <p:cNvPr id="1336" name="Google Shape;1336;p45"/>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PIRMOJO BANDYMO REZULTATAI</a:t>
            </a:r>
            <a:endParaRPr/>
          </a:p>
        </p:txBody>
      </p:sp>
      <p:graphicFrame>
        <p:nvGraphicFramePr>
          <p:cNvPr id="1337" name="Google Shape;1337;p45"/>
          <p:cNvGraphicFramePr/>
          <p:nvPr/>
        </p:nvGraphicFramePr>
        <p:xfrm>
          <a:off x="789150" y="1273475"/>
          <a:ext cx="7704000" cy="3245630"/>
        </p:xfrm>
        <a:graphic>
          <a:graphicData uri="http://schemas.openxmlformats.org/drawingml/2006/table">
            <a:tbl>
              <a:tblPr>
                <a:noFill/>
                <a:tableStyleId>{7B886E8C-4AF1-4B46-837C-8C6E7563BC99}</a:tableStyleId>
              </a:tblPr>
              <a:tblGrid>
                <a:gridCol w="632050">
                  <a:extLst>
                    <a:ext uri="{9D8B030D-6E8A-4147-A177-3AD203B41FA5}">
                      <a16:colId xmlns:a16="http://schemas.microsoft.com/office/drawing/2014/main" val="20000"/>
                    </a:ext>
                  </a:extLst>
                </a:gridCol>
                <a:gridCol w="7071950">
                  <a:extLst>
                    <a:ext uri="{9D8B030D-6E8A-4147-A177-3AD203B41FA5}">
                      <a16:colId xmlns:a16="http://schemas.microsoft.com/office/drawing/2014/main" val="20001"/>
                    </a:ext>
                  </a:extLst>
                </a:gridCol>
              </a:tblGrid>
              <a:tr h="593975">
                <a:tc>
                  <a:txBody>
                    <a:bodyPr/>
                    <a:lstStyle/>
                    <a:p>
                      <a:pPr marL="0" lvl="0" indent="0" algn="ctr" rtl="0">
                        <a:spcBef>
                          <a:spcPts val="0"/>
                        </a:spcBef>
                        <a:spcAft>
                          <a:spcPts val="0"/>
                        </a:spcAft>
                        <a:buNone/>
                      </a:pPr>
                      <a:r>
                        <a:rPr lang="en" b="1">
                          <a:solidFill>
                            <a:schemeClr val="lt1"/>
                          </a:solidFill>
                        </a:rPr>
                        <a:t>F (N)</a:t>
                      </a:r>
                      <a:endParaRPr b="1">
                        <a:solidFill>
                          <a:schemeClr val="lt1"/>
                        </a:solidFill>
                      </a:endParaRPr>
                    </a:p>
                  </a:txBody>
                  <a:tcPr marL="91425" marR="91425" marT="91425" marB="91425" anchor="ctr">
                    <a:lnL w="38100" cap="flat" cmpd="sng">
                      <a:solidFill>
                        <a:schemeClr val="dk2"/>
                      </a:solidFill>
                      <a:prstDash val="solid"/>
                      <a:round/>
                      <a:headEnd type="none" w="sm" len="sm"/>
                      <a:tailEnd type="none" w="sm" len="sm"/>
                    </a:lnL>
                    <a:lnR w="38100" cap="flat" cmpd="sng">
                      <a:solidFill>
                        <a:schemeClr val="dk2"/>
                      </a:solidFill>
                      <a:prstDash val="solid"/>
                      <a:round/>
                      <a:headEnd type="none" w="sm" len="sm"/>
                      <a:tailEnd type="none" w="sm" len="sm"/>
                    </a:lnR>
                    <a:lnT w="38100" cap="flat" cmpd="sng">
                      <a:solidFill>
                        <a:schemeClr val="dk2"/>
                      </a:solidFill>
                      <a:prstDash val="solid"/>
                      <a:round/>
                      <a:headEnd type="none" w="sm" len="sm"/>
                      <a:tailEnd type="none" w="sm" len="sm"/>
                    </a:lnT>
                    <a:lnB w="38100" cap="flat" cmpd="sng">
                      <a:solidFill>
                        <a:schemeClr val="dk2"/>
                      </a:solidFill>
                      <a:prstDash val="solid"/>
                      <a:round/>
                      <a:headEnd type="none" w="sm" len="sm"/>
                      <a:tailEnd type="none" w="sm" len="sm"/>
                    </a:lnB>
                    <a:solidFill>
                      <a:schemeClr val="lt2"/>
                    </a:solidFill>
                  </a:tcPr>
                </a:tc>
                <a:tc>
                  <a:txBody>
                    <a:bodyPr/>
                    <a:lstStyle/>
                    <a:p>
                      <a:pPr marL="0" lvl="0" indent="0" algn="ctr" rtl="0">
                        <a:spcBef>
                          <a:spcPts val="0"/>
                        </a:spcBef>
                        <a:spcAft>
                          <a:spcPts val="0"/>
                        </a:spcAft>
                        <a:buNone/>
                      </a:pPr>
                      <a:r>
                        <a:rPr lang="en" b="1">
                          <a:solidFill>
                            <a:schemeClr val="lt1"/>
                          </a:solidFill>
                          <a:latin typeface="Red Hat Display"/>
                          <a:ea typeface="Red Hat Display"/>
                          <a:cs typeface="Red Hat Display"/>
                          <a:sym typeface="Red Hat Display"/>
                        </a:rPr>
                        <a:t>a, m/s</a:t>
                      </a:r>
                      <a:r>
                        <a:rPr lang="en" b="1" baseline="30000">
                          <a:solidFill>
                            <a:schemeClr val="lt1"/>
                          </a:solidFill>
                          <a:latin typeface="Red Hat Display"/>
                          <a:ea typeface="Red Hat Display"/>
                          <a:cs typeface="Red Hat Display"/>
                          <a:sym typeface="Red Hat Display"/>
                        </a:rPr>
                        <a:t>2</a:t>
                      </a:r>
                      <a:endParaRPr b="1">
                        <a:solidFill>
                          <a:schemeClr val="lt1"/>
                        </a:solidFill>
                        <a:latin typeface="Red Hat Display"/>
                        <a:ea typeface="Red Hat Display"/>
                        <a:cs typeface="Red Hat Display"/>
                        <a:sym typeface="Red Hat Display"/>
                      </a:endParaRPr>
                    </a:p>
                  </a:txBody>
                  <a:tcPr marL="91425" marR="91425" marT="91425" marB="91425" anchor="ctr">
                    <a:lnL w="38100" cap="flat" cmpd="sng">
                      <a:solidFill>
                        <a:schemeClr val="dk2"/>
                      </a:solidFill>
                      <a:prstDash val="solid"/>
                      <a:round/>
                      <a:headEnd type="none" w="sm" len="sm"/>
                      <a:tailEnd type="none" w="sm" len="sm"/>
                    </a:lnL>
                    <a:lnR w="38100" cap="flat" cmpd="sng">
                      <a:solidFill>
                        <a:schemeClr val="dk2"/>
                      </a:solidFill>
                      <a:prstDash val="solid"/>
                      <a:round/>
                      <a:headEnd type="none" w="sm" len="sm"/>
                      <a:tailEnd type="none" w="sm" len="sm"/>
                    </a:lnR>
                    <a:lnT w="38100" cap="flat" cmpd="sng">
                      <a:solidFill>
                        <a:schemeClr val="dk2"/>
                      </a:solidFill>
                      <a:prstDash val="solid"/>
                      <a:round/>
                      <a:headEnd type="none" w="sm" len="sm"/>
                      <a:tailEnd type="none" w="sm" len="sm"/>
                    </a:lnT>
                    <a:lnB w="38100" cap="flat" cmpd="sng">
                      <a:solidFill>
                        <a:schemeClr val="dk2"/>
                      </a:solidFill>
                      <a:prstDash val="solid"/>
                      <a:round/>
                      <a:headEnd type="none" w="sm" len="sm"/>
                      <a:tailEnd type="none" w="sm" len="sm"/>
                    </a:lnB>
                    <a:solidFill>
                      <a:schemeClr val="lt2"/>
                    </a:solidFill>
                  </a:tcPr>
                </a:tc>
                <a:extLst>
                  <a:ext uri="{0D108BD9-81ED-4DB2-BD59-A6C34878D82A}">
                    <a16:rowId xmlns:a16="http://schemas.microsoft.com/office/drawing/2014/main" val="10000"/>
                  </a:ext>
                </a:extLst>
              </a:tr>
              <a:tr h="609575">
                <a:tc>
                  <a:txBody>
                    <a:bodyPr/>
                    <a:lstStyle/>
                    <a:p>
                      <a:pPr marL="0" lvl="0" indent="0" algn="ctr" rtl="0">
                        <a:spcBef>
                          <a:spcPts val="0"/>
                        </a:spcBef>
                        <a:spcAft>
                          <a:spcPts val="0"/>
                        </a:spcAft>
                        <a:buNone/>
                      </a:pPr>
                      <a:r>
                        <a:rPr lang="en" b="1">
                          <a:solidFill>
                            <a:schemeClr val="lt1"/>
                          </a:solidFill>
                        </a:rPr>
                        <a:t>0,5N</a:t>
                      </a:r>
                      <a:endParaRPr b="1">
                        <a:solidFill>
                          <a:schemeClr val="lt1"/>
                        </a:solidFill>
                      </a:endParaRPr>
                    </a:p>
                  </a:txBody>
                  <a:tcPr marL="91425" marR="91425" marT="91425" marB="91425" anchor="ctr">
                    <a:lnL w="38100" cap="flat" cmpd="sng">
                      <a:solidFill>
                        <a:schemeClr val="dk2"/>
                      </a:solidFill>
                      <a:prstDash val="solid"/>
                      <a:round/>
                      <a:headEnd type="none" w="sm" len="sm"/>
                      <a:tailEnd type="none" w="sm" len="sm"/>
                    </a:lnL>
                    <a:lnR w="38100" cap="flat" cmpd="sng">
                      <a:solidFill>
                        <a:schemeClr val="dk2"/>
                      </a:solidFill>
                      <a:prstDash val="solid"/>
                      <a:round/>
                      <a:headEnd type="none" w="sm" len="sm"/>
                      <a:tailEnd type="none" w="sm" len="sm"/>
                    </a:lnR>
                    <a:lnT w="38100" cap="flat" cmpd="sng">
                      <a:solidFill>
                        <a:schemeClr val="dk2"/>
                      </a:solidFill>
                      <a:prstDash val="solid"/>
                      <a:round/>
                      <a:headEnd type="none" w="sm" len="sm"/>
                      <a:tailEnd type="none" w="sm" len="sm"/>
                    </a:lnT>
                    <a:lnB w="38100" cap="flat" cmpd="sng">
                      <a:solidFill>
                        <a:schemeClr val="dk2"/>
                      </a:solidFill>
                      <a:prstDash val="solid"/>
                      <a:round/>
                      <a:headEnd type="none" w="sm" len="sm"/>
                      <a:tailEnd type="none" w="sm" len="sm"/>
                    </a:lnB>
                    <a:solidFill>
                      <a:schemeClr val="lt2"/>
                    </a:solidFill>
                  </a:tcPr>
                </a:tc>
                <a:tc>
                  <a:txBody>
                    <a:bodyPr/>
                    <a:lstStyle/>
                    <a:p>
                      <a:pPr marL="0" lvl="0" indent="0" algn="ctr" rtl="0">
                        <a:spcBef>
                          <a:spcPts val="0"/>
                        </a:spcBef>
                        <a:spcAft>
                          <a:spcPts val="0"/>
                        </a:spcAft>
                        <a:buNone/>
                      </a:pPr>
                      <a:r>
                        <a:rPr lang="en">
                          <a:solidFill>
                            <a:schemeClr val="lt1"/>
                          </a:solidFill>
                        </a:rPr>
                        <a:t>Mašinytės labai lėtai važiuodamos silpnai susilietė.</a:t>
                      </a:r>
                      <a:endParaRPr>
                        <a:solidFill>
                          <a:schemeClr val="lt1"/>
                        </a:solidFill>
                      </a:endParaRPr>
                    </a:p>
                    <a:p>
                      <a:pPr marL="0" lvl="0" indent="0" algn="ctr" rtl="0">
                        <a:spcBef>
                          <a:spcPts val="0"/>
                        </a:spcBef>
                        <a:spcAft>
                          <a:spcPts val="0"/>
                        </a:spcAft>
                        <a:buNone/>
                      </a:pPr>
                      <a:r>
                        <a:rPr lang="en" u="sng">
                          <a:solidFill>
                            <a:schemeClr val="lt1"/>
                          </a:solidFill>
                        </a:rPr>
                        <a:t>0,5 N : 0,054 kg = (250 : 27) m/s</a:t>
                      </a:r>
                      <a:r>
                        <a:rPr lang="en" baseline="30000">
                          <a:solidFill>
                            <a:schemeClr val="lt1"/>
                          </a:solidFill>
                        </a:rPr>
                        <a:t>2</a:t>
                      </a:r>
                      <a:r>
                        <a:rPr lang="en" u="sng">
                          <a:solidFill>
                            <a:schemeClr val="lt1"/>
                          </a:solidFill>
                        </a:rPr>
                        <a:t> </a:t>
                      </a:r>
                      <a:r>
                        <a:rPr lang="en" u="sng">
                          <a:solidFill>
                            <a:srgbClr val="E2EEFF"/>
                          </a:solidFill>
                        </a:rPr>
                        <a:t>≈</a:t>
                      </a:r>
                      <a:r>
                        <a:rPr lang="en" u="sng">
                          <a:solidFill>
                            <a:schemeClr val="lt1"/>
                          </a:solidFill>
                        </a:rPr>
                        <a:t> 9,259 m/s</a:t>
                      </a:r>
                      <a:r>
                        <a:rPr lang="en" baseline="30000">
                          <a:solidFill>
                            <a:schemeClr val="lt1"/>
                          </a:solidFill>
                        </a:rPr>
                        <a:t>2</a:t>
                      </a:r>
                      <a:endParaRPr u="sng" baseline="30000">
                        <a:solidFill>
                          <a:schemeClr val="lt1"/>
                        </a:solidFill>
                      </a:endParaRPr>
                    </a:p>
                  </a:txBody>
                  <a:tcPr marL="91425" marR="91425" marT="91425" marB="91425" anchor="ctr">
                    <a:lnL w="38100" cap="flat" cmpd="sng">
                      <a:solidFill>
                        <a:schemeClr val="dk2"/>
                      </a:solidFill>
                      <a:prstDash val="solid"/>
                      <a:round/>
                      <a:headEnd type="none" w="sm" len="sm"/>
                      <a:tailEnd type="none" w="sm" len="sm"/>
                    </a:lnL>
                    <a:lnR w="38100" cap="flat" cmpd="sng">
                      <a:solidFill>
                        <a:schemeClr val="dk2"/>
                      </a:solidFill>
                      <a:prstDash val="solid"/>
                      <a:round/>
                      <a:headEnd type="none" w="sm" len="sm"/>
                      <a:tailEnd type="none" w="sm" len="sm"/>
                    </a:lnR>
                    <a:lnT w="38100" cap="flat" cmpd="sng">
                      <a:solidFill>
                        <a:schemeClr val="dk2"/>
                      </a:solidFill>
                      <a:prstDash val="solid"/>
                      <a:round/>
                      <a:headEnd type="none" w="sm" len="sm"/>
                      <a:tailEnd type="none" w="sm" len="sm"/>
                    </a:lnT>
                    <a:lnB w="38100" cap="flat" cmpd="sng">
                      <a:solidFill>
                        <a:schemeClr val="dk2"/>
                      </a:solidFill>
                      <a:prstDash val="solid"/>
                      <a:round/>
                      <a:headEnd type="none" w="sm" len="sm"/>
                      <a:tailEnd type="none" w="sm" len="sm"/>
                    </a:lnB>
                    <a:solidFill>
                      <a:schemeClr val="lt2"/>
                    </a:solidFill>
                  </a:tcPr>
                </a:tc>
                <a:extLst>
                  <a:ext uri="{0D108BD9-81ED-4DB2-BD59-A6C34878D82A}">
                    <a16:rowId xmlns:a16="http://schemas.microsoft.com/office/drawing/2014/main" val="10001"/>
                  </a:ext>
                </a:extLst>
              </a:tr>
              <a:tr h="609575">
                <a:tc>
                  <a:txBody>
                    <a:bodyPr/>
                    <a:lstStyle/>
                    <a:p>
                      <a:pPr marL="0" lvl="0" indent="0" algn="ctr" rtl="0">
                        <a:spcBef>
                          <a:spcPts val="0"/>
                        </a:spcBef>
                        <a:spcAft>
                          <a:spcPts val="0"/>
                        </a:spcAft>
                        <a:buNone/>
                      </a:pPr>
                      <a:r>
                        <a:rPr lang="en" b="1">
                          <a:solidFill>
                            <a:schemeClr val="lt1"/>
                          </a:solidFill>
                        </a:rPr>
                        <a:t>1N</a:t>
                      </a:r>
                      <a:endParaRPr b="1">
                        <a:solidFill>
                          <a:schemeClr val="lt1"/>
                        </a:solidFill>
                      </a:endParaRPr>
                    </a:p>
                  </a:txBody>
                  <a:tcPr marL="91425" marR="91425" marT="91425" marB="91425" anchor="ctr">
                    <a:lnL w="38100" cap="flat" cmpd="sng">
                      <a:solidFill>
                        <a:schemeClr val="dk2"/>
                      </a:solidFill>
                      <a:prstDash val="solid"/>
                      <a:round/>
                      <a:headEnd type="none" w="sm" len="sm"/>
                      <a:tailEnd type="none" w="sm" len="sm"/>
                    </a:lnL>
                    <a:lnR w="38100" cap="flat" cmpd="sng">
                      <a:solidFill>
                        <a:schemeClr val="dk2"/>
                      </a:solidFill>
                      <a:prstDash val="solid"/>
                      <a:round/>
                      <a:headEnd type="none" w="sm" len="sm"/>
                      <a:tailEnd type="none" w="sm" len="sm"/>
                    </a:lnR>
                    <a:lnT w="38100" cap="flat" cmpd="sng">
                      <a:solidFill>
                        <a:schemeClr val="dk2"/>
                      </a:solidFill>
                      <a:prstDash val="solid"/>
                      <a:round/>
                      <a:headEnd type="none" w="sm" len="sm"/>
                      <a:tailEnd type="none" w="sm" len="sm"/>
                    </a:lnT>
                    <a:lnB w="38100" cap="flat" cmpd="sng">
                      <a:solidFill>
                        <a:schemeClr val="dk2"/>
                      </a:solidFill>
                      <a:prstDash val="solid"/>
                      <a:round/>
                      <a:headEnd type="none" w="sm" len="sm"/>
                      <a:tailEnd type="none" w="sm" len="sm"/>
                    </a:lnB>
                    <a:solidFill>
                      <a:schemeClr val="lt2"/>
                    </a:solidFill>
                  </a:tcPr>
                </a:tc>
                <a:tc>
                  <a:txBody>
                    <a:bodyPr/>
                    <a:lstStyle/>
                    <a:p>
                      <a:pPr marL="0" lvl="0" indent="0" algn="ctr" rtl="0">
                        <a:spcBef>
                          <a:spcPts val="0"/>
                        </a:spcBef>
                        <a:spcAft>
                          <a:spcPts val="0"/>
                        </a:spcAft>
                        <a:buNone/>
                      </a:pPr>
                      <a:r>
                        <a:rPr lang="en">
                          <a:solidFill>
                            <a:schemeClr val="lt1"/>
                          </a:solidFill>
                        </a:rPr>
                        <a:t>Mašinytės gan greitai važiuodamos susitrenkia, bet nuo smūgio neatšoka atgal.</a:t>
                      </a:r>
                      <a:endParaRPr>
                        <a:solidFill>
                          <a:schemeClr val="lt1"/>
                        </a:solidFill>
                      </a:endParaRPr>
                    </a:p>
                    <a:p>
                      <a:pPr marL="0" lvl="0" indent="0" algn="ctr" rtl="0">
                        <a:spcBef>
                          <a:spcPts val="0"/>
                        </a:spcBef>
                        <a:spcAft>
                          <a:spcPts val="0"/>
                        </a:spcAft>
                        <a:buNone/>
                      </a:pPr>
                      <a:r>
                        <a:rPr lang="en" u="sng">
                          <a:solidFill>
                            <a:schemeClr val="lt1"/>
                          </a:solidFill>
                        </a:rPr>
                        <a:t>1 N : 0,054 kg = (500 : 27) m/s</a:t>
                      </a:r>
                      <a:r>
                        <a:rPr lang="en" baseline="30000">
                          <a:solidFill>
                            <a:schemeClr val="lt1"/>
                          </a:solidFill>
                        </a:rPr>
                        <a:t>2</a:t>
                      </a:r>
                      <a:r>
                        <a:rPr lang="en" u="sng" baseline="30000">
                          <a:solidFill>
                            <a:schemeClr val="lt1"/>
                          </a:solidFill>
                        </a:rPr>
                        <a:t> </a:t>
                      </a:r>
                      <a:r>
                        <a:rPr lang="en" u="sng">
                          <a:solidFill>
                            <a:srgbClr val="E2EEFF"/>
                          </a:solidFill>
                        </a:rPr>
                        <a:t>≈</a:t>
                      </a:r>
                      <a:r>
                        <a:rPr lang="en" u="sng">
                          <a:solidFill>
                            <a:schemeClr val="lt1"/>
                          </a:solidFill>
                        </a:rPr>
                        <a:t> 18,519 m/s</a:t>
                      </a:r>
                      <a:r>
                        <a:rPr lang="en" baseline="30000">
                          <a:solidFill>
                            <a:schemeClr val="lt1"/>
                          </a:solidFill>
                        </a:rPr>
                        <a:t>2</a:t>
                      </a:r>
                      <a:endParaRPr sz="1700" u="sng">
                        <a:solidFill>
                          <a:schemeClr val="lt1"/>
                        </a:solidFill>
                      </a:endParaRPr>
                    </a:p>
                  </a:txBody>
                  <a:tcPr marL="91425" marR="91425" marT="91425" marB="91425" anchor="ctr">
                    <a:lnL w="38100" cap="flat" cmpd="sng">
                      <a:solidFill>
                        <a:schemeClr val="dk2"/>
                      </a:solidFill>
                      <a:prstDash val="solid"/>
                      <a:round/>
                      <a:headEnd type="none" w="sm" len="sm"/>
                      <a:tailEnd type="none" w="sm" len="sm"/>
                    </a:lnL>
                    <a:lnR w="38100" cap="flat" cmpd="sng">
                      <a:solidFill>
                        <a:schemeClr val="dk2"/>
                      </a:solidFill>
                      <a:prstDash val="solid"/>
                      <a:round/>
                      <a:headEnd type="none" w="sm" len="sm"/>
                      <a:tailEnd type="none" w="sm" len="sm"/>
                    </a:lnR>
                    <a:lnT w="38100" cap="flat" cmpd="sng">
                      <a:solidFill>
                        <a:schemeClr val="dk2"/>
                      </a:solidFill>
                      <a:prstDash val="solid"/>
                      <a:round/>
                      <a:headEnd type="none" w="sm" len="sm"/>
                      <a:tailEnd type="none" w="sm" len="sm"/>
                    </a:lnT>
                    <a:lnB w="38100" cap="flat" cmpd="sng">
                      <a:solidFill>
                        <a:schemeClr val="dk2"/>
                      </a:solidFill>
                      <a:prstDash val="solid"/>
                      <a:round/>
                      <a:headEnd type="none" w="sm" len="sm"/>
                      <a:tailEnd type="none" w="sm" len="sm"/>
                    </a:lnB>
                    <a:solidFill>
                      <a:schemeClr val="lt2"/>
                    </a:solidFill>
                  </a:tcPr>
                </a:tc>
                <a:extLst>
                  <a:ext uri="{0D108BD9-81ED-4DB2-BD59-A6C34878D82A}">
                    <a16:rowId xmlns:a16="http://schemas.microsoft.com/office/drawing/2014/main" val="10002"/>
                  </a:ext>
                </a:extLst>
              </a:tr>
              <a:tr h="609575">
                <a:tc>
                  <a:txBody>
                    <a:bodyPr/>
                    <a:lstStyle/>
                    <a:p>
                      <a:pPr marL="0" lvl="0" indent="0" algn="ctr" rtl="0">
                        <a:spcBef>
                          <a:spcPts val="0"/>
                        </a:spcBef>
                        <a:spcAft>
                          <a:spcPts val="0"/>
                        </a:spcAft>
                        <a:buNone/>
                      </a:pPr>
                      <a:r>
                        <a:rPr lang="en" b="1">
                          <a:solidFill>
                            <a:schemeClr val="lt1"/>
                          </a:solidFill>
                        </a:rPr>
                        <a:t>1,5N</a:t>
                      </a:r>
                      <a:endParaRPr b="1">
                        <a:solidFill>
                          <a:schemeClr val="lt1"/>
                        </a:solidFill>
                      </a:endParaRPr>
                    </a:p>
                  </a:txBody>
                  <a:tcPr marL="91425" marR="91425" marT="91425" marB="91425" anchor="ctr">
                    <a:lnL w="38100" cap="flat" cmpd="sng">
                      <a:solidFill>
                        <a:schemeClr val="dk2"/>
                      </a:solidFill>
                      <a:prstDash val="solid"/>
                      <a:round/>
                      <a:headEnd type="none" w="sm" len="sm"/>
                      <a:tailEnd type="none" w="sm" len="sm"/>
                    </a:lnL>
                    <a:lnR w="38100" cap="flat" cmpd="sng">
                      <a:solidFill>
                        <a:schemeClr val="dk2"/>
                      </a:solidFill>
                      <a:prstDash val="solid"/>
                      <a:round/>
                      <a:headEnd type="none" w="sm" len="sm"/>
                      <a:tailEnd type="none" w="sm" len="sm"/>
                    </a:lnR>
                    <a:lnT w="38100" cap="flat" cmpd="sng">
                      <a:solidFill>
                        <a:schemeClr val="dk2"/>
                      </a:solidFill>
                      <a:prstDash val="solid"/>
                      <a:round/>
                      <a:headEnd type="none" w="sm" len="sm"/>
                      <a:tailEnd type="none" w="sm" len="sm"/>
                    </a:lnT>
                    <a:lnB w="38100" cap="flat" cmpd="sng">
                      <a:solidFill>
                        <a:schemeClr val="dk2"/>
                      </a:solidFill>
                      <a:prstDash val="solid"/>
                      <a:round/>
                      <a:headEnd type="none" w="sm" len="sm"/>
                      <a:tailEnd type="none" w="sm" len="sm"/>
                    </a:lnB>
                    <a:solidFill>
                      <a:schemeClr val="lt2"/>
                    </a:solidFill>
                  </a:tcPr>
                </a:tc>
                <a:tc>
                  <a:txBody>
                    <a:bodyPr/>
                    <a:lstStyle/>
                    <a:p>
                      <a:pPr marL="0" lvl="0" indent="0" algn="ctr" rtl="0">
                        <a:spcBef>
                          <a:spcPts val="0"/>
                        </a:spcBef>
                        <a:spcAft>
                          <a:spcPts val="0"/>
                        </a:spcAft>
                        <a:buNone/>
                      </a:pPr>
                      <a:r>
                        <a:rPr lang="en">
                          <a:solidFill>
                            <a:schemeClr val="lt1"/>
                          </a:solidFill>
                        </a:rPr>
                        <a:t>Mašinytės greitai lėkdamos po smūgio atšoko maždaug 10cm nuo smūgio taško.</a:t>
                      </a:r>
                      <a:endParaRPr>
                        <a:solidFill>
                          <a:schemeClr val="lt1"/>
                        </a:solidFill>
                      </a:endParaRPr>
                    </a:p>
                    <a:p>
                      <a:pPr marL="0" lvl="0" indent="0" algn="ctr" rtl="0">
                        <a:spcBef>
                          <a:spcPts val="0"/>
                        </a:spcBef>
                        <a:spcAft>
                          <a:spcPts val="0"/>
                        </a:spcAft>
                        <a:buNone/>
                      </a:pPr>
                      <a:r>
                        <a:rPr lang="en" u="sng">
                          <a:solidFill>
                            <a:schemeClr val="lt1"/>
                          </a:solidFill>
                        </a:rPr>
                        <a:t>1,5 N : 0,054 kg = (250 : 9) m/s</a:t>
                      </a:r>
                      <a:r>
                        <a:rPr lang="en" baseline="30000">
                          <a:solidFill>
                            <a:schemeClr val="lt1"/>
                          </a:solidFill>
                        </a:rPr>
                        <a:t>2</a:t>
                      </a:r>
                      <a:r>
                        <a:rPr lang="en" u="sng">
                          <a:solidFill>
                            <a:schemeClr val="lt1"/>
                          </a:solidFill>
                        </a:rPr>
                        <a:t> </a:t>
                      </a:r>
                      <a:r>
                        <a:rPr lang="en" u="sng">
                          <a:solidFill>
                            <a:srgbClr val="E2EEFF"/>
                          </a:solidFill>
                        </a:rPr>
                        <a:t>≈</a:t>
                      </a:r>
                      <a:r>
                        <a:rPr lang="en" u="sng">
                          <a:solidFill>
                            <a:schemeClr val="lt1"/>
                          </a:solidFill>
                        </a:rPr>
                        <a:t> 27,778 m/s</a:t>
                      </a:r>
                      <a:r>
                        <a:rPr lang="en" baseline="30000">
                          <a:solidFill>
                            <a:schemeClr val="lt1"/>
                          </a:solidFill>
                        </a:rPr>
                        <a:t>2</a:t>
                      </a:r>
                      <a:endParaRPr sz="1700" u="sng">
                        <a:solidFill>
                          <a:schemeClr val="lt1"/>
                        </a:solidFill>
                      </a:endParaRPr>
                    </a:p>
                  </a:txBody>
                  <a:tcPr marL="91425" marR="91425" marT="91425" marB="91425" anchor="ctr">
                    <a:lnL w="38100" cap="flat" cmpd="sng">
                      <a:solidFill>
                        <a:schemeClr val="dk2"/>
                      </a:solidFill>
                      <a:prstDash val="solid"/>
                      <a:round/>
                      <a:headEnd type="none" w="sm" len="sm"/>
                      <a:tailEnd type="none" w="sm" len="sm"/>
                    </a:lnL>
                    <a:lnR w="38100" cap="flat" cmpd="sng">
                      <a:solidFill>
                        <a:schemeClr val="dk2"/>
                      </a:solidFill>
                      <a:prstDash val="solid"/>
                      <a:round/>
                      <a:headEnd type="none" w="sm" len="sm"/>
                      <a:tailEnd type="none" w="sm" len="sm"/>
                    </a:lnR>
                    <a:lnT w="38100" cap="flat" cmpd="sng">
                      <a:solidFill>
                        <a:schemeClr val="dk2"/>
                      </a:solidFill>
                      <a:prstDash val="solid"/>
                      <a:round/>
                      <a:headEnd type="none" w="sm" len="sm"/>
                      <a:tailEnd type="none" w="sm" len="sm"/>
                    </a:lnT>
                    <a:lnB w="38100" cap="flat" cmpd="sng">
                      <a:solidFill>
                        <a:schemeClr val="dk2"/>
                      </a:solidFill>
                      <a:prstDash val="solid"/>
                      <a:round/>
                      <a:headEnd type="none" w="sm" len="sm"/>
                      <a:tailEnd type="none" w="sm" len="sm"/>
                    </a:lnB>
                    <a:solidFill>
                      <a:schemeClr val="lt2"/>
                    </a:solidFill>
                  </a:tcPr>
                </a:tc>
                <a:extLst>
                  <a:ext uri="{0D108BD9-81ED-4DB2-BD59-A6C34878D82A}">
                    <a16:rowId xmlns:a16="http://schemas.microsoft.com/office/drawing/2014/main" val="10003"/>
                  </a:ext>
                </a:extLst>
              </a:tr>
              <a:tr h="609575">
                <a:tc>
                  <a:txBody>
                    <a:bodyPr/>
                    <a:lstStyle/>
                    <a:p>
                      <a:pPr marL="0" lvl="0" indent="0" algn="ctr" rtl="0">
                        <a:spcBef>
                          <a:spcPts val="0"/>
                        </a:spcBef>
                        <a:spcAft>
                          <a:spcPts val="0"/>
                        </a:spcAft>
                        <a:buNone/>
                      </a:pPr>
                      <a:r>
                        <a:rPr lang="en" b="1">
                          <a:solidFill>
                            <a:schemeClr val="lt1"/>
                          </a:solidFill>
                        </a:rPr>
                        <a:t>2N</a:t>
                      </a:r>
                      <a:endParaRPr b="1">
                        <a:solidFill>
                          <a:schemeClr val="lt1"/>
                        </a:solidFill>
                      </a:endParaRPr>
                    </a:p>
                  </a:txBody>
                  <a:tcPr marL="91425" marR="91425" marT="91425" marB="91425" anchor="ctr">
                    <a:lnL w="38100" cap="flat" cmpd="sng">
                      <a:solidFill>
                        <a:schemeClr val="dk2"/>
                      </a:solidFill>
                      <a:prstDash val="solid"/>
                      <a:round/>
                      <a:headEnd type="none" w="sm" len="sm"/>
                      <a:tailEnd type="none" w="sm" len="sm"/>
                    </a:lnL>
                    <a:lnR w="38100" cap="flat" cmpd="sng">
                      <a:solidFill>
                        <a:schemeClr val="dk2"/>
                      </a:solidFill>
                      <a:prstDash val="solid"/>
                      <a:round/>
                      <a:headEnd type="none" w="sm" len="sm"/>
                      <a:tailEnd type="none" w="sm" len="sm"/>
                    </a:lnR>
                    <a:lnT w="38100" cap="flat" cmpd="sng">
                      <a:solidFill>
                        <a:schemeClr val="dk2"/>
                      </a:solidFill>
                      <a:prstDash val="solid"/>
                      <a:round/>
                      <a:headEnd type="none" w="sm" len="sm"/>
                      <a:tailEnd type="none" w="sm" len="sm"/>
                    </a:lnT>
                    <a:lnB w="38100" cap="flat" cmpd="sng">
                      <a:solidFill>
                        <a:schemeClr val="dk2"/>
                      </a:solidFill>
                      <a:prstDash val="solid"/>
                      <a:round/>
                      <a:headEnd type="none" w="sm" len="sm"/>
                      <a:tailEnd type="none" w="sm" len="sm"/>
                    </a:lnB>
                    <a:solidFill>
                      <a:schemeClr val="lt2"/>
                    </a:solidFill>
                  </a:tcPr>
                </a:tc>
                <a:tc>
                  <a:txBody>
                    <a:bodyPr/>
                    <a:lstStyle/>
                    <a:p>
                      <a:pPr marL="0" lvl="0" indent="0" algn="ctr" rtl="0">
                        <a:spcBef>
                          <a:spcPts val="0"/>
                        </a:spcBef>
                        <a:spcAft>
                          <a:spcPts val="0"/>
                        </a:spcAft>
                        <a:buNone/>
                      </a:pPr>
                      <a:r>
                        <a:rPr lang="en">
                          <a:solidFill>
                            <a:schemeClr val="lt1"/>
                          </a:solidFill>
                        </a:rPr>
                        <a:t>Mašinytės labai greitai važiuodamos smarkiai susitrenkia ir nuo smūgio taško atšoka 15-20cm (nuo smūgio buvo nukritę nuo bėgių). </a:t>
                      </a:r>
                      <a:endParaRPr>
                        <a:solidFill>
                          <a:schemeClr val="lt1"/>
                        </a:solidFill>
                      </a:endParaRPr>
                    </a:p>
                    <a:p>
                      <a:pPr marL="0" lvl="0" indent="0" algn="ctr" rtl="0">
                        <a:spcBef>
                          <a:spcPts val="0"/>
                        </a:spcBef>
                        <a:spcAft>
                          <a:spcPts val="0"/>
                        </a:spcAft>
                        <a:buNone/>
                      </a:pPr>
                      <a:r>
                        <a:rPr lang="en" u="sng">
                          <a:solidFill>
                            <a:schemeClr val="lt1"/>
                          </a:solidFill>
                        </a:rPr>
                        <a:t>2 N : 0,054 kg = (1000 : 27) m/s</a:t>
                      </a:r>
                      <a:r>
                        <a:rPr lang="en" baseline="30000">
                          <a:solidFill>
                            <a:schemeClr val="lt1"/>
                          </a:solidFill>
                        </a:rPr>
                        <a:t>2</a:t>
                      </a:r>
                      <a:r>
                        <a:rPr lang="en" u="sng" baseline="30000">
                          <a:solidFill>
                            <a:schemeClr val="lt1"/>
                          </a:solidFill>
                        </a:rPr>
                        <a:t> </a:t>
                      </a:r>
                      <a:r>
                        <a:rPr lang="en" u="sng">
                          <a:solidFill>
                            <a:srgbClr val="E2EEFF"/>
                          </a:solidFill>
                        </a:rPr>
                        <a:t>≈</a:t>
                      </a:r>
                      <a:r>
                        <a:rPr lang="en" u="sng">
                          <a:solidFill>
                            <a:schemeClr val="lt1"/>
                          </a:solidFill>
                        </a:rPr>
                        <a:t> 37,037 m/s</a:t>
                      </a:r>
                      <a:r>
                        <a:rPr lang="en" baseline="30000">
                          <a:solidFill>
                            <a:schemeClr val="lt1"/>
                          </a:solidFill>
                        </a:rPr>
                        <a:t>2</a:t>
                      </a:r>
                      <a:endParaRPr sz="1700" u="sng">
                        <a:solidFill>
                          <a:schemeClr val="lt1"/>
                        </a:solidFill>
                      </a:endParaRPr>
                    </a:p>
                  </a:txBody>
                  <a:tcPr marL="91425" marR="91425" marT="91425" marB="91425" anchor="ctr">
                    <a:lnL w="38100" cap="flat" cmpd="sng">
                      <a:solidFill>
                        <a:schemeClr val="dk2"/>
                      </a:solidFill>
                      <a:prstDash val="solid"/>
                      <a:round/>
                      <a:headEnd type="none" w="sm" len="sm"/>
                      <a:tailEnd type="none" w="sm" len="sm"/>
                    </a:lnL>
                    <a:lnR w="38100" cap="flat" cmpd="sng">
                      <a:solidFill>
                        <a:schemeClr val="dk2"/>
                      </a:solidFill>
                      <a:prstDash val="solid"/>
                      <a:round/>
                      <a:headEnd type="none" w="sm" len="sm"/>
                      <a:tailEnd type="none" w="sm" len="sm"/>
                    </a:lnR>
                    <a:lnT w="38100" cap="flat" cmpd="sng">
                      <a:solidFill>
                        <a:schemeClr val="dk2"/>
                      </a:solidFill>
                      <a:prstDash val="solid"/>
                      <a:round/>
                      <a:headEnd type="none" w="sm" len="sm"/>
                      <a:tailEnd type="none" w="sm" len="sm"/>
                    </a:lnT>
                    <a:lnB w="38100" cap="flat" cmpd="sng">
                      <a:solidFill>
                        <a:schemeClr val="dk2"/>
                      </a:solidFill>
                      <a:prstDash val="solid"/>
                      <a:round/>
                      <a:headEnd type="none" w="sm" len="sm"/>
                      <a:tailEnd type="none" w="sm" len="sm"/>
                    </a:lnB>
                    <a:solidFill>
                      <a:schemeClr val="lt2"/>
                    </a:solidFill>
                  </a:tcPr>
                </a:tc>
                <a:extLst>
                  <a:ext uri="{0D108BD9-81ED-4DB2-BD59-A6C34878D82A}">
                    <a16:rowId xmlns:a16="http://schemas.microsoft.com/office/drawing/2014/main" val="10004"/>
                  </a:ext>
                </a:extLst>
              </a:tr>
            </a:tbl>
          </a:graphicData>
        </a:graphic>
      </p:graphicFrame>
    </p:spTree>
  </p:cSld>
  <p:clrMapOvr>
    <a:masterClrMapping/>
  </p:clrMapOvr>
  <p:transition spd="med">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341"/>
        <p:cNvGrpSpPr/>
        <p:nvPr/>
      </p:nvGrpSpPr>
      <p:grpSpPr>
        <a:xfrm>
          <a:off x="0" y="0"/>
          <a:ext cx="0" cy="0"/>
          <a:chOff x="0" y="0"/>
          <a:chExt cx="0" cy="0"/>
        </a:xfrm>
      </p:grpSpPr>
      <p:pic>
        <p:nvPicPr>
          <p:cNvPr id="1342" name="Google Shape;1342;p46"/>
          <p:cNvPicPr preferRelativeResize="0"/>
          <p:nvPr/>
        </p:nvPicPr>
        <p:blipFill rotWithShape="1">
          <a:blip r:embed="rId3">
            <a:alphaModFix/>
          </a:blip>
          <a:srcRect l="7475" t="24740" r="8434" b="26307"/>
          <a:stretch/>
        </p:blipFill>
        <p:spPr>
          <a:xfrm>
            <a:off x="1607475" y="1443600"/>
            <a:ext cx="5623726" cy="2455200"/>
          </a:xfrm>
          <a:prstGeom prst="rect">
            <a:avLst/>
          </a:prstGeom>
          <a:noFill/>
          <a:ln w="9525" cap="flat" cmpd="sng">
            <a:solidFill>
              <a:schemeClr val="dk1"/>
            </a:solidFill>
            <a:prstDash val="solid"/>
            <a:round/>
            <a:headEnd type="none" w="sm" len="sm"/>
            <a:tailEnd type="none" w="sm" len="sm"/>
          </a:ln>
        </p:spPr>
      </p:pic>
      <p:sp>
        <p:nvSpPr>
          <p:cNvPr id="1343" name="Google Shape;1343;p46"/>
          <p:cNvSpPr txBox="1">
            <a:spLocks noGrp="1"/>
          </p:cNvSpPr>
          <p:nvPr>
            <p:ph type="title"/>
          </p:nvPr>
        </p:nvSpPr>
        <p:spPr>
          <a:xfrm>
            <a:off x="720000" y="229404"/>
            <a:ext cx="77040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a PRIKLAUSOMYBĖ NUO F</a:t>
            </a:r>
            <a:endParaRPr/>
          </a:p>
          <a:p>
            <a:pPr marL="0" lvl="0" indent="0" algn="ctr" rtl="0">
              <a:spcBef>
                <a:spcPts val="0"/>
              </a:spcBef>
              <a:spcAft>
                <a:spcPts val="0"/>
              </a:spcAft>
              <a:buNone/>
            </a:pPr>
            <a:endParaRPr/>
          </a:p>
          <a:p>
            <a:pPr marL="0" lvl="0" indent="0" algn="l" rtl="0">
              <a:spcBef>
                <a:spcPts val="0"/>
              </a:spcBef>
              <a:spcAft>
                <a:spcPts val="0"/>
              </a:spcAft>
              <a:buNone/>
            </a:pPr>
            <a:endParaRPr/>
          </a:p>
        </p:txBody>
      </p:sp>
      <p:sp>
        <p:nvSpPr>
          <p:cNvPr id="1344" name="Google Shape;1344;p46"/>
          <p:cNvSpPr txBox="1"/>
          <p:nvPr/>
        </p:nvSpPr>
        <p:spPr>
          <a:xfrm>
            <a:off x="1607475" y="1443599"/>
            <a:ext cx="614100" cy="3231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900" b="1">
                <a:solidFill>
                  <a:srgbClr val="034BAC"/>
                </a:solidFill>
                <a:latin typeface="Montserrat"/>
                <a:ea typeface="Montserrat"/>
                <a:cs typeface="Montserrat"/>
                <a:sym typeface="Montserrat"/>
              </a:rPr>
              <a:t>a, </a:t>
            </a:r>
            <a:r>
              <a:rPr lang="en" sz="900" b="1">
                <a:solidFill>
                  <a:srgbClr val="034BAC"/>
                </a:solidFill>
              </a:rPr>
              <a:t>m/s</a:t>
            </a:r>
            <a:r>
              <a:rPr lang="en" sz="900" b="1" baseline="30000">
                <a:solidFill>
                  <a:srgbClr val="034BAC"/>
                </a:solidFill>
              </a:rPr>
              <a:t>2</a:t>
            </a:r>
            <a:endParaRPr sz="900" b="1">
              <a:solidFill>
                <a:srgbClr val="034BAC"/>
              </a:solidFill>
              <a:latin typeface="Montserrat"/>
              <a:ea typeface="Montserrat"/>
              <a:cs typeface="Montserrat"/>
              <a:sym typeface="Montserrat"/>
            </a:endParaRPr>
          </a:p>
        </p:txBody>
      </p:sp>
      <p:sp>
        <p:nvSpPr>
          <p:cNvPr id="1345" name="Google Shape;1345;p46"/>
          <p:cNvSpPr txBox="1"/>
          <p:nvPr/>
        </p:nvSpPr>
        <p:spPr>
          <a:xfrm>
            <a:off x="6320554" y="3468150"/>
            <a:ext cx="1062300" cy="5727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900" b="1">
                <a:solidFill>
                  <a:srgbClr val="034BAC"/>
                </a:solidFill>
                <a:latin typeface="Montserrat"/>
                <a:ea typeface="Montserrat"/>
                <a:cs typeface="Montserrat"/>
                <a:sym typeface="Montserrat"/>
              </a:rPr>
              <a:t>F, N</a:t>
            </a:r>
            <a:endParaRPr sz="900" b="1">
              <a:solidFill>
                <a:srgbClr val="034BAC"/>
              </a:solidFill>
              <a:latin typeface="Montserrat"/>
              <a:ea typeface="Montserrat"/>
              <a:cs typeface="Montserrat"/>
              <a:sym typeface="Montserrat"/>
            </a:endParaRPr>
          </a:p>
        </p:txBody>
      </p:sp>
      <p:sp>
        <p:nvSpPr>
          <p:cNvPr id="1346" name="Google Shape;1346;p46"/>
          <p:cNvSpPr txBox="1"/>
          <p:nvPr/>
        </p:nvSpPr>
        <p:spPr>
          <a:xfrm>
            <a:off x="3443588" y="802100"/>
            <a:ext cx="1951500" cy="4002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a:solidFill>
                  <a:schemeClr val="lt1"/>
                </a:solidFill>
                <a:latin typeface="Montserrat"/>
                <a:ea typeface="Montserrat"/>
                <a:cs typeface="Montserrat"/>
                <a:sym typeface="Montserrat"/>
              </a:rPr>
              <a:t>(Pirmas bandymas)</a:t>
            </a:r>
            <a:endParaRPr>
              <a:solidFill>
                <a:schemeClr val="lt1"/>
              </a:solidFill>
              <a:latin typeface="Montserrat"/>
              <a:ea typeface="Montserrat"/>
              <a:cs typeface="Montserrat"/>
              <a:sym typeface="Montserrat"/>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350"/>
        <p:cNvGrpSpPr/>
        <p:nvPr/>
      </p:nvGrpSpPr>
      <p:grpSpPr>
        <a:xfrm>
          <a:off x="0" y="0"/>
          <a:ext cx="0" cy="0"/>
          <a:chOff x="0" y="0"/>
          <a:chExt cx="0" cy="0"/>
        </a:xfrm>
      </p:grpSpPr>
      <p:sp>
        <p:nvSpPr>
          <p:cNvPr id="1351" name="Google Shape;1351;p47"/>
          <p:cNvSpPr txBox="1">
            <a:spLocks noGrp="1"/>
          </p:cNvSpPr>
          <p:nvPr>
            <p:ph type="title"/>
          </p:nvPr>
        </p:nvSpPr>
        <p:spPr>
          <a:xfrm>
            <a:off x="720000" y="119513"/>
            <a:ext cx="77040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dirty="0"/>
              <a:t>PIRMO BANDYMO FILMUKAS</a:t>
            </a:r>
            <a:endParaRPr dirty="0"/>
          </a:p>
        </p:txBody>
      </p:sp>
      <p:sp>
        <p:nvSpPr>
          <p:cNvPr id="1353" name="Google Shape;1353;p47"/>
          <p:cNvSpPr/>
          <p:nvPr/>
        </p:nvSpPr>
        <p:spPr>
          <a:xfrm>
            <a:off x="812640" y="535000"/>
            <a:ext cx="676225" cy="676800"/>
          </a:xfrm>
          <a:custGeom>
            <a:avLst/>
            <a:gdLst/>
            <a:ahLst/>
            <a:cxnLst/>
            <a:rect l="l" t="t" r="r" b="b"/>
            <a:pathLst>
              <a:path w="27049" h="27072" extrusionOk="0">
                <a:moveTo>
                  <a:pt x="13513" y="1"/>
                </a:moveTo>
                <a:cubicBezTo>
                  <a:pt x="6049" y="1"/>
                  <a:pt x="1" y="6072"/>
                  <a:pt x="1" y="13536"/>
                </a:cubicBezTo>
                <a:cubicBezTo>
                  <a:pt x="1" y="21023"/>
                  <a:pt x="6049" y="27071"/>
                  <a:pt x="13513" y="27071"/>
                </a:cubicBezTo>
                <a:cubicBezTo>
                  <a:pt x="21000" y="27071"/>
                  <a:pt x="27049" y="21023"/>
                  <a:pt x="27049" y="13536"/>
                </a:cubicBezTo>
                <a:cubicBezTo>
                  <a:pt x="27049" y="6072"/>
                  <a:pt x="21000" y="1"/>
                  <a:pt x="1351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4" name="Google Shape;1354;p47"/>
          <p:cNvSpPr/>
          <p:nvPr/>
        </p:nvSpPr>
        <p:spPr>
          <a:xfrm>
            <a:off x="715065" y="849425"/>
            <a:ext cx="459950" cy="459375"/>
          </a:xfrm>
          <a:custGeom>
            <a:avLst/>
            <a:gdLst/>
            <a:ahLst/>
            <a:cxnLst/>
            <a:rect l="l" t="t" r="r" b="b"/>
            <a:pathLst>
              <a:path w="18398" h="18375" fill="none" extrusionOk="0">
                <a:moveTo>
                  <a:pt x="18398" y="9199"/>
                </a:moveTo>
                <a:cubicBezTo>
                  <a:pt x="18398" y="14266"/>
                  <a:pt x="14289" y="18375"/>
                  <a:pt x="9199" y="18375"/>
                </a:cubicBezTo>
                <a:cubicBezTo>
                  <a:pt x="4132" y="18375"/>
                  <a:pt x="1" y="14266"/>
                  <a:pt x="1" y="9199"/>
                </a:cubicBezTo>
                <a:cubicBezTo>
                  <a:pt x="1" y="4109"/>
                  <a:pt x="4132" y="0"/>
                  <a:pt x="9199" y="0"/>
                </a:cubicBezTo>
                <a:cubicBezTo>
                  <a:pt x="14289" y="0"/>
                  <a:pt x="18398" y="4109"/>
                  <a:pt x="18398" y="9199"/>
                </a:cubicBezTo>
                <a:close/>
              </a:path>
            </a:pathLst>
          </a:custGeom>
          <a:solidFill>
            <a:schemeClr val="lt1"/>
          </a:solid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3" name="Video(1)">
            <a:hlinkClick r:id="" action="ppaction://media"/>
            <a:extLst>
              <a:ext uri="{FF2B5EF4-FFF2-40B4-BE49-F238E27FC236}">
                <a16:creationId xmlns:a16="http://schemas.microsoft.com/office/drawing/2014/main" id="{9FE5DDB9-1E95-48A8-83D3-7A99AF3D6D85}"/>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1683380" y="729587"/>
            <a:ext cx="5918404" cy="3334801"/>
          </a:xfrm>
          <a:prstGeom prst="rect">
            <a:avLst/>
          </a:prstGeom>
        </p:spPr>
      </p:pic>
      <p:sp>
        <p:nvSpPr>
          <p:cNvPr id="10" name="Google Shape;1391;p52">
            <a:extLst>
              <a:ext uri="{FF2B5EF4-FFF2-40B4-BE49-F238E27FC236}">
                <a16:creationId xmlns:a16="http://schemas.microsoft.com/office/drawing/2014/main" id="{18B8108B-93A9-44F0-8568-3AB32E85058F}"/>
              </a:ext>
            </a:extLst>
          </p:cNvPr>
          <p:cNvSpPr txBox="1">
            <a:spLocks/>
          </p:cNvSpPr>
          <p:nvPr/>
        </p:nvSpPr>
        <p:spPr>
          <a:xfrm>
            <a:off x="2821950" y="4064388"/>
            <a:ext cx="3500100" cy="726687"/>
          </a:xfrm>
          <a:prstGeom prst="rect">
            <a:avLst/>
          </a:prstGeom>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r>
              <a:rPr lang="lt-LT" b="1" dirty="0">
                <a:solidFill>
                  <a:schemeClr val="bg1"/>
                </a:solidFill>
              </a:rPr>
              <a:t>IŠVADA: a tiesiogiai priklauso nuo F.</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6586"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358"/>
        <p:cNvGrpSpPr/>
        <p:nvPr/>
      </p:nvGrpSpPr>
      <p:grpSpPr>
        <a:xfrm>
          <a:off x="0" y="0"/>
          <a:ext cx="0" cy="0"/>
          <a:chOff x="0" y="0"/>
          <a:chExt cx="0" cy="0"/>
        </a:xfrm>
      </p:grpSpPr>
      <p:sp>
        <p:nvSpPr>
          <p:cNvPr id="1359" name="Google Shape;1359;p48"/>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ANTRASIS BANDYMAS</a:t>
            </a:r>
            <a:endParaRPr/>
          </a:p>
        </p:txBody>
      </p:sp>
      <p:sp>
        <p:nvSpPr>
          <p:cNvPr id="1360" name="Google Shape;1360;p48"/>
          <p:cNvSpPr txBox="1">
            <a:spLocks noGrp="1"/>
          </p:cNvSpPr>
          <p:nvPr>
            <p:ph type="subTitle" idx="2"/>
          </p:nvPr>
        </p:nvSpPr>
        <p:spPr>
          <a:xfrm>
            <a:off x="2767125" y="1509150"/>
            <a:ext cx="3760500" cy="25122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b="1"/>
              <a:t>Antrame bandyme vis keitėmė mašinyčių masę uždėdamos svarelių ant jų, bet įtempdavome vienoda jėga. Mašinytė kairėje pusėje yra S.M., kurios svorį vis didinome. Kairėje pusėje - L.M., kurios svorio nekeitėme. Šis bandymas įrodė, kad pagreitis atvirkščiai proporcingas masei.</a:t>
            </a:r>
            <a:endParaRPr b="1"/>
          </a:p>
          <a:p>
            <a:pPr marL="0" lvl="0" indent="0" algn="ctr" rtl="0">
              <a:spcBef>
                <a:spcPts val="0"/>
              </a:spcBef>
              <a:spcAft>
                <a:spcPts val="0"/>
              </a:spcAft>
              <a:buNone/>
            </a:pPr>
            <a:r>
              <a:rPr lang="en" b="1"/>
              <a:t>Bandymą atlikome 6 kartus vis pakeisdamos mašinyčių masę. Kiekvieną kartą pakartojome apie 10 kartų ir tada vedėme vidurkį.</a:t>
            </a:r>
            <a:endParaRPr b="1"/>
          </a:p>
          <a:p>
            <a:pPr marL="0" lvl="0" indent="0" algn="ctr" rtl="0">
              <a:spcBef>
                <a:spcPts val="0"/>
              </a:spcBef>
              <a:spcAft>
                <a:spcPts val="0"/>
              </a:spcAft>
              <a:buNone/>
            </a:pPr>
            <a:endParaRPr b="1"/>
          </a:p>
          <a:p>
            <a:pPr marL="0" lvl="0" indent="0" algn="ctr" rtl="0">
              <a:spcBef>
                <a:spcPts val="0"/>
              </a:spcBef>
              <a:spcAft>
                <a:spcPts val="0"/>
              </a:spcAft>
              <a:buNone/>
            </a:pPr>
            <a:endParaRPr b="1"/>
          </a:p>
        </p:txBody>
      </p:sp>
    </p:spTree>
  </p:cSld>
  <p:clrMapOvr>
    <a:masterClrMapping/>
  </p:clrMapOvr>
  <p:transition spd="med">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364"/>
        <p:cNvGrpSpPr/>
        <p:nvPr/>
      </p:nvGrpSpPr>
      <p:grpSpPr>
        <a:xfrm>
          <a:off x="0" y="0"/>
          <a:ext cx="0" cy="0"/>
          <a:chOff x="0" y="0"/>
          <a:chExt cx="0" cy="0"/>
        </a:xfrm>
      </p:grpSpPr>
      <p:sp>
        <p:nvSpPr>
          <p:cNvPr id="1365" name="Google Shape;1365;p49"/>
          <p:cNvSpPr/>
          <p:nvPr/>
        </p:nvSpPr>
        <p:spPr>
          <a:xfrm>
            <a:off x="8424000" y="1912175"/>
            <a:ext cx="726300" cy="2325600"/>
          </a:xfrm>
          <a:prstGeom prst="rect">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6" name="Google Shape;1366;p49"/>
          <p:cNvSpPr/>
          <p:nvPr/>
        </p:nvSpPr>
        <p:spPr>
          <a:xfrm rot="-5400000">
            <a:off x="-1160950" y="2551950"/>
            <a:ext cx="3129000" cy="726300"/>
          </a:xfrm>
          <a:prstGeom prst="rect">
            <a:avLst/>
          </a:pr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7" name="Google Shape;1367;p49"/>
          <p:cNvSpPr txBox="1">
            <a:spLocks noGrp="1"/>
          </p:cNvSpPr>
          <p:nvPr>
            <p:ph type="title"/>
          </p:nvPr>
        </p:nvSpPr>
        <p:spPr>
          <a:xfrm>
            <a:off x="766700" y="-61025"/>
            <a:ext cx="77040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ANTROJO BANDYMO REZULTATAI</a:t>
            </a:r>
            <a:endParaRPr/>
          </a:p>
        </p:txBody>
      </p:sp>
      <p:graphicFrame>
        <p:nvGraphicFramePr>
          <p:cNvPr id="1368" name="Google Shape;1368;p49"/>
          <p:cNvGraphicFramePr/>
          <p:nvPr/>
        </p:nvGraphicFramePr>
        <p:xfrm>
          <a:off x="274625" y="544945"/>
          <a:ext cx="8594725" cy="4266990"/>
        </p:xfrm>
        <a:graphic>
          <a:graphicData uri="http://schemas.openxmlformats.org/drawingml/2006/table">
            <a:tbl>
              <a:tblPr>
                <a:noFill/>
                <a:tableStyleId>{7B886E8C-4AF1-4B46-837C-8C6E7563BC99}</a:tableStyleId>
              </a:tblPr>
              <a:tblGrid>
                <a:gridCol w="1015400">
                  <a:extLst>
                    <a:ext uri="{9D8B030D-6E8A-4147-A177-3AD203B41FA5}">
                      <a16:colId xmlns:a16="http://schemas.microsoft.com/office/drawing/2014/main" val="20000"/>
                    </a:ext>
                  </a:extLst>
                </a:gridCol>
                <a:gridCol w="7579325">
                  <a:extLst>
                    <a:ext uri="{9D8B030D-6E8A-4147-A177-3AD203B41FA5}">
                      <a16:colId xmlns:a16="http://schemas.microsoft.com/office/drawing/2014/main" val="20001"/>
                    </a:ext>
                  </a:extLst>
                </a:gridCol>
              </a:tblGrid>
              <a:tr h="374200">
                <a:tc>
                  <a:txBody>
                    <a:bodyPr/>
                    <a:lstStyle/>
                    <a:p>
                      <a:pPr marL="0" lvl="0" indent="0" algn="ctr" rtl="0">
                        <a:spcBef>
                          <a:spcPts val="0"/>
                        </a:spcBef>
                        <a:spcAft>
                          <a:spcPts val="0"/>
                        </a:spcAft>
                        <a:buNone/>
                      </a:pPr>
                      <a:r>
                        <a:rPr lang="en" b="1">
                          <a:solidFill>
                            <a:schemeClr val="lt1"/>
                          </a:solidFill>
                        </a:rPr>
                        <a:t>m (0,054 kg + </a:t>
                      </a:r>
                      <a:r>
                        <a:rPr lang="en" b="1" i="1">
                          <a:solidFill>
                            <a:schemeClr val="lt1"/>
                          </a:solidFill>
                        </a:rPr>
                        <a:t>x </a:t>
                      </a:r>
                      <a:r>
                        <a:rPr lang="en" b="1">
                          <a:solidFill>
                            <a:schemeClr val="lt1"/>
                          </a:solidFill>
                        </a:rPr>
                        <a:t>g)</a:t>
                      </a:r>
                      <a:endParaRPr b="1">
                        <a:solidFill>
                          <a:schemeClr val="lt1"/>
                        </a:solidFill>
                      </a:endParaRPr>
                    </a:p>
                  </a:txBody>
                  <a:tcPr marL="91425" marR="91425" marT="91425" marB="91425" anchor="ctr">
                    <a:lnL w="38100" cap="flat" cmpd="sng">
                      <a:solidFill>
                        <a:schemeClr val="dk2"/>
                      </a:solidFill>
                      <a:prstDash val="solid"/>
                      <a:round/>
                      <a:headEnd type="none" w="sm" len="sm"/>
                      <a:tailEnd type="none" w="sm" len="sm"/>
                    </a:lnL>
                    <a:lnR w="38100" cap="flat" cmpd="sng">
                      <a:solidFill>
                        <a:schemeClr val="dk2"/>
                      </a:solidFill>
                      <a:prstDash val="solid"/>
                      <a:round/>
                      <a:headEnd type="none" w="sm" len="sm"/>
                      <a:tailEnd type="none" w="sm" len="sm"/>
                    </a:lnR>
                    <a:lnT w="38100" cap="flat" cmpd="sng">
                      <a:solidFill>
                        <a:schemeClr val="dk2"/>
                      </a:solidFill>
                      <a:prstDash val="solid"/>
                      <a:round/>
                      <a:headEnd type="none" w="sm" len="sm"/>
                      <a:tailEnd type="none" w="sm" len="sm"/>
                    </a:lnT>
                    <a:lnB w="38100" cap="flat" cmpd="sng">
                      <a:solidFill>
                        <a:schemeClr val="dk2"/>
                      </a:solidFill>
                      <a:prstDash val="solid"/>
                      <a:round/>
                      <a:headEnd type="none" w="sm" len="sm"/>
                      <a:tailEnd type="none" w="sm" len="sm"/>
                    </a:lnB>
                    <a:solidFill>
                      <a:schemeClr val="lt2"/>
                    </a:solidFill>
                  </a:tcPr>
                </a:tc>
                <a:tc>
                  <a:txBody>
                    <a:bodyPr/>
                    <a:lstStyle/>
                    <a:p>
                      <a:pPr marL="0" lvl="0" indent="0" algn="ctr" rtl="0">
                        <a:spcBef>
                          <a:spcPts val="0"/>
                        </a:spcBef>
                        <a:spcAft>
                          <a:spcPts val="0"/>
                        </a:spcAft>
                        <a:buNone/>
                      </a:pPr>
                      <a:r>
                        <a:rPr lang="en" b="1">
                          <a:solidFill>
                            <a:schemeClr val="lt1"/>
                          </a:solidFill>
                          <a:latin typeface="Red Hat Display"/>
                          <a:ea typeface="Red Hat Display"/>
                          <a:cs typeface="Red Hat Display"/>
                          <a:sym typeface="Red Hat Display"/>
                        </a:rPr>
                        <a:t>a, m/s</a:t>
                      </a:r>
                      <a:r>
                        <a:rPr lang="en" b="1" baseline="30000">
                          <a:solidFill>
                            <a:schemeClr val="lt1"/>
                          </a:solidFill>
                          <a:latin typeface="Red Hat Display"/>
                          <a:ea typeface="Red Hat Display"/>
                          <a:cs typeface="Red Hat Display"/>
                          <a:sym typeface="Red Hat Display"/>
                        </a:rPr>
                        <a:t>2</a:t>
                      </a:r>
                      <a:endParaRPr b="1">
                        <a:solidFill>
                          <a:schemeClr val="lt1"/>
                        </a:solidFill>
                      </a:endParaRPr>
                    </a:p>
                  </a:txBody>
                  <a:tcPr marL="91425" marR="91425" marT="91425" marB="91425" anchor="ctr">
                    <a:lnL w="38100" cap="flat" cmpd="sng">
                      <a:solidFill>
                        <a:schemeClr val="dk2"/>
                      </a:solidFill>
                      <a:prstDash val="solid"/>
                      <a:round/>
                      <a:headEnd type="none" w="sm" len="sm"/>
                      <a:tailEnd type="none" w="sm" len="sm"/>
                    </a:lnL>
                    <a:lnR w="38100" cap="flat" cmpd="sng">
                      <a:solidFill>
                        <a:schemeClr val="dk2"/>
                      </a:solidFill>
                      <a:prstDash val="solid"/>
                      <a:round/>
                      <a:headEnd type="none" w="sm" len="sm"/>
                      <a:tailEnd type="none" w="sm" len="sm"/>
                    </a:lnR>
                    <a:lnT w="38100" cap="flat" cmpd="sng">
                      <a:solidFill>
                        <a:schemeClr val="dk2"/>
                      </a:solidFill>
                      <a:prstDash val="solid"/>
                      <a:round/>
                      <a:headEnd type="none" w="sm" len="sm"/>
                      <a:tailEnd type="none" w="sm" len="sm"/>
                    </a:lnT>
                    <a:lnB w="38100" cap="flat" cmpd="sng">
                      <a:solidFill>
                        <a:schemeClr val="dk2"/>
                      </a:solidFill>
                      <a:prstDash val="solid"/>
                      <a:round/>
                      <a:headEnd type="none" w="sm" len="sm"/>
                      <a:tailEnd type="none" w="sm" len="sm"/>
                    </a:lnB>
                    <a:solidFill>
                      <a:schemeClr val="lt2"/>
                    </a:solidFill>
                  </a:tcPr>
                </a:tc>
                <a:extLst>
                  <a:ext uri="{0D108BD9-81ED-4DB2-BD59-A6C34878D82A}">
                    <a16:rowId xmlns:a16="http://schemas.microsoft.com/office/drawing/2014/main" val="10000"/>
                  </a:ext>
                </a:extLst>
              </a:tr>
              <a:tr h="574425">
                <a:tc>
                  <a:txBody>
                    <a:bodyPr/>
                    <a:lstStyle/>
                    <a:p>
                      <a:pPr marL="0" lvl="0" indent="0" algn="ctr" rtl="0">
                        <a:spcBef>
                          <a:spcPts val="0"/>
                        </a:spcBef>
                        <a:spcAft>
                          <a:spcPts val="0"/>
                        </a:spcAft>
                        <a:buNone/>
                      </a:pPr>
                      <a:r>
                        <a:rPr lang="en" b="1">
                          <a:solidFill>
                            <a:schemeClr val="lt1"/>
                          </a:solidFill>
                        </a:rPr>
                        <a:t>+50g</a:t>
                      </a:r>
                      <a:endParaRPr b="1">
                        <a:solidFill>
                          <a:schemeClr val="lt1"/>
                        </a:solidFill>
                      </a:endParaRPr>
                    </a:p>
                  </a:txBody>
                  <a:tcPr marL="91425" marR="91425" marT="91425" marB="91425" anchor="ctr">
                    <a:lnL w="38100" cap="flat" cmpd="sng">
                      <a:solidFill>
                        <a:schemeClr val="dk2"/>
                      </a:solidFill>
                      <a:prstDash val="solid"/>
                      <a:round/>
                      <a:headEnd type="none" w="sm" len="sm"/>
                      <a:tailEnd type="none" w="sm" len="sm"/>
                    </a:lnL>
                    <a:lnR w="38100" cap="flat" cmpd="sng">
                      <a:solidFill>
                        <a:schemeClr val="dk2"/>
                      </a:solidFill>
                      <a:prstDash val="solid"/>
                      <a:round/>
                      <a:headEnd type="none" w="sm" len="sm"/>
                      <a:tailEnd type="none" w="sm" len="sm"/>
                    </a:lnR>
                    <a:lnT w="38100" cap="flat" cmpd="sng">
                      <a:solidFill>
                        <a:schemeClr val="dk2"/>
                      </a:solidFill>
                      <a:prstDash val="solid"/>
                      <a:round/>
                      <a:headEnd type="none" w="sm" len="sm"/>
                      <a:tailEnd type="none" w="sm" len="sm"/>
                    </a:lnT>
                    <a:lnB w="38100" cap="flat" cmpd="sng">
                      <a:solidFill>
                        <a:schemeClr val="dk2"/>
                      </a:solidFill>
                      <a:prstDash val="solid"/>
                      <a:round/>
                      <a:headEnd type="none" w="sm" len="sm"/>
                      <a:tailEnd type="none" w="sm" len="sm"/>
                    </a:lnB>
                    <a:solidFill>
                      <a:schemeClr val="lt2"/>
                    </a:solidFill>
                  </a:tcPr>
                </a:tc>
                <a:tc>
                  <a:txBody>
                    <a:bodyPr/>
                    <a:lstStyle/>
                    <a:p>
                      <a:pPr marL="0" lvl="0" indent="0" algn="ctr" rtl="0">
                        <a:spcBef>
                          <a:spcPts val="0"/>
                        </a:spcBef>
                        <a:spcAft>
                          <a:spcPts val="0"/>
                        </a:spcAft>
                        <a:buNone/>
                      </a:pPr>
                      <a:r>
                        <a:rPr lang="en">
                          <a:solidFill>
                            <a:schemeClr val="lt1"/>
                          </a:solidFill>
                        </a:rPr>
                        <a:t>S.M. važiavo lėčiau už L.M.. Susitrenkimo taškas nutolo 6 cm į S.M. pusę.</a:t>
                      </a:r>
                      <a:endParaRPr>
                        <a:solidFill>
                          <a:schemeClr val="lt1"/>
                        </a:solidFill>
                      </a:endParaRPr>
                    </a:p>
                    <a:p>
                      <a:pPr marL="0" lvl="0" indent="0" algn="ctr" rtl="0">
                        <a:spcBef>
                          <a:spcPts val="0"/>
                        </a:spcBef>
                        <a:spcAft>
                          <a:spcPts val="0"/>
                        </a:spcAft>
                        <a:buNone/>
                      </a:pPr>
                      <a:r>
                        <a:rPr lang="en" u="sng">
                          <a:solidFill>
                            <a:schemeClr val="lt1"/>
                          </a:solidFill>
                        </a:rPr>
                        <a:t>1 N : 0,104 kg = (125 : 13) m/s</a:t>
                      </a:r>
                      <a:r>
                        <a:rPr lang="en" baseline="30000">
                          <a:solidFill>
                            <a:schemeClr val="lt1"/>
                          </a:solidFill>
                        </a:rPr>
                        <a:t>2</a:t>
                      </a:r>
                      <a:r>
                        <a:rPr lang="en" u="sng">
                          <a:solidFill>
                            <a:schemeClr val="lt1"/>
                          </a:solidFill>
                        </a:rPr>
                        <a:t> </a:t>
                      </a:r>
                      <a:r>
                        <a:rPr lang="en" u="sng">
                          <a:solidFill>
                            <a:srgbClr val="E2EEFF"/>
                          </a:solidFill>
                        </a:rPr>
                        <a:t>≈ 9</a:t>
                      </a:r>
                      <a:r>
                        <a:rPr lang="en" u="sng">
                          <a:solidFill>
                            <a:schemeClr val="lt1"/>
                          </a:solidFill>
                        </a:rPr>
                        <a:t>,615 m/s</a:t>
                      </a:r>
                      <a:r>
                        <a:rPr lang="en" baseline="30000">
                          <a:solidFill>
                            <a:schemeClr val="lt1"/>
                          </a:solidFill>
                        </a:rPr>
                        <a:t>2</a:t>
                      </a:r>
                      <a:endParaRPr u="sng">
                        <a:solidFill>
                          <a:schemeClr val="lt1"/>
                        </a:solidFill>
                      </a:endParaRPr>
                    </a:p>
                  </a:txBody>
                  <a:tcPr marL="91425" marR="91425" marT="91425" marB="91425" anchor="ctr">
                    <a:lnL w="38100" cap="flat" cmpd="sng">
                      <a:solidFill>
                        <a:schemeClr val="dk2"/>
                      </a:solidFill>
                      <a:prstDash val="solid"/>
                      <a:round/>
                      <a:headEnd type="none" w="sm" len="sm"/>
                      <a:tailEnd type="none" w="sm" len="sm"/>
                    </a:lnL>
                    <a:lnR w="38100" cap="flat" cmpd="sng">
                      <a:solidFill>
                        <a:schemeClr val="dk2"/>
                      </a:solidFill>
                      <a:prstDash val="solid"/>
                      <a:round/>
                      <a:headEnd type="none" w="sm" len="sm"/>
                      <a:tailEnd type="none" w="sm" len="sm"/>
                    </a:lnR>
                    <a:lnT w="38100" cap="flat" cmpd="sng">
                      <a:solidFill>
                        <a:schemeClr val="dk2"/>
                      </a:solidFill>
                      <a:prstDash val="solid"/>
                      <a:round/>
                      <a:headEnd type="none" w="sm" len="sm"/>
                      <a:tailEnd type="none" w="sm" len="sm"/>
                    </a:lnT>
                    <a:lnB w="38100" cap="flat" cmpd="sng">
                      <a:solidFill>
                        <a:schemeClr val="dk2"/>
                      </a:solidFill>
                      <a:prstDash val="solid"/>
                      <a:round/>
                      <a:headEnd type="none" w="sm" len="sm"/>
                      <a:tailEnd type="none" w="sm" len="sm"/>
                    </a:lnB>
                    <a:solidFill>
                      <a:schemeClr val="lt2"/>
                    </a:solidFill>
                  </a:tcPr>
                </a:tc>
                <a:extLst>
                  <a:ext uri="{0D108BD9-81ED-4DB2-BD59-A6C34878D82A}">
                    <a16:rowId xmlns:a16="http://schemas.microsoft.com/office/drawing/2014/main" val="10001"/>
                  </a:ext>
                </a:extLst>
              </a:tr>
              <a:tr h="574425">
                <a:tc>
                  <a:txBody>
                    <a:bodyPr/>
                    <a:lstStyle/>
                    <a:p>
                      <a:pPr marL="0" lvl="0" indent="0" algn="ctr" rtl="0">
                        <a:spcBef>
                          <a:spcPts val="0"/>
                        </a:spcBef>
                        <a:spcAft>
                          <a:spcPts val="0"/>
                        </a:spcAft>
                        <a:buNone/>
                      </a:pPr>
                      <a:r>
                        <a:rPr lang="en" b="1">
                          <a:solidFill>
                            <a:schemeClr val="lt1"/>
                          </a:solidFill>
                        </a:rPr>
                        <a:t>+100g</a:t>
                      </a:r>
                      <a:endParaRPr b="1">
                        <a:solidFill>
                          <a:schemeClr val="lt1"/>
                        </a:solidFill>
                      </a:endParaRPr>
                    </a:p>
                  </a:txBody>
                  <a:tcPr marL="91425" marR="91425" marT="91425" marB="91425" anchor="ctr">
                    <a:lnL w="38100" cap="flat" cmpd="sng">
                      <a:solidFill>
                        <a:schemeClr val="dk2"/>
                      </a:solidFill>
                      <a:prstDash val="solid"/>
                      <a:round/>
                      <a:headEnd type="none" w="sm" len="sm"/>
                      <a:tailEnd type="none" w="sm" len="sm"/>
                    </a:lnL>
                    <a:lnR w="38100" cap="flat" cmpd="sng">
                      <a:solidFill>
                        <a:schemeClr val="dk2"/>
                      </a:solidFill>
                      <a:prstDash val="solid"/>
                      <a:round/>
                      <a:headEnd type="none" w="sm" len="sm"/>
                      <a:tailEnd type="none" w="sm" len="sm"/>
                    </a:lnR>
                    <a:lnT w="38100" cap="flat" cmpd="sng">
                      <a:solidFill>
                        <a:schemeClr val="dk2"/>
                      </a:solidFill>
                      <a:prstDash val="solid"/>
                      <a:round/>
                      <a:headEnd type="none" w="sm" len="sm"/>
                      <a:tailEnd type="none" w="sm" len="sm"/>
                    </a:lnT>
                    <a:lnB w="38100" cap="flat" cmpd="sng">
                      <a:solidFill>
                        <a:schemeClr val="dk2"/>
                      </a:solidFill>
                      <a:prstDash val="solid"/>
                      <a:round/>
                      <a:headEnd type="none" w="sm" len="sm"/>
                      <a:tailEnd type="none" w="sm" len="sm"/>
                    </a:lnB>
                    <a:solidFill>
                      <a:schemeClr val="lt2"/>
                    </a:solidFill>
                  </a:tcPr>
                </a:tc>
                <a:tc>
                  <a:txBody>
                    <a:bodyPr/>
                    <a:lstStyle/>
                    <a:p>
                      <a:pPr marL="0" lvl="0" indent="0" algn="ctr" rtl="0">
                        <a:spcBef>
                          <a:spcPts val="0"/>
                        </a:spcBef>
                        <a:spcAft>
                          <a:spcPts val="0"/>
                        </a:spcAft>
                        <a:buNone/>
                      </a:pPr>
                      <a:r>
                        <a:rPr lang="en">
                          <a:solidFill>
                            <a:schemeClr val="lt1"/>
                          </a:solidFill>
                        </a:rPr>
                        <a:t>S.M. po smūgio toliau važiavo ir nustūmė L.M. 4 cm. Susitrenkimo taškas nutolo 10 cm.</a:t>
                      </a:r>
                      <a:endParaRPr>
                        <a:solidFill>
                          <a:schemeClr val="lt1"/>
                        </a:solidFill>
                      </a:endParaRPr>
                    </a:p>
                    <a:p>
                      <a:pPr marL="0" lvl="0" indent="0" algn="ctr" rtl="0">
                        <a:spcBef>
                          <a:spcPts val="0"/>
                        </a:spcBef>
                        <a:spcAft>
                          <a:spcPts val="0"/>
                        </a:spcAft>
                        <a:buNone/>
                      </a:pPr>
                      <a:r>
                        <a:rPr lang="en" u="sng">
                          <a:solidFill>
                            <a:schemeClr val="lt1"/>
                          </a:solidFill>
                        </a:rPr>
                        <a:t>1 N : 0,154 kg = (500 : 77) m/s</a:t>
                      </a:r>
                      <a:r>
                        <a:rPr lang="en" baseline="30000">
                          <a:solidFill>
                            <a:schemeClr val="lt1"/>
                          </a:solidFill>
                        </a:rPr>
                        <a:t>2 </a:t>
                      </a:r>
                      <a:r>
                        <a:rPr lang="en" u="sng">
                          <a:solidFill>
                            <a:srgbClr val="E2EEFF"/>
                          </a:solidFill>
                        </a:rPr>
                        <a:t>≈ </a:t>
                      </a:r>
                      <a:r>
                        <a:rPr lang="en" baseline="30000">
                          <a:solidFill>
                            <a:schemeClr val="lt1"/>
                          </a:solidFill>
                        </a:rPr>
                        <a:t> </a:t>
                      </a:r>
                      <a:r>
                        <a:rPr lang="en" u="sng">
                          <a:solidFill>
                            <a:schemeClr val="lt1"/>
                          </a:solidFill>
                        </a:rPr>
                        <a:t>6,494 m/s</a:t>
                      </a:r>
                      <a:r>
                        <a:rPr lang="en" u="sng" baseline="30000">
                          <a:solidFill>
                            <a:schemeClr val="lt1"/>
                          </a:solidFill>
                        </a:rPr>
                        <a:t>2  </a:t>
                      </a:r>
                      <a:endParaRPr u="sng">
                        <a:solidFill>
                          <a:schemeClr val="lt1"/>
                        </a:solidFill>
                      </a:endParaRPr>
                    </a:p>
                  </a:txBody>
                  <a:tcPr marL="91425" marR="91425" marT="91425" marB="91425" anchor="ctr">
                    <a:lnL w="38100" cap="flat" cmpd="sng">
                      <a:solidFill>
                        <a:schemeClr val="dk2"/>
                      </a:solidFill>
                      <a:prstDash val="solid"/>
                      <a:round/>
                      <a:headEnd type="none" w="sm" len="sm"/>
                      <a:tailEnd type="none" w="sm" len="sm"/>
                    </a:lnL>
                    <a:lnR w="38100" cap="flat" cmpd="sng">
                      <a:solidFill>
                        <a:schemeClr val="dk2"/>
                      </a:solidFill>
                      <a:prstDash val="solid"/>
                      <a:round/>
                      <a:headEnd type="none" w="sm" len="sm"/>
                      <a:tailEnd type="none" w="sm" len="sm"/>
                    </a:lnR>
                    <a:lnT w="38100" cap="flat" cmpd="sng">
                      <a:solidFill>
                        <a:schemeClr val="dk2"/>
                      </a:solidFill>
                      <a:prstDash val="solid"/>
                      <a:round/>
                      <a:headEnd type="none" w="sm" len="sm"/>
                      <a:tailEnd type="none" w="sm" len="sm"/>
                    </a:lnT>
                    <a:lnB w="38100" cap="flat" cmpd="sng">
                      <a:solidFill>
                        <a:schemeClr val="dk2"/>
                      </a:solidFill>
                      <a:prstDash val="solid"/>
                      <a:round/>
                      <a:headEnd type="none" w="sm" len="sm"/>
                      <a:tailEnd type="none" w="sm" len="sm"/>
                    </a:lnB>
                    <a:solidFill>
                      <a:schemeClr val="lt2"/>
                    </a:solidFill>
                  </a:tcPr>
                </a:tc>
                <a:extLst>
                  <a:ext uri="{0D108BD9-81ED-4DB2-BD59-A6C34878D82A}">
                    <a16:rowId xmlns:a16="http://schemas.microsoft.com/office/drawing/2014/main" val="10002"/>
                  </a:ext>
                </a:extLst>
              </a:tr>
              <a:tr h="574425">
                <a:tc>
                  <a:txBody>
                    <a:bodyPr/>
                    <a:lstStyle/>
                    <a:p>
                      <a:pPr marL="0" lvl="0" indent="0" algn="ctr" rtl="0">
                        <a:spcBef>
                          <a:spcPts val="0"/>
                        </a:spcBef>
                        <a:spcAft>
                          <a:spcPts val="0"/>
                        </a:spcAft>
                        <a:buNone/>
                      </a:pPr>
                      <a:r>
                        <a:rPr lang="en" b="1">
                          <a:solidFill>
                            <a:schemeClr val="lt1"/>
                          </a:solidFill>
                        </a:rPr>
                        <a:t>+150g</a:t>
                      </a:r>
                      <a:endParaRPr b="1">
                        <a:solidFill>
                          <a:schemeClr val="lt1"/>
                        </a:solidFill>
                      </a:endParaRPr>
                    </a:p>
                  </a:txBody>
                  <a:tcPr marL="91425" marR="91425" marT="91425" marB="91425" anchor="ctr">
                    <a:lnL w="38100" cap="flat" cmpd="sng">
                      <a:solidFill>
                        <a:schemeClr val="dk2"/>
                      </a:solidFill>
                      <a:prstDash val="solid"/>
                      <a:round/>
                      <a:headEnd type="none" w="sm" len="sm"/>
                      <a:tailEnd type="none" w="sm" len="sm"/>
                    </a:lnL>
                    <a:lnR w="38100" cap="flat" cmpd="sng">
                      <a:solidFill>
                        <a:schemeClr val="dk2"/>
                      </a:solidFill>
                      <a:prstDash val="solid"/>
                      <a:round/>
                      <a:headEnd type="none" w="sm" len="sm"/>
                      <a:tailEnd type="none" w="sm" len="sm"/>
                    </a:lnR>
                    <a:lnT w="38100" cap="flat" cmpd="sng">
                      <a:solidFill>
                        <a:schemeClr val="dk2"/>
                      </a:solidFill>
                      <a:prstDash val="solid"/>
                      <a:round/>
                      <a:headEnd type="none" w="sm" len="sm"/>
                      <a:tailEnd type="none" w="sm" len="sm"/>
                    </a:lnT>
                    <a:lnB w="38100" cap="flat" cmpd="sng">
                      <a:solidFill>
                        <a:schemeClr val="dk2"/>
                      </a:solidFill>
                      <a:prstDash val="solid"/>
                      <a:round/>
                      <a:headEnd type="none" w="sm" len="sm"/>
                      <a:tailEnd type="none" w="sm" len="sm"/>
                    </a:lnB>
                    <a:solidFill>
                      <a:schemeClr val="lt2"/>
                    </a:solidFill>
                  </a:tcPr>
                </a:tc>
                <a:tc>
                  <a:txBody>
                    <a:bodyPr/>
                    <a:lstStyle/>
                    <a:p>
                      <a:pPr marL="0" lvl="0" indent="0" algn="ctr" rtl="0">
                        <a:spcBef>
                          <a:spcPts val="0"/>
                        </a:spcBef>
                        <a:spcAft>
                          <a:spcPts val="0"/>
                        </a:spcAft>
                        <a:buNone/>
                      </a:pPr>
                      <a:r>
                        <a:rPr lang="en">
                          <a:solidFill>
                            <a:schemeClr val="lt1"/>
                          </a:solidFill>
                        </a:rPr>
                        <a:t>S.M. nuo smūgio sulėtėjo, bet nesustojo. L.M. nuo smūgio atgal nuvažiavo 15 cm.</a:t>
                      </a:r>
                      <a:endParaRPr>
                        <a:solidFill>
                          <a:schemeClr val="lt1"/>
                        </a:solidFill>
                      </a:endParaRPr>
                    </a:p>
                    <a:p>
                      <a:pPr marL="0" lvl="0" indent="0" algn="ctr" rtl="0">
                        <a:spcBef>
                          <a:spcPts val="0"/>
                        </a:spcBef>
                        <a:spcAft>
                          <a:spcPts val="0"/>
                        </a:spcAft>
                        <a:buNone/>
                      </a:pPr>
                      <a:r>
                        <a:rPr lang="en" u="sng">
                          <a:solidFill>
                            <a:schemeClr val="lt1"/>
                          </a:solidFill>
                        </a:rPr>
                        <a:t>1 N : 0,204 kg = (250 : 51) m/s</a:t>
                      </a:r>
                      <a:r>
                        <a:rPr lang="en" baseline="30000">
                          <a:solidFill>
                            <a:schemeClr val="lt1"/>
                          </a:solidFill>
                        </a:rPr>
                        <a:t>2 </a:t>
                      </a:r>
                      <a:r>
                        <a:rPr lang="en" u="sng">
                          <a:solidFill>
                            <a:srgbClr val="E2EEFF"/>
                          </a:solidFill>
                        </a:rPr>
                        <a:t>≈ </a:t>
                      </a:r>
                      <a:r>
                        <a:rPr lang="en" u="sng" baseline="30000">
                          <a:solidFill>
                            <a:schemeClr val="lt1"/>
                          </a:solidFill>
                        </a:rPr>
                        <a:t> </a:t>
                      </a:r>
                      <a:r>
                        <a:rPr lang="en" u="sng">
                          <a:solidFill>
                            <a:schemeClr val="lt1"/>
                          </a:solidFill>
                        </a:rPr>
                        <a:t>4,902 m/s</a:t>
                      </a:r>
                      <a:r>
                        <a:rPr lang="en" baseline="30000">
                          <a:solidFill>
                            <a:schemeClr val="lt1"/>
                          </a:solidFill>
                        </a:rPr>
                        <a:t>2</a:t>
                      </a:r>
                      <a:endParaRPr u="sng">
                        <a:solidFill>
                          <a:schemeClr val="lt1"/>
                        </a:solidFill>
                      </a:endParaRPr>
                    </a:p>
                  </a:txBody>
                  <a:tcPr marL="91425" marR="91425" marT="91425" marB="91425" anchor="ctr">
                    <a:lnL w="38100" cap="flat" cmpd="sng">
                      <a:solidFill>
                        <a:schemeClr val="dk2"/>
                      </a:solidFill>
                      <a:prstDash val="solid"/>
                      <a:round/>
                      <a:headEnd type="none" w="sm" len="sm"/>
                      <a:tailEnd type="none" w="sm" len="sm"/>
                    </a:lnL>
                    <a:lnR w="38100" cap="flat" cmpd="sng">
                      <a:solidFill>
                        <a:schemeClr val="dk2"/>
                      </a:solidFill>
                      <a:prstDash val="solid"/>
                      <a:round/>
                      <a:headEnd type="none" w="sm" len="sm"/>
                      <a:tailEnd type="none" w="sm" len="sm"/>
                    </a:lnR>
                    <a:lnT w="38100" cap="flat" cmpd="sng">
                      <a:solidFill>
                        <a:schemeClr val="dk2"/>
                      </a:solidFill>
                      <a:prstDash val="solid"/>
                      <a:round/>
                      <a:headEnd type="none" w="sm" len="sm"/>
                      <a:tailEnd type="none" w="sm" len="sm"/>
                    </a:lnT>
                    <a:lnB w="38100" cap="flat" cmpd="sng">
                      <a:solidFill>
                        <a:schemeClr val="dk2"/>
                      </a:solidFill>
                      <a:prstDash val="solid"/>
                      <a:round/>
                      <a:headEnd type="none" w="sm" len="sm"/>
                      <a:tailEnd type="none" w="sm" len="sm"/>
                    </a:lnB>
                    <a:solidFill>
                      <a:schemeClr val="lt2"/>
                    </a:solidFill>
                  </a:tcPr>
                </a:tc>
                <a:extLst>
                  <a:ext uri="{0D108BD9-81ED-4DB2-BD59-A6C34878D82A}">
                    <a16:rowId xmlns:a16="http://schemas.microsoft.com/office/drawing/2014/main" val="10003"/>
                  </a:ext>
                </a:extLst>
              </a:tr>
              <a:tr h="554300">
                <a:tc>
                  <a:txBody>
                    <a:bodyPr/>
                    <a:lstStyle/>
                    <a:p>
                      <a:pPr marL="0" lvl="0" indent="0" algn="ctr" rtl="0">
                        <a:spcBef>
                          <a:spcPts val="0"/>
                        </a:spcBef>
                        <a:spcAft>
                          <a:spcPts val="0"/>
                        </a:spcAft>
                        <a:buNone/>
                      </a:pPr>
                      <a:r>
                        <a:rPr lang="en" b="1">
                          <a:solidFill>
                            <a:schemeClr val="lt1"/>
                          </a:solidFill>
                        </a:rPr>
                        <a:t>+200g</a:t>
                      </a:r>
                      <a:endParaRPr b="1">
                        <a:solidFill>
                          <a:schemeClr val="lt1"/>
                        </a:solidFill>
                      </a:endParaRPr>
                    </a:p>
                  </a:txBody>
                  <a:tcPr marL="91425" marR="91425" marT="91425" marB="91425" anchor="ctr">
                    <a:lnL w="38100" cap="flat" cmpd="sng">
                      <a:solidFill>
                        <a:schemeClr val="dk2"/>
                      </a:solidFill>
                      <a:prstDash val="solid"/>
                      <a:round/>
                      <a:headEnd type="none" w="sm" len="sm"/>
                      <a:tailEnd type="none" w="sm" len="sm"/>
                    </a:lnL>
                    <a:lnR w="38100" cap="flat" cmpd="sng">
                      <a:solidFill>
                        <a:schemeClr val="dk2"/>
                      </a:solidFill>
                      <a:prstDash val="solid"/>
                      <a:round/>
                      <a:headEnd type="none" w="sm" len="sm"/>
                      <a:tailEnd type="none" w="sm" len="sm"/>
                    </a:lnR>
                    <a:lnT w="38100" cap="flat" cmpd="sng">
                      <a:solidFill>
                        <a:schemeClr val="dk2"/>
                      </a:solidFill>
                      <a:prstDash val="solid"/>
                      <a:round/>
                      <a:headEnd type="none" w="sm" len="sm"/>
                      <a:tailEnd type="none" w="sm" len="sm"/>
                    </a:lnT>
                    <a:lnB w="38100" cap="flat" cmpd="sng">
                      <a:solidFill>
                        <a:schemeClr val="dk2"/>
                      </a:solidFill>
                      <a:prstDash val="solid"/>
                      <a:round/>
                      <a:headEnd type="none" w="sm" len="sm"/>
                      <a:tailEnd type="none" w="sm" len="sm"/>
                    </a:lnB>
                    <a:solidFill>
                      <a:schemeClr val="lt2"/>
                    </a:solidFill>
                  </a:tcPr>
                </a:tc>
                <a:tc>
                  <a:txBody>
                    <a:bodyPr/>
                    <a:lstStyle/>
                    <a:p>
                      <a:pPr marL="0" lvl="0" indent="0" algn="ctr" rtl="0">
                        <a:spcBef>
                          <a:spcPts val="0"/>
                        </a:spcBef>
                        <a:spcAft>
                          <a:spcPts val="0"/>
                        </a:spcAft>
                        <a:buNone/>
                      </a:pPr>
                      <a:r>
                        <a:rPr lang="en">
                          <a:solidFill>
                            <a:schemeClr val="lt1"/>
                          </a:solidFill>
                        </a:rPr>
                        <a:t>S.M. po smūgio nesustodama pavažiavo 10 cm. L.M. po smūgio atgal pavažiavo 30 cm.</a:t>
                      </a:r>
                      <a:endParaRPr>
                        <a:solidFill>
                          <a:schemeClr val="lt1"/>
                        </a:solidFill>
                      </a:endParaRPr>
                    </a:p>
                    <a:p>
                      <a:pPr marL="0" lvl="0" indent="0" algn="ctr" rtl="0">
                        <a:spcBef>
                          <a:spcPts val="0"/>
                        </a:spcBef>
                        <a:spcAft>
                          <a:spcPts val="0"/>
                        </a:spcAft>
                        <a:buNone/>
                      </a:pPr>
                      <a:r>
                        <a:rPr lang="en" u="sng">
                          <a:solidFill>
                            <a:schemeClr val="lt1"/>
                          </a:solidFill>
                        </a:rPr>
                        <a:t>1 N : 0,254 kg =</a:t>
                      </a:r>
                      <a:r>
                        <a:rPr lang="en" baseline="30000">
                          <a:solidFill>
                            <a:schemeClr val="lt1"/>
                          </a:solidFill>
                        </a:rPr>
                        <a:t> </a:t>
                      </a:r>
                      <a:r>
                        <a:rPr lang="en" u="sng">
                          <a:solidFill>
                            <a:schemeClr val="lt1"/>
                          </a:solidFill>
                        </a:rPr>
                        <a:t>(500 : 127) m/s</a:t>
                      </a:r>
                      <a:r>
                        <a:rPr lang="en" baseline="30000">
                          <a:solidFill>
                            <a:schemeClr val="lt1"/>
                          </a:solidFill>
                        </a:rPr>
                        <a:t>2 </a:t>
                      </a:r>
                      <a:r>
                        <a:rPr lang="en" u="sng">
                          <a:solidFill>
                            <a:srgbClr val="E2EEFF"/>
                          </a:solidFill>
                        </a:rPr>
                        <a:t>≈ </a:t>
                      </a:r>
                      <a:r>
                        <a:rPr lang="en" u="sng">
                          <a:solidFill>
                            <a:schemeClr val="lt1"/>
                          </a:solidFill>
                        </a:rPr>
                        <a:t>3,937 m/s</a:t>
                      </a:r>
                      <a:r>
                        <a:rPr lang="en" baseline="30000">
                          <a:solidFill>
                            <a:schemeClr val="lt1"/>
                          </a:solidFill>
                        </a:rPr>
                        <a:t>2</a:t>
                      </a:r>
                      <a:endParaRPr u="sng">
                        <a:solidFill>
                          <a:schemeClr val="lt1"/>
                        </a:solidFill>
                      </a:endParaRPr>
                    </a:p>
                  </a:txBody>
                  <a:tcPr marL="91425" marR="91425" marT="91425" marB="91425" anchor="ctr">
                    <a:lnL w="38100" cap="flat" cmpd="sng">
                      <a:solidFill>
                        <a:schemeClr val="dk2"/>
                      </a:solidFill>
                      <a:prstDash val="solid"/>
                      <a:round/>
                      <a:headEnd type="none" w="sm" len="sm"/>
                      <a:tailEnd type="none" w="sm" len="sm"/>
                    </a:lnL>
                    <a:lnR w="38100" cap="flat" cmpd="sng">
                      <a:solidFill>
                        <a:schemeClr val="dk2"/>
                      </a:solidFill>
                      <a:prstDash val="solid"/>
                      <a:round/>
                      <a:headEnd type="none" w="sm" len="sm"/>
                      <a:tailEnd type="none" w="sm" len="sm"/>
                    </a:lnR>
                    <a:lnT w="38100" cap="flat" cmpd="sng">
                      <a:solidFill>
                        <a:schemeClr val="dk2"/>
                      </a:solidFill>
                      <a:prstDash val="solid"/>
                      <a:round/>
                      <a:headEnd type="none" w="sm" len="sm"/>
                      <a:tailEnd type="none" w="sm" len="sm"/>
                    </a:lnT>
                    <a:lnB w="38100" cap="flat" cmpd="sng">
                      <a:solidFill>
                        <a:schemeClr val="dk2"/>
                      </a:solidFill>
                      <a:prstDash val="solid"/>
                      <a:round/>
                      <a:headEnd type="none" w="sm" len="sm"/>
                      <a:tailEnd type="none" w="sm" len="sm"/>
                    </a:lnB>
                    <a:solidFill>
                      <a:schemeClr val="lt2"/>
                    </a:solidFill>
                  </a:tcPr>
                </a:tc>
                <a:extLst>
                  <a:ext uri="{0D108BD9-81ED-4DB2-BD59-A6C34878D82A}">
                    <a16:rowId xmlns:a16="http://schemas.microsoft.com/office/drawing/2014/main" val="10004"/>
                  </a:ext>
                </a:extLst>
              </a:tr>
              <a:tr h="554300">
                <a:tc>
                  <a:txBody>
                    <a:bodyPr/>
                    <a:lstStyle/>
                    <a:p>
                      <a:pPr marL="0" lvl="0" indent="0" algn="ctr" rtl="0">
                        <a:spcBef>
                          <a:spcPts val="0"/>
                        </a:spcBef>
                        <a:spcAft>
                          <a:spcPts val="0"/>
                        </a:spcAft>
                        <a:buNone/>
                      </a:pPr>
                      <a:r>
                        <a:rPr lang="en" b="1">
                          <a:solidFill>
                            <a:schemeClr val="lt1"/>
                          </a:solidFill>
                        </a:rPr>
                        <a:t>+250g</a:t>
                      </a:r>
                      <a:endParaRPr b="1">
                        <a:solidFill>
                          <a:schemeClr val="lt1"/>
                        </a:solidFill>
                      </a:endParaRPr>
                    </a:p>
                  </a:txBody>
                  <a:tcPr marL="91425" marR="91425" marT="91425" marB="91425" anchor="ctr">
                    <a:lnL w="38100" cap="flat" cmpd="sng">
                      <a:solidFill>
                        <a:schemeClr val="dk2"/>
                      </a:solidFill>
                      <a:prstDash val="solid"/>
                      <a:round/>
                      <a:headEnd type="none" w="sm" len="sm"/>
                      <a:tailEnd type="none" w="sm" len="sm"/>
                    </a:lnL>
                    <a:lnR w="38100" cap="flat" cmpd="sng">
                      <a:solidFill>
                        <a:schemeClr val="dk2"/>
                      </a:solidFill>
                      <a:prstDash val="solid"/>
                      <a:round/>
                      <a:headEnd type="none" w="sm" len="sm"/>
                      <a:tailEnd type="none" w="sm" len="sm"/>
                    </a:lnR>
                    <a:lnT w="38100" cap="flat" cmpd="sng">
                      <a:solidFill>
                        <a:schemeClr val="dk2"/>
                      </a:solidFill>
                      <a:prstDash val="solid"/>
                      <a:round/>
                      <a:headEnd type="none" w="sm" len="sm"/>
                      <a:tailEnd type="none" w="sm" len="sm"/>
                    </a:lnT>
                    <a:lnB w="38100" cap="flat" cmpd="sng">
                      <a:solidFill>
                        <a:schemeClr val="dk2"/>
                      </a:solidFill>
                      <a:prstDash val="solid"/>
                      <a:round/>
                      <a:headEnd type="none" w="sm" len="sm"/>
                      <a:tailEnd type="none" w="sm" len="sm"/>
                    </a:lnB>
                    <a:solidFill>
                      <a:schemeClr val="lt2"/>
                    </a:solidFill>
                  </a:tcPr>
                </a:tc>
                <a:tc>
                  <a:txBody>
                    <a:bodyPr/>
                    <a:lstStyle/>
                    <a:p>
                      <a:pPr marL="0" lvl="0" indent="0" algn="ctr" rtl="0">
                        <a:spcBef>
                          <a:spcPts val="0"/>
                        </a:spcBef>
                        <a:spcAft>
                          <a:spcPts val="0"/>
                        </a:spcAft>
                        <a:buNone/>
                      </a:pPr>
                      <a:r>
                        <a:rPr lang="en">
                          <a:solidFill>
                            <a:schemeClr val="lt1"/>
                          </a:solidFill>
                        </a:rPr>
                        <a:t>Smūgis buvo labai silpnas, nes S.M. pajudėjo 18 cm (nepasiekė bėgių vidurio) ir neužteko jėgos pasiekti L.M. greitai. </a:t>
                      </a:r>
                      <a:r>
                        <a:rPr lang="en" u="sng">
                          <a:solidFill>
                            <a:schemeClr val="lt1"/>
                          </a:solidFill>
                        </a:rPr>
                        <a:t>1 N : 0,304 kg= (125 : 38) m/s</a:t>
                      </a:r>
                      <a:r>
                        <a:rPr lang="en" baseline="30000">
                          <a:solidFill>
                            <a:schemeClr val="lt1"/>
                          </a:solidFill>
                        </a:rPr>
                        <a:t>2 </a:t>
                      </a:r>
                      <a:r>
                        <a:rPr lang="en" u="sng">
                          <a:solidFill>
                            <a:srgbClr val="E2EEFF"/>
                          </a:solidFill>
                        </a:rPr>
                        <a:t>≈ </a:t>
                      </a:r>
                      <a:r>
                        <a:rPr lang="en" u="sng">
                          <a:solidFill>
                            <a:schemeClr val="lt1"/>
                          </a:solidFill>
                        </a:rPr>
                        <a:t>3,289 m/s</a:t>
                      </a:r>
                      <a:r>
                        <a:rPr lang="en" baseline="30000">
                          <a:solidFill>
                            <a:schemeClr val="lt1"/>
                          </a:solidFill>
                        </a:rPr>
                        <a:t>2</a:t>
                      </a:r>
                      <a:endParaRPr u="sng">
                        <a:solidFill>
                          <a:schemeClr val="lt1"/>
                        </a:solidFill>
                      </a:endParaRPr>
                    </a:p>
                  </a:txBody>
                  <a:tcPr marL="91425" marR="91425" marT="91425" marB="91425" anchor="ctr">
                    <a:lnL w="38100" cap="flat" cmpd="sng">
                      <a:solidFill>
                        <a:schemeClr val="dk2"/>
                      </a:solidFill>
                      <a:prstDash val="solid"/>
                      <a:round/>
                      <a:headEnd type="none" w="sm" len="sm"/>
                      <a:tailEnd type="none" w="sm" len="sm"/>
                    </a:lnL>
                    <a:lnR w="38100" cap="flat" cmpd="sng">
                      <a:solidFill>
                        <a:schemeClr val="dk2"/>
                      </a:solidFill>
                      <a:prstDash val="solid"/>
                      <a:round/>
                      <a:headEnd type="none" w="sm" len="sm"/>
                      <a:tailEnd type="none" w="sm" len="sm"/>
                    </a:lnR>
                    <a:lnT w="38100" cap="flat" cmpd="sng">
                      <a:solidFill>
                        <a:schemeClr val="dk2"/>
                      </a:solidFill>
                      <a:prstDash val="solid"/>
                      <a:round/>
                      <a:headEnd type="none" w="sm" len="sm"/>
                      <a:tailEnd type="none" w="sm" len="sm"/>
                    </a:lnT>
                    <a:lnB w="38100" cap="flat" cmpd="sng">
                      <a:solidFill>
                        <a:schemeClr val="dk2"/>
                      </a:solidFill>
                      <a:prstDash val="solid"/>
                      <a:round/>
                      <a:headEnd type="none" w="sm" len="sm"/>
                      <a:tailEnd type="none" w="sm" len="sm"/>
                    </a:lnB>
                    <a:solidFill>
                      <a:schemeClr val="lt2"/>
                    </a:solidFill>
                  </a:tcPr>
                </a:tc>
                <a:extLst>
                  <a:ext uri="{0D108BD9-81ED-4DB2-BD59-A6C34878D82A}">
                    <a16:rowId xmlns:a16="http://schemas.microsoft.com/office/drawing/2014/main" val="10005"/>
                  </a:ext>
                </a:extLst>
              </a:tr>
              <a:tr h="554300">
                <a:tc>
                  <a:txBody>
                    <a:bodyPr/>
                    <a:lstStyle/>
                    <a:p>
                      <a:pPr marL="0" lvl="0" indent="0" algn="ctr" rtl="0">
                        <a:spcBef>
                          <a:spcPts val="0"/>
                        </a:spcBef>
                        <a:spcAft>
                          <a:spcPts val="0"/>
                        </a:spcAft>
                        <a:buNone/>
                      </a:pPr>
                      <a:r>
                        <a:rPr lang="en" b="1">
                          <a:solidFill>
                            <a:schemeClr val="lt1"/>
                          </a:solidFill>
                        </a:rPr>
                        <a:t>+300g</a:t>
                      </a:r>
                      <a:endParaRPr b="1">
                        <a:solidFill>
                          <a:schemeClr val="lt1"/>
                        </a:solidFill>
                      </a:endParaRPr>
                    </a:p>
                  </a:txBody>
                  <a:tcPr marL="91425" marR="91425" marT="91425" marB="91425" anchor="ctr">
                    <a:lnL w="38100" cap="flat" cmpd="sng">
                      <a:solidFill>
                        <a:schemeClr val="dk2"/>
                      </a:solidFill>
                      <a:prstDash val="solid"/>
                      <a:round/>
                      <a:headEnd type="none" w="sm" len="sm"/>
                      <a:tailEnd type="none" w="sm" len="sm"/>
                    </a:lnL>
                    <a:lnR w="38100" cap="flat" cmpd="sng">
                      <a:solidFill>
                        <a:schemeClr val="dk2"/>
                      </a:solidFill>
                      <a:prstDash val="solid"/>
                      <a:round/>
                      <a:headEnd type="none" w="sm" len="sm"/>
                      <a:tailEnd type="none" w="sm" len="sm"/>
                    </a:lnR>
                    <a:lnT w="38100" cap="flat" cmpd="sng">
                      <a:solidFill>
                        <a:schemeClr val="dk2"/>
                      </a:solidFill>
                      <a:prstDash val="solid"/>
                      <a:round/>
                      <a:headEnd type="none" w="sm" len="sm"/>
                      <a:tailEnd type="none" w="sm" len="sm"/>
                    </a:lnT>
                    <a:lnB w="38100" cap="flat" cmpd="sng">
                      <a:solidFill>
                        <a:schemeClr val="dk2"/>
                      </a:solidFill>
                      <a:prstDash val="solid"/>
                      <a:round/>
                      <a:headEnd type="none" w="sm" len="sm"/>
                      <a:tailEnd type="none" w="sm" len="sm"/>
                    </a:lnB>
                    <a:solidFill>
                      <a:schemeClr val="lt2"/>
                    </a:solidFill>
                  </a:tcPr>
                </a:tc>
                <a:tc>
                  <a:txBody>
                    <a:bodyPr/>
                    <a:lstStyle/>
                    <a:p>
                      <a:pPr marL="0" lvl="0" indent="0" algn="ctr" rtl="0">
                        <a:spcBef>
                          <a:spcPts val="0"/>
                        </a:spcBef>
                        <a:spcAft>
                          <a:spcPts val="0"/>
                        </a:spcAft>
                        <a:buNone/>
                      </a:pPr>
                      <a:r>
                        <a:rPr lang="en">
                          <a:solidFill>
                            <a:schemeClr val="lt1"/>
                          </a:solidFill>
                        </a:rPr>
                        <a:t>Panaudojus 2 N mašinytės susitrenkia silpnai, bet 1 N smūgis neįvyksta, nes S.M. beveik nepajuda, o S.M. neprivažiavo jos. </a:t>
                      </a:r>
                      <a:r>
                        <a:rPr lang="en" u="sng">
                          <a:solidFill>
                            <a:schemeClr val="lt1"/>
                          </a:solidFill>
                        </a:rPr>
                        <a:t>1 N : 0,354 kg = ( 500 : 177) m/s</a:t>
                      </a:r>
                      <a:r>
                        <a:rPr lang="en" baseline="30000">
                          <a:solidFill>
                            <a:schemeClr val="lt1"/>
                          </a:solidFill>
                        </a:rPr>
                        <a:t>2 </a:t>
                      </a:r>
                      <a:r>
                        <a:rPr lang="en" u="sng">
                          <a:solidFill>
                            <a:srgbClr val="E2EEFF"/>
                          </a:solidFill>
                        </a:rPr>
                        <a:t>≈ </a:t>
                      </a:r>
                      <a:r>
                        <a:rPr lang="en" u="sng">
                          <a:solidFill>
                            <a:schemeClr val="lt1"/>
                          </a:solidFill>
                        </a:rPr>
                        <a:t>2,825 m/s</a:t>
                      </a:r>
                      <a:r>
                        <a:rPr lang="en" baseline="30000">
                          <a:solidFill>
                            <a:schemeClr val="lt1"/>
                          </a:solidFill>
                        </a:rPr>
                        <a:t>2</a:t>
                      </a:r>
                      <a:endParaRPr u="sng">
                        <a:solidFill>
                          <a:schemeClr val="lt1"/>
                        </a:solidFill>
                      </a:endParaRPr>
                    </a:p>
                  </a:txBody>
                  <a:tcPr marL="91425" marR="91425" marT="91425" marB="91425" anchor="ctr">
                    <a:lnL w="38100" cap="flat" cmpd="sng">
                      <a:solidFill>
                        <a:schemeClr val="dk2"/>
                      </a:solidFill>
                      <a:prstDash val="solid"/>
                      <a:round/>
                      <a:headEnd type="none" w="sm" len="sm"/>
                      <a:tailEnd type="none" w="sm" len="sm"/>
                    </a:lnL>
                    <a:lnR w="38100" cap="flat" cmpd="sng">
                      <a:solidFill>
                        <a:schemeClr val="dk2"/>
                      </a:solidFill>
                      <a:prstDash val="solid"/>
                      <a:round/>
                      <a:headEnd type="none" w="sm" len="sm"/>
                      <a:tailEnd type="none" w="sm" len="sm"/>
                    </a:lnR>
                    <a:lnT w="38100" cap="flat" cmpd="sng">
                      <a:solidFill>
                        <a:schemeClr val="dk2"/>
                      </a:solidFill>
                      <a:prstDash val="solid"/>
                      <a:round/>
                      <a:headEnd type="none" w="sm" len="sm"/>
                      <a:tailEnd type="none" w="sm" len="sm"/>
                    </a:lnT>
                    <a:lnB w="38100" cap="flat" cmpd="sng">
                      <a:solidFill>
                        <a:schemeClr val="dk2"/>
                      </a:solidFill>
                      <a:prstDash val="solid"/>
                      <a:round/>
                      <a:headEnd type="none" w="sm" len="sm"/>
                      <a:tailEnd type="none" w="sm" len="sm"/>
                    </a:lnB>
                    <a:solidFill>
                      <a:schemeClr val="lt2"/>
                    </a:solidFill>
                  </a:tcPr>
                </a:tc>
                <a:extLst>
                  <a:ext uri="{0D108BD9-81ED-4DB2-BD59-A6C34878D82A}">
                    <a16:rowId xmlns:a16="http://schemas.microsoft.com/office/drawing/2014/main" val="10006"/>
                  </a:ext>
                </a:extLst>
              </a:tr>
            </a:tbl>
          </a:graphicData>
        </a:graphic>
      </p:graphicFrame>
    </p:spTree>
  </p:cSld>
  <p:clrMapOvr>
    <a:masterClrMapping/>
  </p:clrMapOvr>
  <p:transition spd="med">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372"/>
        <p:cNvGrpSpPr/>
        <p:nvPr/>
      </p:nvGrpSpPr>
      <p:grpSpPr>
        <a:xfrm>
          <a:off x="0" y="0"/>
          <a:ext cx="0" cy="0"/>
          <a:chOff x="0" y="0"/>
          <a:chExt cx="0" cy="0"/>
        </a:xfrm>
      </p:grpSpPr>
      <p:pic>
        <p:nvPicPr>
          <p:cNvPr id="1373" name="Google Shape;1373;p50"/>
          <p:cNvPicPr preferRelativeResize="0"/>
          <p:nvPr/>
        </p:nvPicPr>
        <p:blipFill rotWithShape="1">
          <a:blip r:embed="rId3">
            <a:alphaModFix/>
          </a:blip>
          <a:srcRect l="7400" t="24706" r="7731" b="28187"/>
          <a:stretch/>
        </p:blipFill>
        <p:spPr>
          <a:xfrm>
            <a:off x="1607475" y="1443600"/>
            <a:ext cx="5560576" cy="2314825"/>
          </a:xfrm>
          <a:prstGeom prst="rect">
            <a:avLst/>
          </a:prstGeom>
          <a:noFill/>
          <a:ln w="9525" cap="flat" cmpd="sng">
            <a:solidFill>
              <a:schemeClr val="dk1"/>
            </a:solidFill>
            <a:prstDash val="solid"/>
            <a:round/>
            <a:headEnd type="none" w="sm" len="sm"/>
            <a:tailEnd type="none" w="sm" len="sm"/>
          </a:ln>
        </p:spPr>
      </p:pic>
      <p:sp>
        <p:nvSpPr>
          <p:cNvPr id="1374" name="Google Shape;1374;p50"/>
          <p:cNvSpPr txBox="1">
            <a:spLocks noGrp="1"/>
          </p:cNvSpPr>
          <p:nvPr>
            <p:ph type="title"/>
          </p:nvPr>
        </p:nvSpPr>
        <p:spPr>
          <a:xfrm>
            <a:off x="720000" y="229404"/>
            <a:ext cx="77040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a PRIKLAUSOMYBĖ NUO m</a:t>
            </a:r>
            <a:endParaRPr/>
          </a:p>
          <a:p>
            <a:pPr marL="0" lvl="0" indent="0" algn="ctr" rtl="0">
              <a:spcBef>
                <a:spcPts val="0"/>
              </a:spcBef>
              <a:spcAft>
                <a:spcPts val="0"/>
              </a:spcAft>
              <a:buNone/>
            </a:pPr>
            <a:endParaRPr/>
          </a:p>
          <a:p>
            <a:pPr marL="0" lvl="0" indent="0" algn="l" rtl="0">
              <a:spcBef>
                <a:spcPts val="0"/>
              </a:spcBef>
              <a:spcAft>
                <a:spcPts val="0"/>
              </a:spcAft>
              <a:buNone/>
            </a:pPr>
            <a:endParaRPr/>
          </a:p>
        </p:txBody>
      </p:sp>
      <p:sp>
        <p:nvSpPr>
          <p:cNvPr id="1375" name="Google Shape;1375;p50"/>
          <p:cNvSpPr txBox="1"/>
          <p:nvPr/>
        </p:nvSpPr>
        <p:spPr>
          <a:xfrm>
            <a:off x="1607475" y="1443599"/>
            <a:ext cx="614100" cy="3231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900" b="1">
                <a:solidFill>
                  <a:srgbClr val="034BAC"/>
                </a:solidFill>
                <a:latin typeface="Montserrat"/>
                <a:ea typeface="Montserrat"/>
                <a:cs typeface="Montserrat"/>
                <a:sym typeface="Montserrat"/>
              </a:rPr>
              <a:t>a, </a:t>
            </a:r>
            <a:r>
              <a:rPr lang="en" sz="900" b="1">
                <a:solidFill>
                  <a:srgbClr val="034BAC"/>
                </a:solidFill>
              </a:rPr>
              <a:t>m/s</a:t>
            </a:r>
            <a:r>
              <a:rPr lang="en" sz="900" b="1" baseline="30000">
                <a:solidFill>
                  <a:srgbClr val="034BAC"/>
                </a:solidFill>
              </a:rPr>
              <a:t>2</a:t>
            </a:r>
            <a:endParaRPr sz="900" b="1">
              <a:solidFill>
                <a:srgbClr val="034BAC"/>
              </a:solidFill>
              <a:latin typeface="Montserrat"/>
              <a:ea typeface="Montserrat"/>
              <a:cs typeface="Montserrat"/>
              <a:sym typeface="Montserrat"/>
            </a:endParaRPr>
          </a:p>
        </p:txBody>
      </p:sp>
      <p:sp>
        <p:nvSpPr>
          <p:cNvPr id="1376" name="Google Shape;1376;p50"/>
          <p:cNvSpPr txBox="1"/>
          <p:nvPr/>
        </p:nvSpPr>
        <p:spPr>
          <a:xfrm>
            <a:off x="6421654" y="3401950"/>
            <a:ext cx="1062300" cy="5727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900" b="1">
                <a:solidFill>
                  <a:srgbClr val="034BAC"/>
                </a:solidFill>
                <a:latin typeface="Montserrat"/>
                <a:ea typeface="Montserrat"/>
                <a:cs typeface="Montserrat"/>
                <a:sym typeface="Montserrat"/>
              </a:rPr>
              <a:t>m, kg</a:t>
            </a:r>
            <a:endParaRPr sz="900" b="1">
              <a:solidFill>
                <a:srgbClr val="034BAC"/>
              </a:solidFill>
              <a:latin typeface="Montserrat"/>
              <a:ea typeface="Montserrat"/>
              <a:cs typeface="Montserrat"/>
              <a:sym typeface="Montserrat"/>
            </a:endParaRPr>
          </a:p>
        </p:txBody>
      </p:sp>
      <p:sp>
        <p:nvSpPr>
          <p:cNvPr id="1377" name="Google Shape;1377;p50"/>
          <p:cNvSpPr txBox="1"/>
          <p:nvPr/>
        </p:nvSpPr>
        <p:spPr>
          <a:xfrm>
            <a:off x="3443588" y="802100"/>
            <a:ext cx="1951500" cy="4002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a:solidFill>
                  <a:schemeClr val="lt1"/>
                </a:solidFill>
                <a:latin typeface="Montserrat"/>
                <a:ea typeface="Montserrat"/>
                <a:cs typeface="Montserrat"/>
                <a:sym typeface="Montserrat"/>
              </a:rPr>
              <a:t>(Antras bandymas)</a:t>
            </a:r>
            <a:endParaRPr>
              <a:solidFill>
                <a:schemeClr val="lt1"/>
              </a:solidFill>
              <a:latin typeface="Montserrat"/>
              <a:ea typeface="Montserrat"/>
              <a:cs typeface="Montserrat"/>
              <a:sym typeface="Montserrat"/>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381"/>
        <p:cNvGrpSpPr/>
        <p:nvPr/>
      </p:nvGrpSpPr>
      <p:grpSpPr>
        <a:xfrm>
          <a:off x="0" y="0"/>
          <a:ext cx="0" cy="0"/>
          <a:chOff x="0" y="0"/>
          <a:chExt cx="0" cy="0"/>
        </a:xfrm>
      </p:grpSpPr>
      <p:sp>
        <p:nvSpPr>
          <p:cNvPr id="1382" name="Google Shape;1382;p51"/>
          <p:cNvSpPr txBox="1">
            <a:spLocks noGrp="1"/>
          </p:cNvSpPr>
          <p:nvPr>
            <p:ph type="title"/>
          </p:nvPr>
        </p:nvSpPr>
        <p:spPr>
          <a:xfrm>
            <a:off x="720000" y="179725"/>
            <a:ext cx="77040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dirty="0"/>
              <a:t>ANTRO BANDYMO FILMUKAS</a:t>
            </a:r>
            <a:endParaRPr dirty="0"/>
          </a:p>
        </p:txBody>
      </p:sp>
      <p:sp>
        <p:nvSpPr>
          <p:cNvPr id="1384" name="Google Shape;1384;p51"/>
          <p:cNvSpPr/>
          <p:nvPr/>
        </p:nvSpPr>
        <p:spPr>
          <a:xfrm>
            <a:off x="812640" y="535000"/>
            <a:ext cx="676225" cy="676800"/>
          </a:xfrm>
          <a:custGeom>
            <a:avLst/>
            <a:gdLst/>
            <a:ahLst/>
            <a:cxnLst/>
            <a:rect l="l" t="t" r="r" b="b"/>
            <a:pathLst>
              <a:path w="27049" h="27072" extrusionOk="0">
                <a:moveTo>
                  <a:pt x="13513" y="1"/>
                </a:moveTo>
                <a:cubicBezTo>
                  <a:pt x="6049" y="1"/>
                  <a:pt x="1" y="6072"/>
                  <a:pt x="1" y="13536"/>
                </a:cubicBezTo>
                <a:cubicBezTo>
                  <a:pt x="1" y="21023"/>
                  <a:pt x="6049" y="27071"/>
                  <a:pt x="13513" y="27071"/>
                </a:cubicBezTo>
                <a:cubicBezTo>
                  <a:pt x="21000" y="27071"/>
                  <a:pt x="27049" y="21023"/>
                  <a:pt x="27049" y="13536"/>
                </a:cubicBezTo>
                <a:cubicBezTo>
                  <a:pt x="27049" y="6072"/>
                  <a:pt x="21000" y="1"/>
                  <a:pt x="1351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5" name="Google Shape;1385;p51"/>
          <p:cNvSpPr/>
          <p:nvPr/>
        </p:nvSpPr>
        <p:spPr>
          <a:xfrm>
            <a:off x="715065" y="849425"/>
            <a:ext cx="459950" cy="459375"/>
          </a:xfrm>
          <a:custGeom>
            <a:avLst/>
            <a:gdLst/>
            <a:ahLst/>
            <a:cxnLst/>
            <a:rect l="l" t="t" r="r" b="b"/>
            <a:pathLst>
              <a:path w="18398" h="18375" fill="none" extrusionOk="0">
                <a:moveTo>
                  <a:pt x="18398" y="9199"/>
                </a:moveTo>
                <a:cubicBezTo>
                  <a:pt x="18398" y="14266"/>
                  <a:pt x="14289" y="18375"/>
                  <a:pt x="9199" y="18375"/>
                </a:cubicBezTo>
                <a:cubicBezTo>
                  <a:pt x="4132" y="18375"/>
                  <a:pt x="1" y="14266"/>
                  <a:pt x="1" y="9199"/>
                </a:cubicBezTo>
                <a:cubicBezTo>
                  <a:pt x="1" y="4109"/>
                  <a:pt x="4132" y="0"/>
                  <a:pt x="9199" y="0"/>
                </a:cubicBezTo>
                <a:cubicBezTo>
                  <a:pt x="14289" y="0"/>
                  <a:pt x="18398" y="4109"/>
                  <a:pt x="18398" y="9199"/>
                </a:cubicBezTo>
                <a:close/>
              </a:path>
            </a:pathLst>
          </a:custGeom>
          <a:solidFill>
            <a:schemeClr val="lt1"/>
          </a:solid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 name="Google Shape;1391;p52">
            <a:extLst>
              <a:ext uri="{FF2B5EF4-FFF2-40B4-BE49-F238E27FC236}">
                <a16:creationId xmlns:a16="http://schemas.microsoft.com/office/drawing/2014/main" id="{5B87048B-E120-4D67-88D5-B6C09440699F}"/>
              </a:ext>
            </a:extLst>
          </p:cNvPr>
          <p:cNvSpPr txBox="1">
            <a:spLocks/>
          </p:cNvSpPr>
          <p:nvPr/>
        </p:nvSpPr>
        <p:spPr>
          <a:xfrm>
            <a:off x="2821950" y="3328475"/>
            <a:ext cx="3500100" cy="2125200"/>
          </a:xfrm>
          <a:prstGeom prst="rect">
            <a:avLst/>
          </a:prstGeom>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r>
              <a:rPr lang="lt-LT" b="1" dirty="0">
                <a:solidFill>
                  <a:schemeClr val="bg1"/>
                </a:solidFill>
              </a:rPr>
              <a:t>IŠVADA: a atvirkščiai priklauso nuo m.</a:t>
            </a:r>
          </a:p>
        </p:txBody>
      </p:sp>
      <p:pic>
        <p:nvPicPr>
          <p:cNvPr id="5" name="Video">
            <a:hlinkClick r:id="" action="ppaction://media"/>
            <a:extLst>
              <a:ext uri="{FF2B5EF4-FFF2-40B4-BE49-F238E27FC236}">
                <a16:creationId xmlns:a16="http://schemas.microsoft.com/office/drawing/2014/main" id="{006FFEDA-CD6D-49B6-895F-E6A535CF7C9A}"/>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1581505" y="752425"/>
            <a:ext cx="6120997" cy="3448955"/>
          </a:xfrm>
          <a:prstGeom prst="rect">
            <a:avLst/>
          </a:prstGeom>
        </p:spPr>
      </p:pic>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88560"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389"/>
        <p:cNvGrpSpPr/>
        <p:nvPr/>
      </p:nvGrpSpPr>
      <p:grpSpPr>
        <a:xfrm>
          <a:off x="0" y="0"/>
          <a:ext cx="0" cy="0"/>
          <a:chOff x="0" y="0"/>
          <a:chExt cx="0" cy="0"/>
        </a:xfrm>
      </p:grpSpPr>
      <p:sp>
        <p:nvSpPr>
          <p:cNvPr id="1390" name="Google Shape;1390;p52"/>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TREČIASIS BANDYMAS</a:t>
            </a:r>
            <a:endParaRPr/>
          </a:p>
        </p:txBody>
      </p:sp>
      <p:sp>
        <p:nvSpPr>
          <p:cNvPr id="1391" name="Google Shape;1391;p52"/>
          <p:cNvSpPr txBox="1">
            <a:spLocks noGrp="1"/>
          </p:cNvSpPr>
          <p:nvPr>
            <p:ph type="subTitle" idx="2"/>
          </p:nvPr>
        </p:nvSpPr>
        <p:spPr>
          <a:xfrm>
            <a:off x="2821954" y="1509150"/>
            <a:ext cx="3500100" cy="21252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b="1"/>
              <a:t>Trečiame bandyme ant vienos mašinytės, kuri yra dešinėje pusėje, uždėjome 4 svarelius, tad ji svėrė 0.254 kg, o ant kairiosios - 2 svarelius, tad ji svėrė 0.154 kg. Mūsų tikslas buvo, kad abiejų mašinyčių pagreitis būtų maždaug vienodas keičiant vienos iš mašinyčių jėgą, nors jų masė skiriasi.</a:t>
            </a:r>
            <a:endParaRPr b="1"/>
          </a:p>
        </p:txBody>
      </p:sp>
    </p:spTree>
  </p:cSld>
  <p:clrMapOvr>
    <a:masterClrMapping/>
  </p:clrMapOvr>
  <p:transition spd="med">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395"/>
        <p:cNvGrpSpPr/>
        <p:nvPr/>
      </p:nvGrpSpPr>
      <p:grpSpPr>
        <a:xfrm>
          <a:off x="0" y="0"/>
          <a:ext cx="0" cy="0"/>
          <a:chOff x="0" y="0"/>
          <a:chExt cx="0" cy="0"/>
        </a:xfrm>
      </p:grpSpPr>
      <p:sp>
        <p:nvSpPr>
          <p:cNvPr id="1396" name="Google Shape;1396;p53"/>
          <p:cNvSpPr txBox="1">
            <a:spLocks noGrp="1"/>
          </p:cNvSpPr>
          <p:nvPr>
            <p:ph type="title"/>
          </p:nvPr>
        </p:nvSpPr>
        <p:spPr>
          <a:xfrm>
            <a:off x="766700" y="171025"/>
            <a:ext cx="77040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TREČIOJO BANDYMO REZULTATAI</a:t>
            </a:r>
            <a:endParaRPr/>
          </a:p>
        </p:txBody>
      </p:sp>
      <p:graphicFrame>
        <p:nvGraphicFramePr>
          <p:cNvPr id="1397" name="Google Shape;1397;p53"/>
          <p:cNvGraphicFramePr/>
          <p:nvPr/>
        </p:nvGraphicFramePr>
        <p:xfrm>
          <a:off x="672425" y="844850"/>
          <a:ext cx="7892550" cy="4084140"/>
        </p:xfrm>
        <a:graphic>
          <a:graphicData uri="http://schemas.openxmlformats.org/drawingml/2006/table">
            <a:tbl>
              <a:tblPr>
                <a:noFill/>
                <a:tableStyleId>{7B886E8C-4AF1-4B46-837C-8C6E7563BC99}</a:tableStyleId>
              </a:tblPr>
              <a:tblGrid>
                <a:gridCol w="642200">
                  <a:extLst>
                    <a:ext uri="{9D8B030D-6E8A-4147-A177-3AD203B41FA5}">
                      <a16:colId xmlns:a16="http://schemas.microsoft.com/office/drawing/2014/main" val="20000"/>
                    </a:ext>
                  </a:extLst>
                </a:gridCol>
                <a:gridCol w="661000">
                  <a:extLst>
                    <a:ext uri="{9D8B030D-6E8A-4147-A177-3AD203B41FA5}">
                      <a16:colId xmlns:a16="http://schemas.microsoft.com/office/drawing/2014/main" val="20001"/>
                    </a:ext>
                  </a:extLst>
                </a:gridCol>
                <a:gridCol w="6589350">
                  <a:extLst>
                    <a:ext uri="{9D8B030D-6E8A-4147-A177-3AD203B41FA5}">
                      <a16:colId xmlns:a16="http://schemas.microsoft.com/office/drawing/2014/main" val="20002"/>
                    </a:ext>
                  </a:extLst>
                </a:gridCol>
              </a:tblGrid>
              <a:tr h="241200">
                <a:tc>
                  <a:txBody>
                    <a:bodyPr/>
                    <a:lstStyle/>
                    <a:p>
                      <a:pPr marL="0" lvl="0" indent="0" algn="ctr" rtl="0">
                        <a:spcBef>
                          <a:spcPts val="0"/>
                        </a:spcBef>
                        <a:spcAft>
                          <a:spcPts val="0"/>
                        </a:spcAft>
                        <a:buNone/>
                      </a:pPr>
                      <a:r>
                        <a:rPr lang="en" b="1">
                          <a:solidFill>
                            <a:schemeClr val="lt1"/>
                          </a:solidFill>
                        </a:rPr>
                        <a:t>F (N)</a:t>
                      </a:r>
                      <a:endParaRPr b="1">
                        <a:solidFill>
                          <a:schemeClr val="lt1"/>
                        </a:solidFill>
                      </a:endParaRPr>
                    </a:p>
                  </a:txBody>
                  <a:tcPr marL="91425" marR="91425" marT="91425" marB="91425" anchor="ctr">
                    <a:lnL w="38100" cap="flat" cmpd="sng">
                      <a:solidFill>
                        <a:schemeClr val="dk2"/>
                      </a:solidFill>
                      <a:prstDash val="solid"/>
                      <a:round/>
                      <a:headEnd type="none" w="sm" len="sm"/>
                      <a:tailEnd type="none" w="sm" len="sm"/>
                    </a:lnL>
                    <a:lnR w="38100" cap="flat" cmpd="sng">
                      <a:solidFill>
                        <a:schemeClr val="dk2"/>
                      </a:solidFill>
                      <a:prstDash val="solid"/>
                      <a:round/>
                      <a:headEnd type="none" w="sm" len="sm"/>
                      <a:tailEnd type="none" w="sm" len="sm"/>
                    </a:lnR>
                    <a:lnT w="38100" cap="flat" cmpd="sng">
                      <a:solidFill>
                        <a:schemeClr val="dk2"/>
                      </a:solidFill>
                      <a:prstDash val="solid"/>
                      <a:round/>
                      <a:headEnd type="none" w="sm" len="sm"/>
                      <a:tailEnd type="none" w="sm" len="sm"/>
                    </a:lnT>
                    <a:lnB w="38100" cap="flat" cmpd="sng">
                      <a:solidFill>
                        <a:schemeClr val="dk2"/>
                      </a:solidFill>
                      <a:prstDash val="solid"/>
                      <a:round/>
                      <a:headEnd type="none" w="sm" len="sm"/>
                      <a:tailEnd type="none" w="sm" len="sm"/>
                    </a:lnB>
                    <a:solidFill>
                      <a:schemeClr val="lt2"/>
                    </a:solidFill>
                  </a:tcPr>
                </a:tc>
                <a:tc>
                  <a:txBody>
                    <a:bodyPr/>
                    <a:lstStyle/>
                    <a:p>
                      <a:pPr marL="0" lvl="0" indent="0" algn="ctr" rtl="0">
                        <a:spcBef>
                          <a:spcPts val="0"/>
                        </a:spcBef>
                        <a:spcAft>
                          <a:spcPts val="0"/>
                        </a:spcAft>
                        <a:buNone/>
                      </a:pPr>
                      <a:r>
                        <a:rPr lang="en" b="1">
                          <a:solidFill>
                            <a:schemeClr val="lt1"/>
                          </a:solidFill>
                        </a:rPr>
                        <a:t>F (N)</a:t>
                      </a:r>
                      <a:endParaRPr b="1">
                        <a:solidFill>
                          <a:schemeClr val="lt1"/>
                        </a:solidFill>
                      </a:endParaRPr>
                    </a:p>
                  </a:txBody>
                  <a:tcPr marL="91425" marR="91425" marT="91425" marB="91425" anchor="ctr">
                    <a:lnL w="38100" cap="flat" cmpd="sng">
                      <a:solidFill>
                        <a:schemeClr val="dk2"/>
                      </a:solidFill>
                      <a:prstDash val="solid"/>
                      <a:round/>
                      <a:headEnd type="none" w="sm" len="sm"/>
                      <a:tailEnd type="none" w="sm" len="sm"/>
                    </a:lnL>
                    <a:lnR w="38100" cap="flat" cmpd="sng">
                      <a:solidFill>
                        <a:schemeClr val="dk2"/>
                      </a:solidFill>
                      <a:prstDash val="solid"/>
                      <a:round/>
                      <a:headEnd type="none" w="sm" len="sm"/>
                      <a:tailEnd type="none" w="sm" len="sm"/>
                    </a:lnR>
                    <a:lnT w="38100" cap="flat" cmpd="sng">
                      <a:solidFill>
                        <a:schemeClr val="dk2"/>
                      </a:solidFill>
                      <a:prstDash val="solid"/>
                      <a:round/>
                      <a:headEnd type="none" w="sm" len="sm"/>
                      <a:tailEnd type="none" w="sm" len="sm"/>
                    </a:lnT>
                    <a:lnB w="38100" cap="flat" cmpd="sng">
                      <a:solidFill>
                        <a:schemeClr val="dk2"/>
                      </a:solidFill>
                      <a:prstDash val="solid"/>
                      <a:round/>
                      <a:headEnd type="none" w="sm" len="sm"/>
                      <a:tailEnd type="none" w="sm" len="sm"/>
                    </a:lnB>
                    <a:solidFill>
                      <a:schemeClr val="lt2"/>
                    </a:solidFill>
                  </a:tcPr>
                </a:tc>
                <a:tc>
                  <a:txBody>
                    <a:bodyPr/>
                    <a:lstStyle/>
                    <a:p>
                      <a:pPr marL="0" lvl="0" indent="0" algn="ctr" rtl="0">
                        <a:spcBef>
                          <a:spcPts val="0"/>
                        </a:spcBef>
                        <a:spcAft>
                          <a:spcPts val="0"/>
                        </a:spcAft>
                        <a:buNone/>
                      </a:pPr>
                      <a:r>
                        <a:rPr lang="en" b="1">
                          <a:solidFill>
                            <a:schemeClr val="lt1"/>
                          </a:solidFill>
                          <a:latin typeface="Red Hat Display"/>
                          <a:ea typeface="Red Hat Display"/>
                          <a:cs typeface="Red Hat Display"/>
                          <a:sym typeface="Red Hat Display"/>
                        </a:rPr>
                        <a:t>a, m/s</a:t>
                      </a:r>
                      <a:r>
                        <a:rPr lang="en" b="1" baseline="30000">
                          <a:solidFill>
                            <a:schemeClr val="lt1"/>
                          </a:solidFill>
                          <a:latin typeface="Red Hat Display"/>
                          <a:ea typeface="Red Hat Display"/>
                          <a:cs typeface="Red Hat Display"/>
                          <a:sym typeface="Red Hat Display"/>
                        </a:rPr>
                        <a:t>2</a:t>
                      </a:r>
                      <a:endParaRPr b="1">
                        <a:solidFill>
                          <a:schemeClr val="lt1"/>
                        </a:solidFill>
                      </a:endParaRPr>
                    </a:p>
                  </a:txBody>
                  <a:tcPr marL="91425" marR="91425" marT="91425" marB="91425" anchor="ctr">
                    <a:lnL w="38100" cap="flat" cmpd="sng">
                      <a:solidFill>
                        <a:schemeClr val="dk2"/>
                      </a:solidFill>
                      <a:prstDash val="solid"/>
                      <a:round/>
                      <a:headEnd type="none" w="sm" len="sm"/>
                      <a:tailEnd type="none" w="sm" len="sm"/>
                    </a:lnL>
                    <a:lnR w="38100" cap="flat" cmpd="sng">
                      <a:solidFill>
                        <a:schemeClr val="dk2"/>
                      </a:solidFill>
                      <a:prstDash val="solid"/>
                      <a:round/>
                      <a:headEnd type="none" w="sm" len="sm"/>
                      <a:tailEnd type="none" w="sm" len="sm"/>
                    </a:lnR>
                    <a:lnT w="38100" cap="flat" cmpd="sng">
                      <a:solidFill>
                        <a:schemeClr val="dk2"/>
                      </a:solidFill>
                      <a:prstDash val="solid"/>
                      <a:round/>
                      <a:headEnd type="none" w="sm" len="sm"/>
                      <a:tailEnd type="none" w="sm" len="sm"/>
                    </a:lnT>
                    <a:lnB w="38100" cap="flat" cmpd="sng">
                      <a:solidFill>
                        <a:schemeClr val="dk2"/>
                      </a:solidFill>
                      <a:prstDash val="solid"/>
                      <a:round/>
                      <a:headEnd type="none" w="sm" len="sm"/>
                      <a:tailEnd type="none" w="sm" len="sm"/>
                    </a:lnB>
                    <a:solidFill>
                      <a:schemeClr val="lt2"/>
                    </a:solidFill>
                  </a:tcPr>
                </a:tc>
                <a:extLst>
                  <a:ext uri="{0D108BD9-81ED-4DB2-BD59-A6C34878D82A}">
                    <a16:rowId xmlns:a16="http://schemas.microsoft.com/office/drawing/2014/main" val="10000"/>
                  </a:ext>
                </a:extLst>
              </a:tr>
              <a:tr h="241200">
                <a:tc>
                  <a:txBody>
                    <a:bodyPr/>
                    <a:lstStyle/>
                    <a:p>
                      <a:pPr marL="0" lvl="0" indent="0" algn="ctr" rtl="0">
                        <a:spcBef>
                          <a:spcPts val="0"/>
                        </a:spcBef>
                        <a:spcAft>
                          <a:spcPts val="0"/>
                        </a:spcAft>
                        <a:buNone/>
                      </a:pPr>
                      <a:r>
                        <a:rPr lang="en" b="1">
                          <a:solidFill>
                            <a:schemeClr val="lt1"/>
                          </a:solidFill>
                        </a:rPr>
                        <a:t>S.M.</a:t>
                      </a:r>
                      <a:endParaRPr b="1">
                        <a:solidFill>
                          <a:schemeClr val="lt1"/>
                        </a:solidFill>
                      </a:endParaRPr>
                    </a:p>
                  </a:txBody>
                  <a:tcPr marL="91425" marR="91425" marT="91425" marB="91425" anchor="ctr">
                    <a:lnL w="38100" cap="flat" cmpd="sng">
                      <a:solidFill>
                        <a:schemeClr val="dk2"/>
                      </a:solidFill>
                      <a:prstDash val="solid"/>
                      <a:round/>
                      <a:headEnd type="none" w="sm" len="sm"/>
                      <a:tailEnd type="none" w="sm" len="sm"/>
                    </a:lnL>
                    <a:lnR w="38100" cap="flat" cmpd="sng">
                      <a:solidFill>
                        <a:schemeClr val="dk2"/>
                      </a:solidFill>
                      <a:prstDash val="solid"/>
                      <a:round/>
                      <a:headEnd type="none" w="sm" len="sm"/>
                      <a:tailEnd type="none" w="sm" len="sm"/>
                    </a:lnR>
                    <a:lnT w="38100" cap="flat" cmpd="sng">
                      <a:solidFill>
                        <a:schemeClr val="dk2"/>
                      </a:solidFill>
                      <a:prstDash val="solid"/>
                      <a:round/>
                      <a:headEnd type="none" w="sm" len="sm"/>
                      <a:tailEnd type="none" w="sm" len="sm"/>
                    </a:lnT>
                    <a:lnB w="38100" cap="flat" cmpd="sng">
                      <a:solidFill>
                        <a:schemeClr val="dk2"/>
                      </a:solidFill>
                      <a:prstDash val="solid"/>
                      <a:round/>
                      <a:headEnd type="none" w="sm" len="sm"/>
                      <a:tailEnd type="none" w="sm" len="sm"/>
                    </a:lnB>
                    <a:solidFill>
                      <a:schemeClr val="lt2"/>
                    </a:solidFill>
                  </a:tcPr>
                </a:tc>
                <a:tc>
                  <a:txBody>
                    <a:bodyPr/>
                    <a:lstStyle/>
                    <a:p>
                      <a:pPr marL="0" lvl="0" indent="0" algn="ctr" rtl="0">
                        <a:spcBef>
                          <a:spcPts val="0"/>
                        </a:spcBef>
                        <a:spcAft>
                          <a:spcPts val="0"/>
                        </a:spcAft>
                        <a:buNone/>
                      </a:pPr>
                      <a:r>
                        <a:rPr lang="en" b="1">
                          <a:solidFill>
                            <a:schemeClr val="lt1"/>
                          </a:solidFill>
                        </a:rPr>
                        <a:t>L.M.</a:t>
                      </a:r>
                      <a:endParaRPr b="1">
                        <a:solidFill>
                          <a:schemeClr val="lt1"/>
                        </a:solidFill>
                      </a:endParaRPr>
                    </a:p>
                  </a:txBody>
                  <a:tcPr marL="91425" marR="91425" marT="91425" marB="91425" anchor="ctr">
                    <a:lnL w="38100" cap="flat" cmpd="sng">
                      <a:solidFill>
                        <a:schemeClr val="dk2"/>
                      </a:solidFill>
                      <a:prstDash val="solid"/>
                      <a:round/>
                      <a:headEnd type="none" w="sm" len="sm"/>
                      <a:tailEnd type="none" w="sm" len="sm"/>
                    </a:lnL>
                    <a:lnR w="38100" cap="flat" cmpd="sng">
                      <a:solidFill>
                        <a:schemeClr val="dk2"/>
                      </a:solidFill>
                      <a:prstDash val="solid"/>
                      <a:round/>
                      <a:headEnd type="none" w="sm" len="sm"/>
                      <a:tailEnd type="none" w="sm" len="sm"/>
                    </a:lnR>
                    <a:lnT w="38100" cap="flat" cmpd="sng">
                      <a:solidFill>
                        <a:schemeClr val="dk2"/>
                      </a:solidFill>
                      <a:prstDash val="solid"/>
                      <a:round/>
                      <a:headEnd type="none" w="sm" len="sm"/>
                      <a:tailEnd type="none" w="sm" len="sm"/>
                    </a:lnT>
                    <a:lnB w="38100" cap="flat" cmpd="sng">
                      <a:solidFill>
                        <a:schemeClr val="dk2"/>
                      </a:solidFill>
                      <a:prstDash val="solid"/>
                      <a:round/>
                      <a:headEnd type="none" w="sm" len="sm"/>
                      <a:tailEnd type="none" w="sm" len="sm"/>
                    </a:lnB>
                    <a:solidFill>
                      <a:schemeClr val="lt2"/>
                    </a:solidFill>
                  </a:tcPr>
                </a:tc>
                <a:tc>
                  <a:txBody>
                    <a:bodyPr/>
                    <a:lstStyle/>
                    <a:p>
                      <a:pPr marL="0" lvl="0" indent="0" algn="ctr" rtl="0">
                        <a:spcBef>
                          <a:spcPts val="0"/>
                        </a:spcBef>
                        <a:spcAft>
                          <a:spcPts val="0"/>
                        </a:spcAft>
                        <a:buNone/>
                      </a:pPr>
                      <a:r>
                        <a:rPr lang="en" b="1">
                          <a:solidFill>
                            <a:schemeClr val="lt1"/>
                          </a:solidFill>
                        </a:rPr>
                        <a:t>S.M. - 0.254 kg, dešinioji mašinytė. L.M. - 0.154 kg, kairioji mašinytė.</a:t>
                      </a:r>
                      <a:endParaRPr b="1">
                        <a:solidFill>
                          <a:schemeClr val="lt1"/>
                        </a:solidFill>
                      </a:endParaRPr>
                    </a:p>
                  </a:txBody>
                  <a:tcPr marL="91425" marR="91425" marT="91425" marB="91425" anchor="ctr">
                    <a:lnL w="38100" cap="flat" cmpd="sng">
                      <a:solidFill>
                        <a:schemeClr val="dk2"/>
                      </a:solidFill>
                      <a:prstDash val="solid"/>
                      <a:round/>
                      <a:headEnd type="none" w="sm" len="sm"/>
                      <a:tailEnd type="none" w="sm" len="sm"/>
                    </a:lnL>
                    <a:lnR w="38100" cap="flat" cmpd="sng">
                      <a:solidFill>
                        <a:schemeClr val="dk2"/>
                      </a:solidFill>
                      <a:prstDash val="solid"/>
                      <a:round/>
                      <a:headEnd type="none" w="sm" len="sm"/>
                      <a:tailEnd type="none" w="sm" len="sm"/>
                    </a:lnR>
                    <a:lnT w="38100" cap="flat" cmpd="sng">
                      <a:solidFill>
                        <a:schemeClr val="dk2"/>
                      </a:solidFill>
                      <a:prstDash val="solid"/>
                      <a:round/>
                      <a:headEnd type="none" w="sm" len="sm"/>
                      <a:tailEnd type="none" w="sm" len="sm"/>
                    </a:lnT>
                    <a:lnB w="38100" cap="flat" cmpd="sng">
                      <a:solidFill>
                        <a:schemeClr val="dk2"/>
                      </a:solidFill>
                      <a:prstDash val="solid"/>
                      <a:round/>
                      <a:headEnd type="none" w="sm" len="sm"/>
                      <a:tailEnd type="none" w="sm" len="sm"/>
                    </a:lnB>
                    <a:solidFill>
                      <a:schemeClr val="lt2"/>
                    </a:solidFill>
                  </a:tcPr>
                </a:tc>
                <a:extLst>
                  <a:ext uri="{0D108BD9-81ED-4DB2-BD59-A6C34878D82A}">
                    <a16:rowId xmlns:a16="http://schemas.microsoft.com/office/drawing/2014/main" val="10001"/>
                  </a:ext>
                </a:extLst>
              </a:tr>
              <a:tr h="369600">
                <a:tc>
                  <a:txBody>
                    <a:bodyPr/>
                    <a:lstStyle/>
                    <a:p>
                      <a:pPr marL="0" lvl="0" indent="0" algn="ctr" rtl="0">
                        <a:spcBef>
                          <a:spcPts val="0"/>
                        </a:spcBef>
                        <a:spcAft>
                          <a:spcPts val="0"/>
                        </a:spcAft>
                        <a:buNone/>
                      </a:pPr>
                      <a:r>
                        <a:rPr lang="en" b="1">
                          <a:solidFill>
                            <a:schemeClr val="lt1"/>
                          </a:solidFill>
                        </a:rPr>
                        <a:t>1,5N</a:t>
                      </a:r>
                      <a:endParaRPr b="1">
                        <a:solidFill>
                          <a:schemeClr val="lt1"/>
                        </a:solidFill>
                      </a:endParaRPr>
                    </a:p>
                  </a:txBody>
                  <a:tcPr marL="91425" marR="91425" marT="91425" marB="91425" anchor="ctr">
                    <a:lnL w="38100" cap="flat" cmpd="sng">
                      <a:solidFill>
                        <a:schemeClr val="dk2"/>
                      </a:solidFill>
                      <a:prstDash val="solid"/>
                      <a:round/>
                      <a:headEnd type="none" w="sm" len="sm"/>
                      <a:tailEnd type="none" w="sm" len="sm"/>
                    </a:lnL>
                    <a:lnR w="38100" cap="flat" cmpd="sng">
                      <a:solidFill>
                        <a:schemeClr val="dk2"/>
                      </a:solidFill>
                      <a:prstDash val="solid"/>
                      <a:round/>
                      <a:headEnd type="none" w="sm" len="sm"/>
                      <a:tailEnd type="none" w="sm" len="sm"/>
                    </a:lnR>
                    <a:lnT w="38100" cap="flat" cmpd="sng">
                      <a:solidFill>
                        <a:schemeClr val="dk2"/>
                      </a:solidFill>
                      <a:prstDash val="solid"/>
                      <a:round/>
                      <a:headEnd type="none" w="sm" len="sm"/>
                      <a:tailEnd type="none" w="sm" len="sm"/>
                    </a:lnT>
                    <a:lnB w="38100" cap="flat" cmpd="sng">
                      <a:solidFill>
                        <a:schemeClr val="dk2"/>
                      </a:solidFill>
                      <a:prstDash val="solid"/>
                      <a:round/>
                      <a:headEnd type="none" w="sm" len="sm"/>
                      <a:tailEnd type="none" w="sm" len="sm"/>
                    </a:lnB>
                    <a:solidFill>
                      <a:schemeClr val="lt2"/>
                    </a:solidFill>
                  </a:tcPr>
                </a:tc>
                <a:tc>
                  <a:txBody>
                    <a:bodyPr/>
                    <a:lstStyle/>
                    <a:p>
                      <a:pPr marL="0" lvl="0" indent="0" algn="ctr" rtl="0">
                        <a:spcBef>
                          <a:spcPts val="0"/>
                        </a:spcBef>
                        <a:spcAft>
                          <a:spcPts val="0"/>
                        </a:spcAft>
                        <a:buNone/>
                      </a:pPr>
                      <a:r>
                        <a:rPr lang="en" b="1">
                          <a:solidFill>
                            <a:schemeClr val="lt1"/>
                          </a:solidFill>
                        </a:rPr>
                        <a:t>1N</a:t>
                      </a:r>
                      <a:endParaRPr b="1">
                        <a:solidFill>
                          <a:schemeClr val="lt1"/>
                        </a:solidFill>
                      </a:endParaRPr>
                    </a:p>
                  </a:txBody>
                  <a:tcPr marL="91425" marR="91425" marT="91425" marB="91425" anchor="ctr">
                    <a:lnL w="38100" cap="flat" cmpd="sng">
                      <a:solidFill>
                        <a:schemeClr val="dk2"/>
                      </a:solidFill>
                      <a:prstDash val="solid"/>
                      <a:round/>
                      <a:headEnd type="none" w="sm" len="sm"/>
                      <a:tailEnd type="none" w="sm" len="sm"/>
                    </a:lnL>
                    <a:lnR w="38100" cap="flat" cmpd="sng">
                      <a:solidFill>
                        <a:schemeClr val="dk2"/>
                      </a:solidFill>
                      <a:prstDash val="solid"/>
                      <a:round/>
                      <a:headEnd type="none" w="sm" len="sm"/>
                      <a:tailEnd type="none" w="sm" len="sm"/>
                    </a:lnR>
                    <a:lnT w="38100" cap="flat" cmpd="sng">
                      <a:solidFill>
                        <a:schemeClr val="dk2"/>
                      </a:solidFill>
                      <a:prstDash val="solid"/>
                      <a:round/>
                      <a:headEnd type="none" w="sm" len="sm"/>
                      <a:tailEnd type="none" w="sm" len="sm"/>
                    </a:lnT>
                    <a:lnB w="38100" cap="flat" cmpd="sng">
                      <a:solidFill>
                        <a:schemeClr val="dk2"/>
                      </a:solidFill>
                      <a:prstDash val="solid"/>
                      <a:round/>
                      <a:headEnd type="none" w="sm" len="sm"/>
                      <a:tailEnd type="none" w="sm" len="sm"/>
                    </a:lnB>
                    <a:solidFill>
                      <a:schemeClr val="lt2"/>
                    </a:solidFill>
                  </a:tcPr>
                </a:tc>
                <a:tc>
                  <a:txBody>
                    <a:bodyPr/>
                    <a:lstStyle/>
                    <a:p>
                      <a:pPr marL="0" lvl="0" indent="0" algn="ctr" rtl="0">
                        <a:spcBef>
                          <a:spcPts val="0"/>
                        </a:spcBef>
                        <a:spcAft>
                          <a:spcPts val="0"/>
                        </a:spcAft>
                        <a:buNone/>
                      </a:pPr>
                      <a:r>
                        <a:rPr lang="en">
                          <a:solidFill>
                            <a:schemeClr val="lt1"/>
                          </a:solidFill>
                        </a:rPr>
                        <a:t>Mašinytės susitrenkė vidury bėgių, bet S.M. nustūmė L.M. atgal 5 cm.</a:t>
                      </a:r>
                      <a:endParaRPr>
                        <a:solidFill>
                          <a:schemeClr val="lt1"/>
                        </a:solidFill>
                      </a:endParaRPr>
                    </a:p>
                    <a:p>
                      <a:pPr marL="0" lvl="0" indent="0" algn="ctr" rtl="0">
                        <a:spcBef>
                          <a:spcPts val="0"/>
                        </a:spcBef>
                        <a:spcAft>
                          <a:spcPts val="0"/>
                        </a:spcAft>
                        <a:buNone/>
                      </a:pPr>
                      <a:r>
                        <a:rPr lang="en" u="sng">
                          <a:solidFill>
                            <a:schemeClr val="lt1"/>
                          </a:solidFill>
                        </a:rPr>
                        <a:t>S.M. a = 1,5 N : 0,254 kg = (750 : 77) m/s</a:t>
                      </a:r>
                      <a:r>
                        <a:rPr lang="en" baseline="30000">
                          <a:solidFill>
                            <a:schemeClr val="lt1"/>
                          </a:solidFill>
                        </a:rPr>
                        <a:t>2 </a:t>
                      </a:r>
                      <a:r>
                        <a:rPr lang="en" u="sng">
                          <a:solidFill>
                            <a:srgbClr val="E2EEFF"/>
                          </a:solidFill>
                        </a:rPr>
                        <a:t>≈</a:t>
                      </a:r>
                      <a:r>
                        <a:rPr lang="en" u="sng">
                          <a:solidFill>
                            <a:schemeClr val="lt1"/>
                          </a:solidFill>
                        </a:rPr>
                        <a:t> 5,906 m/s</a:t>
                      </a:r>
                      <a:r>
                        <a:rPr lang="en" baseline="30000">
                          <a:solidFill>
                            <a:schemeClr val="lt1"/>
                          </a:solidFill>
                        </a:rPr>
                        <a:t>2</a:t>
                      </a:r>
                      <a:r>
                        <a:rPr lang="en" sz="1100" u="sng">
                          <a:solidFill>
                            <a:schemeClr val="lt1"/>
                          </a:solidFill>
                        </a:rPr>
                        <a:t> </a:t>
                      </a:r>
                      <a:endParaRPr sz="1100" u="sng">
                        <a:solidFill>
                          <a:schemeClr val="lt1"/>
                        </a:solidFill>
                      </a:endParaRPr>
                    </a:p>
                    <a:p>
                      <a:pPr marL="0" lvl="0" indent="0" algn="ctr" rtl="0">
                        <a:spcBef>
                          <a:spcPts val="0"/>
                        </a:spcBef>
                        <a:spcAft>
                          <a:spcPts val="0"/>
                        </a:spcAft>
                        <a:buNone/>
                      </a:pPr>
                      <a:r>
                        <a:rPr lang="en" u="sng">
                          <a:solidFill>
                            <a:schemeClr val="lt1"/>
                          </a:solidFill>
                        </a:rPr>
                        <a:t>L. M. a = 1 N : 0,154 kg = (500 : 77) m/s</a:t>
                      </a:r>
                      <a:r>
                        <a:rPr lang="en" baseline="30000">
                          <a:solidFill>
                            <a:schemeClr val="lt1"/>
                          </a:solidFill>
                        </a:rPr>
                        <a:t>2</a:t>
                      </a:r>
                      <a:r>
                        <a:rPr lang="en" u="sng">
                          <a:solidFill>
                            <a:schemeClr val="lt1"/>
                          </a:solidFill>
                        </a:rPr>
                        <a:t> </a:t>
                      </a:r>
                      <a:r>
                        <a:rPr lang="en" u="sng">
                          <a:solidFill>
                            <a:srgbClr val="E2EEFF"/>
                          </a:solidFill>
                        </a:rPr>
                        <a:t>≈</a:t>
                      </a:r>
                      <a:r>
                        <a:rPr lang="en" u="sng">
                          <a:solidFill>
                            <a:schemeClr val="lt1"/>
                          </a:solidFill>
                        </a:rPr>
                        <a:t> 6,494 m/s</a:t>
                      </a:r>
                      <a:r>
                        <a:rPr lang="en" baseline="30000">
                          <a:solidFill>
                            <a:schemeClr val="lt1"/>
                          </a:solidFill>
                        </a:rPr>
                        <a:t>2</a:t>
                      </a:r>
                      <a:endParaRPr sz="1700">
                        <a:solidFill>
                          <a:schemeClr val="lt1"/>
                        </a:solidFill>
                        <a:highlight>
                          <a:schemeClr val="dk1"/>
                        </a:highlight>
                      </a:endParaRPr>
                    </a:p>
                  </a:txBody>
                  <a:tcPr marL="91425" marR="91425" marT="91425" marB="91425" anchor="ctr">
                    <a:lnL w="38100" cap="flat" cmpd="sng">
                      <a:solidFill>
                        <a:schemeClr val="dk2"/>
                      </a:solidFill>
                      <a:prstDash val="solid"/>
                      <a:round/>
                      <a:headEnd type="none" w="sm" len="sm"/>
                      <a:tailEnd type="none" w="sm" len="sm"/>
                    </a:lnL>
                    <a:lnR w="38100" cap="flat" cmpd="sng">
                      <a:solidFill>
                        <a:schemeClr val="dk2"/>
                      </a:solidFill>
                      <a:prstDash val="solid"/>
                      <a:round/>
                      <a:headEnd type="none" w="sm" len="sm"/>
                      <a:tailEnd type="none" w="sm" len="sm"/>
                    </a:lnR>
                    <a:lnT w="38100" cap="flat" cmpd="sng">
                      <a:solidFill>
                        <a:schemeClr val="dk2"/>
                      </a:solidFill>
                      <a:prstDash val="solid"/>
                      <a:round/>
                      <a:headEnd type="none" w="sm" len="sm"/>
                      <a:tailEnd type="none" w="sm" len="sm"/>
                    </a:lnT>
                    <a:lnB w="38100" cap="flat" cmpd="sng">
                      <a:solidFill>
                        <a:schemeClr val="dk2"/>
                      </a:solidFill>
                      <a:prstDash val="solid"/>
                      <a:round/>
                      <a:headEnd type="none" w="sm" len="sm"/>
                      <a:tailEnd type="none" w="sm" len="sm"/>
                    </a:lnB>
                    <a:solidFill>
                      <a:schemeClr val="lt2"/>
                    </a:solidFill>
                  </a:tcPr>
                </a:tc>
                <a:extLst>
                  <a:ext uri="{0D108BD9-81ED-4DB2-BD59-A6C34878D82A}">
                    <a16:rowId xmlns:a16="http://schemas.microsoft.com/office/drawing/2014/main" val="10002"/>
                  </a:ext>
                </a:extLst>
              </a:tr>
              <a:tr h="369600">
                <a:tc>
                  <a:txBody>
                    <a:bodyPr/>
                    <a:lstStyle/>
                    <a:p>
                      <a:pPr marL="0" lvl="0" indent="0" algn="ctr" rtl="0">
                        <a:spcBef>
                          <a:spcPts val="0"/>
                        </a:spcBef>
                        <a:spcAft>
                          <a:spcPts val="0"/>
                        </a:spcAft>
                        <a:buNone/>
                      </a:pPr>
                      <a:r>
                        <a:rPr lang="en" b="1">
                          <a:solidFill>
                            <a:schemeClr val="lt1"/>
                          </a:solidFill>
                        </a:rPr>
                        <a:t>1,6N</a:t>
                      </a:r>
                      <a:endParaRPr b="1">
                        <a:solidFill>
                          <a:schemeClr val="lt1"/>
                        </a:solidFill>
                      </a:endParaRPr>
                    </a:p>
                  </a:txBody>
                  <a:tcPr marL="91425" marR="91425" marT="91425" marB="91425" anchor="ctr">
                    <a:lnL w="38100" cap="flat" cmpd="sng">
                      <a:solidFill>
                        <a:schemeClr val="dk2"/>
                      </a:solidFill>
                      <a:prstDash val="solid"/>
                      <a:round/>
                      <a:headEnd type="none" w="sm" len="sm"/>
                      <a:tailEnd type="none" w="sm" len="sm"/>
                    </a:lnL>
                    <a:lnR w="38100" cap="flat" cmpd="sng">
                      <a:solidFill>
                        <a:schemeClr val="dk2"/>
                      </a:solidFill>
                      <a:prstDash val="solid"/>
                      <a:round/>
                      <a:headEnd type="none" w="sm" len="sm"/>
                      <a:tailEnd type="none" w="sm" len="sm"/>
                    </a:lnR>
                    <a:lnT w="38100" cap="flat" cmpd="sng">
                      <a:solidFill>
                        <a:schemeClr val="dk2"/>
                      </a:solidFill>
                      <a:prstDash val="solid"/>
                      <a:round/>
                      <a:headEnd type="none" w="sm" len="sm"/>
                      <a:tailEnd type="none" w="sm" len="sm"/>
                    </a:lnT>
                    <a:lnB w="38100" cap="flat" cmpd="sng">
                      <a:solidFill>
                        <a:schemeClr val="dk2"/>
                      </a:solidFill>
                      <a:prstDash val="solid"/>
                      <a:round/>
                      <a:headEnd type="none" w="sm" len="sm"/>
                      <a:tailEnd type="none" w="sm" len="sm"/>
                    </a:lnB>
                    <a:solidFill>
                      <a:schemeClr val="lt2"/>
                    </a:solidFill>
                  </a:tcPr>
                </a:tc>
                <a:tc>
                  <a:txBody>
                    <a:bodyPr/>
                    <a:lstStyle/>
                    <a:p>
                      <a:pPr marL="0" lvl="0" indent="0" algn="ctr" rtl="0">
                        <a:spcBef>
                          <a:spcPts val="0"/>
                        </a:spcBef>
                        <a:spcAft>
                          <a:spcPts val="0"/>
                        </a:spcAft>
                        <a:buNone/>
                      </a:pPr>
                      <a:r>
                        <a:rPr lang="en" b="1">
                          <a:solidFill>
                            <a:schemeClr val="lt1"/>
                          </a:solidFill>
                        </a:rPr>
                        <a:t>1N</a:t>
                      </a:r>
                      <a:endParaRPr b="1">
                        <a:solidFill>
                          <a:schemeClr val="lt1"/>
                        </a:solidFill>
                      </a:endParaRPr>
                    </a:p>
                  </a:txBody>
                  <a:tcPr marL="91425" marR="91425" marT="91425" marB="91425" anchor="ctr">
                    <a:lnL w="38100" cap="flat" cmpd="sng">
                      <a:solidFill>
                        <a:schemeClr val="dk2"/>
                      </a:solidFill>
                      <a:prstDash val="solid"/>
                      <a:round/>
                      <a:headEnd type="none" w="sm" len="sm"/>
                      <a:tailEnd type="none" w="sm" len="sm"/>
                    </a:lnL>
                    <a:lnR w="38100" cap="flat" cmpd="sng">
                      <a:solidFill>
                        <a:schemeClr val="dk2"/>
                      </a:solidFill>
                      <a:prstDash val="solid"/>
                      <a:round/>
                      <a:headEnd type="none" w="sm" len="sm"/>
                      <a:tailEnd type="none" w="sm" len="sm"/>
                    </a:lnR>
                    <a:lnT w="38100" cap="flat" cmpd="sng">
                      <a:solidFill>
                        <a:schemeClr val="dk2"/>
                      </a:solidFill>
                      <a:prstDash val="solid"/>
                      <a:round/>
                      <a:headEnd type="none" w="sm" len="sm"/>
                      <a:tailEnd type="none" w="sm" len="sm"/>
                    </a:lnT>
                    <a:lnB w="38100" cap="flat" cmpd="sng">
                      <a:solidFill>
                        <a:schemeClr val="dk2"/>
                      </a:solidFill>
                      <a:prstDash val="solid"/>
                      <a:round/>
                      <a:headEnd type="none" w="sm" len="sm"/>
                      <a:tailEnd type="none" w="sm" len="sm"/>
                    </a:lnB>
                    <a:solidFill>
                      <a:schemeClr val="lt2"/>
                    </a:solidFill>
                  </a:tcPr>
                </a:tc>
                <a:tc>
                  <a:txBody>
                    <a:bodyPr/>
                    <a:lstStyle/>
                    <a:p>
                      <a:pPr marL="0" lvl="0" indent="0" algn="ctr" rtl="0">
                        <a:spcBef>
                          <a:spcPts val="0"/>
                        </a:spcBef>
                        <a:spcAft>
                          <a:spcPts val="0"/>
                        </a:spcAft>
                        <a:buNone/>
                      </a:pPr>
                      <a:r>
                        <a:rPr lang="en">
                          <a:solidFill>
                            <a:schemeClr val="lt1"/>
                          </a:solidFill>
                        </a:rPr>
                        <a:t>Mašinytės susitrenkė vidury bėgių. Abi mašinytės pavažiavo į L.M. pusę 5 cm.</a:t>
                      </a:r>
                      <a:endParaRPr>
                        <a:solidFill>
                          <a:schemeClr val="lt1"/>
                        </a:solidFill>
                      </a:endParaRPr>
                    </a:p>
                    <a:p>
                      <a:pPr marL="0" lvl="0" indent="0" algn="ctr" rtl="0">
                        <a:spcBef>
                          <a:spcPts val="0"/>
                        </a:spcBef>
                        <a:spcAft>
                          <a:spcPts val="0"/>
                        </a:spcAft>
                        <a:buNone/>
                      </a:pPr>
                      <a:r>
                        <a:rPr lang="en" u="sng">
                          <a:solidFill>
                            <a:schemeClr val="lt1"/>
                          </a:solidFill>
                        </a:rPr>
                        <a:t> S.M. a = 1,6 N : 0,254 kg = (800 : 127) m/s</a:t>
                      </a:r>
                      <a:r>
                        <a:rPr lang="en" baseline="30000">
                          <a:solidFill>
                            <a:schemeClr val="lt1"/>
                          </a:solidFill>
                        </a:rPr>
                        <a:t>2</a:t>
                      </a:r>
                      <a:r>
                        <a:rPr lang="en" u="sng">
                          <a:solidFill>
                            <a:schemeClr val="lt1"/>
                          </a:solidFill>
                        </a:rPr>
                        <a:t> </a:t>
                      </a:r>
                      <a:r>
                        <a:rPr lang="en" u="sng">
                          <a:solidFill>
                            <a:srgbClr val="E2EEFF"/>
                          </a:solidFill>
                        </a:rPr>
                        <a:t>≈</a:t>
                      </a:r>
                      <a:r>
                        <a:rPr lang="en" u="sng">
                          <a:solidFill>
                            <a:schemeClr val="lt1"/>
                          </a:solidFill>
                        </a:rPr>
                        <a:t> 6,299 m/s</a:t>
                      </a:r>
                      <a:r>
                        <a:rPr lang="en" baseline="30000">
                          <a:solidFill>
                            <a:schemeClr val="lt1"/>
                          </a:solidFill>
                        </a:rPr>
                        <a:t>2</a:t>
                      </a:r>
                      <a:endParaRPr u="sng">
                        <a:solidFill>
                          <a:schemeClr val="lt1"/>
                        </a:solidFill>
                      </a:endParaRPr>
                    </a:p>
                    <a:p>
                      <a:pPr marL="0" lvl="0" indent="0" algn="ctr" rtl="0">
                        <a:spcBef>
                          <a:spcPts val="0"/>
                        </a:spcBef>
                        <a:spcAft>
                          <a:spcPts val="0"/>
                        </a:spcAft>
                        <a:buNone/>
                      </a:pPr>
                      <a:r>
                        <a:rPr lang="en" u="sng">
                          <a:solidFill>
                            <a:schemeClr val="lt1"/>
                          </a:solidFill>
                        </a:rPr>
                        <a:t>L.M. a = 1 N : 0,154 kg = (500 : 77) m/s</a:t>
                      </a:r>
                      <a:r>
                        <a:rPr lang="en" baseline="30000">
                          <a:solidFill>
                            <a:schemeClr val="lt1"/>
                          </a:solidFill>
                        </a:rPr>
                        <a:t>2 </a:t>
                      </a:r>
                      <a:r>
                        <a:rPr lang="en" u="sng">
                          <a:solidFill>
                            <a:srgbClr val="E2EEFF"/>
                          </a:solidFill>
                        </a:rPr>
                        <a:t>≈</a:t>
                      </a:r>
                      <a:r>
                        <a:rPr lang="en" u="sng">
                          <a:solidFill>
                            <a:schemeClr val="lt1"/>
                          </a:solidFill>
                        </a:rPr>
                        <a:t> 6,494 m/s</a:t>
                      </a:r>
                      <a:r>
                        <a:rPr lang="en" baseline="30000">
                          <a:solidFill>
                            <a:schemeClr val="lt1"/>
                          </a:solidFill>
                        </a:rPr>
                        <a:t>2</a:t>
                      </a:r>
                      <a:endParaRPr/>
                    </a:p>
                  </a:txBody>
                  <a:tcPr marL="91425" marR="91425" marT="91425" marB="91425" anchor="ctr">
                    <a:lnL w="38100" cap="flat" cmpd="sng">
                      <a:solidFill>
                        <a:schemeClr val="dk2"/>
                      </a:solidFill>
                      <a:prstDash val="solid"/>
                      <a:round/>
                      <a:headEnd type="none" w="sm" len="sm"/>
                      <a:tailEnd type="none" w="sm" len="sm"/>
                    </a:lnL>
                    <a:lnR w="38100" cap="flat" cmpd="sng">
                      <a:solidFill>
                        <a:schemeClr val="dk2"/>
                      </a:solidFill>
                      <a:prstDash val="solid"/>
                      <a:round/>
                      <a:headEnd type="none" w="sm" len="sm"/>
                      <a:tailEnd type="none" w="sm" len="sm"/>
                    </a:lnR>
                    <a:lnT w="38100" cap="flat" cmpd="sng">
                      <a:solidFill>
                        <a:schemeClr val="dk2"/>
                      </a:solidFill>
                      <a:prstDash val="solid"/>
                      <a:round/>
                      <a:headEnd type="none" w="sm" len="sm"/>
                      <a:tailEnd type="none" w="sm" len="sm"/>
                    </a:lnT>
                    <a:lnB w="38100" cap="flat" cmpd="sng">
                      <a:solidFill>
                        <a:schemeClr val="dk2"/>
                      </a:solidFill>
                      <a:prstDash val="solid"/>
                      <a:round/>
                      <a:headEnd type="none" w="sm" len="sm"/>
                      <a:tailEnd type="none" w="sm" len="sm"/>
                    </a:lnB>
                    <a:solidFill>
                      <a:schemeClr val="lt2"/>
                    </a:solidFill>
                  </a:tcPr>
                </a:tc>
                <a:extLst>
                  <a:ext uri="{0D108BD9-81ED-4DB2-BD59-A6C34878D82A}">
                    <a16:rowId xmlns:a16="http://schemas.microsoft.com/office/drawing/2014/main" val="10003"/>
                  </a:ext>
                </a:extLst>
              </a:tr>
              <a:tr h="366150">
                <a:tc>
                  <a:txBody>
                    <a:bodyPr/>
                    <a:lstStyle/>
                    <a:p>
                      <a:pPr marL="0" lvl="0" indent="0" algn="ctr" rtl="0">
                        <a:spcBef>
                          <a:spcPts val="0"/>
                        </a:spcBef>
                        <a:spcAft>
                          <a:spcPts val="0"/>
                        </a:spcAft>
                        <a:buNone/>
                      </a:pPr>
                      <a:r>
                        <a:rPr lang="en" b="1">
                          <a:solidFill>
                            <a:schemeClr val="lt1"/>
                          </a:solidFill>
                        </a:rPr>
                        <a:t>1,7N</a:t>
                      </a:r>
                      <a:endParaRPr b="1">
                        <a:solidFill>
                          <a:schemeClr val="lt1"/>
                        </a:solidFill>
                      </a:endParaRPr>
                    </a:p>
                  </a:txBody>
                  <a:tcPr marL="91425" marR="91425" marT="91425" marB="91425" anchor="ctr">
                    <a:lnL w="38100" cap="flat" cmpd="sng">
                      <a:solidFill>
                        <a:schemeClr val="dk2"/>
                      </a:solidFill>
                      <a:prstDash val="solid"/>
                      <a:round/>
                      <a:headEnd type="none" w="sm" len="sm"/>
                      <a:tailEnd type="none" w="sm" len="sm"/>
                    </a:lnL>
                    <a:lnR w="38100" cap="flat" cmpd="sng">
                      <a:solidFill>
                        <a:schemeClr val="dk2"/>
                      </a:solidFill>
                      <a:prstDash val="solid"/>
                      <a:round/>
                      <a:headEnd type="none" w="sm" len="sm"/>
                      <a:tailEnd type="none" w="sm" len="sm"/>
                    </a:lnR>
                    <a:lnT w="38100" cap="flat" cmpd="sng">
                      <a:solidFill>
                        <a:schemeClr val="dk2"/>
                      </a:solidFill>
                      <a:prstDash val="solid"/>
                      <a:round/>
                      <a:headEnd type="none" w="sm" len="sm"/>
                      <a:tailEnd type="none" w="sm" len="sm"/>
                    </a:lnT>
                    <a:lnB w="38100" cap="flat" cmpd="sng">
                      <a:solidFill>
                        <a:schemeClr val="dk2"/>
                      </a:solidFill>
                      <a:prstDash val="solid"/>
                      <a:round/>
                      <a:headEnd type="none" w="sm" len="sm"/>
                      <a:tailEnd type="none" w="sm" len="sm"/>
                    </a:lnB>
                    <a:solidFill>
                      <a:schemeClr val="lt2"/>
                    </a:solidFill>
                  </a:tcPr>
                </a:tc>
                <a:tc>
                  <a:txBody>
                    <a:bodyPr/>
                    <a:lstStyle/>
                    <a:p>
                      <a:pPr marL="0" lvl="0" indent="0" algn="ctr" rtl="0">
                        <a:spcBef>
                          <a:spcPts val="0"/>
                        </a:spcBef>
                        <a:spcAft>
                          <a:spcPts val="0"/>
                        </a:spcAft>
                        <a:buNone/>
                      </a:pPr>
                      <a:r>
                        <a:rPr lang="en" b="1">
                          <a:solidFill>
                            <a:schemeClr val="lt1"/>
                          </a:solidFill>
                        </a:rPr>
                        <a:t>1N</a:t>
                      </a:r>
                      <a:endParaRPr b="1">
                        <a:solidFill>
                          <a:schemeClr val="lt1"/>
                        </a:solidFill>
                      </a:endParaRPr>
                    </a:p>
                  </a:txBody>
                  <a:tcPr marL="91425" marR="91425" marT="91425" marB="91425" anchor="ctr">
                    <a:lnL w="38100" cap="flat" cmpd="sng">
                      <a:solidFill>
                        <a:schemeClr val="dk2"/>
                      </a:solidFill>
                      <a:prstDash val="solid"/>
                      <a:round/>
                      <a:headEnd type="none" w="sm" len="sm"/>
                      <a:tailEnd type="none" w="sm" len="sm"/>
                    </a:lnL>
                    <a:lnR w="38100" cap="flat" cmpd="sng">
                      <a:solidFill>
                        <a:schemeClr val="dk2"/>
                      </a:solidFill>
                      <a:prstDash val="solid"/>
                      <a:round/>
                      <a:headEnd type="none" w="sm" len="sm"/>
                      <a:tailEnd type="none" w="sm" len="sm"/>
                    </a:lnR>
                    <a:lnT w="38100" cap="flat" cmpd="sng">
                      <a:solidFill>
                        <a:schemeClr val="dk2"/>
                      </a:solidFill>
                      <a:prstDash val="solid"/>
                      <a:round/>
                      <a:headEnd type="none" w="sm" len="sm"/>
                      <a:tailEnd type="none" w="sm" len="sm"/>
                    </a:lnT>
                    <a:lnB w="38100" cap="flat" cmpd="sng">
                      <a:solidFill>
                        <a:schemeClr val="dk2"/>
                      </a:solidFill>
                      <a:prstDash val="solid"/>
                      <a:round/>
                      <a:headEnd type="none" w="sm" len="sm"/>
                      <a:tailEnd type="none" w="sm" len="sm"/>
                    </a:lnB>
                    <a:solidFill>
                      <a:schemeClr val="lt2"/>
                    </a:solidFill>
                  </a:tcPr>
                </a:tc>
                <a:tc>
                  <a:txBody>
                    <a:bodyPr/>
                    <a:lstStyle/>
                    <a:p>
                      <a:pPr marL="0" lvl="0" indent="0" algn="ctr" rtl="0">
                        <a:spcBef>
                          <a:spcPts val="0"/>
                        </a:spcBef>
                        <a:spcAft>
                          <a:spcPts val="0"/>
                        </a:spcAft>
                        <a:buNone/>
                      </a:pPr>
                      <a:r>
                        <a:rPr lang="en">
                          <a:solidFill>
                            <a:schemeClr val="lt1"/>
                          </a:solidFill>
                        </a:rPr>
                        <a:t>Mašinytės susitrenkė maždaug vidury, bet S.M. nesustojo ir nustūmė L.M. 5 cm.</a:t>
                      </a:r>
                      <a:endParaRPr>
                        <a:solidFill>
                          <a:schemeClr val="lt1"/>
                        </a:solidFill>
                      </a:endParaRPr>
                    </a:p>
                    <a:p>
                      <a:pPr marL="0" lvl="0" indent="0" algn="ctr" rtl="0">
                        <a:spcBef>
                          <a:spcPts val="0"/>
                        </a:spcBef>
                        <a:spcAft>
                          <a:spcPts val="0"/>
                        </a:spcAft>
                        <a:buNone/>
                      </a:pPr>
                      <a:r>
                        <a:rPr lang="en" u="sng">
                          <a:solidFill>
                            <a:schemeClr val="lt1"/>
                          </a:solidFill>
                        </a:rPr>
                        <a:t>S.M. a = 1,7 N : 0,254 kg = (850 : 127) m/s</a:t>
                      </a:r>
                      <a:r>
                        <a:rPr lang="en" baseline="30000">
                          <a:solidFill>
                            <a:schemeClr val="lt1"/>
                          </a:solidFill>
                        </a:rPr>
                        <a:t>2 </a:t>
                      </a:r>
                      <a:r>
                        <a:rPr lang="en" u="sng">
                          <a:solidFill>
                            <a:srgbClr val="E2EEFF"/>
                          </a:solidFill>
                        </a:rPr>
                        <a:t>≈</a:t>
                      </a:r>
                      <a:r>
                        <a:rPr lang="en" u="sng">
                          <a:solidFill>
                            <a:schemeClr val="lt1"/>
                          </a:solidFill>
                        </a:rPr>
                        <a:t> 6,693 m/s</a:t>
                      </a:r>
                      <a:r>
                        <a:rPr lang="en" baseline="30000">
                          <a:solidFill>
                            <a:schemeClr val="lt1"/>
                          </a:solidFill>
                        </a:rPr>
                        <a:t>2</a:t>
                      </a:r>
                      <a:endParaRPr u="sng">
                        <a:solidFill>
                          <a:schemeClr val="lt1"/>
                        </a:solidFill>
                      </a:endParaRPr>
                    </a:p>
                    <a:p>
                      <a:pPr marL="0" lvl="0" indent="0" algn="ctr" rtl="0">
                        <a:spcBef>
                          <a:spcPts val="0"/>
                        </a:spcBef>
                        <a:spcAft>
                          <a:spcPts val="0"/>
                        </a:spcAft>
                        <a:buNone/>
                      </a:pPr>
                      <a:r>
                        <a:rPr lang="en" u="sng">
                          <a:solidFill>
                            <a:schemeClr val="lt1"/>
                          </a:solidFill>
                        </a:rPr>
                        <a:t>L.M. a = 1 N : 0,154 kg = (500 : 77) m/s</a:t>
                      </a:r>
                      <a:r>
                        <a:rPr lang="en" baseline="30000">
                          <a:solidFill>
                            <a:schemeClr val="lt1"/>
                          </a:solidFill>
                        </a:rPr>
                        <a:t>2</a:t>
                      </a:r>
                      <a:r>
                        <a:rPr lang="en" u="sng" baseline="30000">
                          <a:solidFill>
                            <a:schemeClr val="lt1"/>
                          </a:solidFill>
                        </a:rPr>
                        <a:t> </a:t>
                      </a:r>
                      <a:r>
                        <a:rPr lang="en" u="sng">
                          <a:solidFill>
                            <a:srgbClr val="E2EEFF"/>
                          </a:solidFill>
                        </a:rPr>
                        <a:t>≈</a:t>
                      </a:r>
                      <a:r>
                        <a:rPr lang="en" u="sng">
                          <a:solidFill>
                            <a:schemeClr val="lt1"/>
                          </a:solidFill>
                        </a:rPr>
                        <a:t> 6,494 m/s</a:t>
                      </a:r>
                      <a:r>
                        <a:rPr lang="en" baseline="30000">
                          <a:solidFill>
                            <a:schemeClr val="lt1"/>
                          </a:solidFill>
                        </a:rPr>
                        <a:t>2</a:t>
                      </a:r>
                      <a:endParaRPr u="sng" baseline="30000">
                        <a:solidFill>
                          <a:schemeClr val="lt1"/>
                        </a:solidFill>
                      </a:endParaRPr>
                    </a:p>
                  </a:txBody>
                  <a:tcPr marL="91425" marR="91425" marT="91425" marB="91425" anchor="ctr">
                    <a:lnL w="38100" cap="flat" cmpd="sng">
                      <a:solidFill>
                        <a:schemeClr val="dk2"/>
                      </a:solidFill>
                      <a:prstDash val="solid"/>
                      <a:round/>
                      <a:headEnd type="none" w="sm" len="sm"/>
                      <a:tailEnd type="none" w="sm" len="sm"/>
                    </a:lnL>
                    <a:lnR w="38100" cap="flat" cmpd="sng">
                      <a:solidFill>
                        <a:schemeClr val="dk2"/>
                      </a:solidFill>
                      <a:prstDash val="solid"/>
                      <a:round/>
                      <a:headEnd type="none" w="sm" len="sm"/>
                      <a:tailEnd type="none" w="sm" len="sm"/>
                    </a:lnR>
                    <a:lnT w="38100" cap="flat" cmpd="sng">
                      <a:solidFill>
                        <a:schemeClr val="dk2"/>
                      </a:solidFill>
                      <a:prstDash val="solid"/>
                      <a:round/>
                      <a:headEnd type="none" w="sm" len="sm"/>
                      <a:tailEnd type="none" w="sm" len="sm"/>
                    </a:lnT>
                    <a:lnB w="38100" cap="flat" cmpd="sng">
                      <a:solidFill>
                        <a:schemeClr val="dk2"/>
                      </a:solidFill>
                      <a:prstDash val="solid"/>
                      <a:round/>
                      <a:headEnd type="none" w="sm" len="sm"/>
                      <a:tailEnd type="none" w="sm" len="sm"/>
                    </a:lnB>
                    <a:solidFill>
                      <a:schemeClr val="lt2"/>
                    </a:solidFill>
                  </a:tcPr>
                </a:tc>
                <a:extLst>
                  <a:ext uri="{0D108BD9-81ED-4DB2-BD59-A6C34878D82A}">
                    <a16:rowId xmlns:a16="http://schemas.microsoft.com/office/drawing/2014/main" val="10004"/>
                  </a:ext>
                </a:extLst>
              </a:tr>
              <a:tr h="366150">
                <a:tc>
                  <a:txBody>
                    <a:bodyPr/>
                    <a:lstStyle/>
                    <a:p>
                      <a:pPr marL="0" lvl="0" indent="0" algn="ctr" rtl="0">
                        <a:spcBef>
                          <a:spcPts val="0"/>
                        </a:spcBef>
                        <a:spcAft>
                          <a:spcPts val="0"/>
                        </a:spcAft>
                        <a:buNone/>
                      </a:pPr>
                      <a:r>
                        <a:rPr lang="en" b="1">
                          <a:solidFill>
                            <a:schemeClr val="lt1"/>
                          </a:solidFill>
                        </a:rPr>
                        <a:t>1,8N</a:t>
                      </a:r>
                      <a:endParaRPr b="1">
                        <a:solidFill>
                          <a:schemeClr val="lt1"/>
                        </a:solidFill>
                      </a:endParaRPr>
                    </a:p>
                  </a:txBody>
                  <a:tcPr marL="91425" marR="91425" marT="91425" marB="91425" anchor="ctr">
                    <a:lnL w="38100" cap="flat" cmpd="sng">
                      <a:solidFill>
                        <a:schemeClr val="dk2"/>
                      </a:solidFill>
                      <a:prstDash val="solid"/>
                      <a:round/>
                      <a:headEnd type="none" w="sm" len="sm"/>
                      <a:tailEnd type="none" w="sm" len="sm"/>
                    </a:lnL>
                    <a:lnR w="38100" cap="flat" cmpd="sng">
                      <a:solidFill>
                        <a:schemeClr val="dk2"/>
                      </a:solidFill>
                      <a:prstDash val="solid"/>
                      <a:round/>
                      <a:headEnd type="none" w="sm" len="sm"/>
                      <a:tailEnd type="none" w="sm" len="sm"/>
                    </a:lnR>
                    <a:lnT w="38100" cap="flat" cmpd="sng">
                      <a:solidFill>
                        <a:schemeClr val="dk2"/>
                      </a:solidFill>
                      <a:prstDash val="solid"/>
                      <a:round/>
                      <a:headEnd type="none" w="sm" len="sm"/>
                      <a:tailEnd type="none" w="sm" len="sm"/>
                    </a:lnT>
                    <a:lnB w="38100" cap="flat" cmpd="sng">
                      <a:solidFill>
                        <a:schemeClr val="dk2"/>
                      </a:solidFill>
                      <a:prstDash val="solid"/>
                      <a:round/>
                      <a:headEnd type="none" w="sm" len="sm"/>
                      <a:tailEnd type="none" w="sm" len="sm"/>
                    </a:lnB>
                    <a:solidFill>
                      <a:schemeClr val="lt2"/>
                    </a:solidFill>
                  </a:tcPr>
                </a:tc>
                <a:tc>
                  <a:txBody>
                    <a:bodyPr/>
                    <a:lstStyle/>
                    <a:p>
                      <a:pPr marL="0" lvl="0" indent="0" algn="ctr" rtl="0">
                        <a:spcBef>
                          <a:spcPts val="0"/>
                        </a:spcBef>
                        <a:spcAft>
                          <a:spcPts val="0"/>
                        </a:spcAft>
                        <a:buNone/>
                      </a:pPr>
                      <a:r>
                        <a:rPr lang="en" b="1">
                          <a:solidFill>
                            <a:schemeClr val="lt1"/>
                          </a:solidFill>
                        </a:rPr>
                        <a:t>1N</a:t>
                      </a:r>
                      <a:endParaRPr b="1">
                        <a:solidFill>
                          <a:schemeClr val="lt1"/>
                        </a:solidFill>
                      </a:endParaRPr>
                    </a:p>
                  </a:txBody>
                  <a:tcPr marL="91425" marR="91425" marT="91425" marB="91425" anchor="ctr">
                    <a:lnL w="38100" cap="flat" cmpd="sng">
                      <a:solidFill>
                        <a:schemeClr val="dk2"/>
                      </a:solidFill>
                      <a:prstDash val="solid"/>
                      <a:round/>
                      <a:headEnd type="none" w="sm" len="sm"/>
                      <a:tailEnd type="none" w="sm" len="sm"/>
                    </a:lnL>
                    <a:lnR w="38100" cap="flat" cmpd="sng">
                      <a:solidFill>
                        <a:schemeClr val="dk2"/>
                      </a:solidFill>
                      <a:prstDash val="solid"/>
                      <a:round/>
                      <a:headEnd type="none" w="sm" len="sm"/>
                      <a:tailEnd type="none" w="sm" len="sm"/>
                    </a:lnR>
                    <a:lnT w="38100" cap="flat" cmpd="sng">
                      <a:solidFill>
                        <a:schemeClr val="dk2"/>
                      </a:solidFill>
                      <a:prstDash val="solid"/>
                      <a:round/>
                      <a:headEnd type="none" w="sm" len="sm"/>
                      <a:tailEnd type="none" w="sm" len="sm"/>
                    </a:lnT>
                    <a:lnB w="38100" cap="flat" cmpd="sng">
                      <a:solidFill>
                        <a:schemeClr val="dk2"/>
                      </a:solidFill>
                      <a:prstDash val="solid"/>
                      <a:round/>
                      <a:headEnd type="none" w="sm" len="sm"/>
                      <a:tailEnd type="none" w="sm" len="sm"/>
                    </a:lnB>
                    <a:solidFill>
                      <a:schemeClr val="lt2"/>
                    </a:solidFill>
                  </a:tcPr>
                </a:tc>
                <a:tc>
                  <a:txBody>
                    <a:bodyPr/>
                    <a:lstStyle/>
                    <a:p>
                      <a:pPr marL="0" lvl="0" indent="0" algn="ctr" rtl="0">
                        <a:spcBef>
                          <a:spcPts val="0"/>
                        </a:spcBef>
                        <a:spcAft>
                          <a:spcPts val="0"/>
                        </a:spcAft>
                        <a:buNone/>
                      </a:pPr>
                      <a:r>
                        <a:rPr lang="en" dirty="0">
                          <a:solidFill>
                            <a:schemeClr val="lt1"/>
                          </a:solidFill>
                        </a:rPr>
                        <a:t>Mašinytės susidaužė stipriai ir S.M. nustūmė L.M. atgal 18 cm.</a:t>
                      </a:r>
                      <a:endParaRPr dirty="0">
                        <a:solidFill>
                          <a:schemeClr val="lt1"/>
                        </a:solidFill>
                      </a:endParaRPr>
                    </a:p>
                    <a:p>
                      <a:pPr marL="0" lvl="0" indent="0" algn="ctr" rtl="0">
                        <a:spcBef>
                          <a:spcPts val="0"/>
                        </a:spcBef>
                        <a:spcAft>
                          <a:spcPts val="0"/>
                        </a:spcAft>
                        <a:buNone/>
                      </a:pPr>
                      <a:r>
                        <a:rPr lang="en" u="sng" dirty="0">
                          <a:solidFill>
                            <a:schemeClr val="lt1"/>
                          </a:solidFill>
                        </a:rPr>
                        <a:t>S.M. a = 1,8 N : 0,254 kg = (900 : 127) m/s</a:t>
                      </a:r>
                      <a:r>
                        <a:rPr lang="en" baseline="30000" dirty="0">
                          <a:solidFill>
                            <a:schemeClr val="lt1"/>
                          </a:solidFill>
                        </a:rPr>
                        <a:t>2</a:t>
                      </a:r>
                      <a:r>
                        <a:rPr lang="en" u="sng" dirty="0">
                          <a:solidFill>
                            <a:schemeClr val="lt1"/>
                          </a:solidFill>
                        </a:rPr>
                        <a:t> </a:t>
                      </a:r>
                      <a:r>
                        <a:rPr lang="en" u="sng" dirty="0">
                          <a:solidFill>
                            <a:srgbClr val="E2EEFF"/>
                          </a:solidFill>
                        </a:rPr>
                        <a:t>≈</a:t>
                      </a:r>
                      <a:r>
                        <a:rPr lang="en" u="sng" dirty="0">
                          <a:solidFill>
                            <a:schemeClr val="lt1"/>
                          </a:solidFill>
                        </a:rPr>
                        <a:t> 7,087 m/s</a:t>
                      </a:r>
                      <a:r>
                        <a:rPr lang="en" baseline="30000" dirty="0">
                          <a:solidFill>
                            <a:schemeClr val="lt1"/>
                          </a:solidFill>
                        </a:rPr>
                        <a:t>2</a:t>
                      </a:r>
                      <a:r>
                        <a:rPr lang="en" sz="1100" u="sng" dirty="0">
                          <a:solidFill>
                            <a:schemeClr val="lt1"/>
                          </a:solidFill>
                        </a:rPr>
                        <a:t> </a:t>
                      </a:r>
                      <a:endParaRPr u="sng" dirty="0">
                        <a:solidFill>
                          <a:schemeClr val="lt1"/>
                        </a:solidFill>
                      </a:endParaRPr>
                    </a:p>
                    <a:p>
                      <a:pPr marL="0" lvl="0" indent="0" algn="ctr" rtl="0">
                        <a:spcBef>
                          <a:spcPts val="0"/>
                        </a:spcBef>
                        <a:spcAft>
                          <a:spcPts val="0"/>
                        </a:spcAft>
                        <a:buNone/>
                      </a:pPr>
                      <a:r>
                        <a:rPr lang="en" u="sng" dirty="0">
                          <a:solidFill>
                            <a:schemeClr val="lt1"/>
                          </a:solidFill>
                        </a:rPr>
                        <a:t>L.M. a = 1 N : 0,154 kg = (500 : 77) m/s</a:t>
                      </a:r>
                      <a:r>
                        <a:rPr lang="en" baseline="30000" dirty="0">
                          <a:solidFill>
                            <a:schemeClr val="lt1"/>
                          </a:solidFill>
                        </a:rPr>
                        <a:t>2 </a:t>
                      </a:r>
                      <a:r>
                        <a:rPr lang="en" u="sng" dirty="0">
                          <a:solidFill>
                            <a:schemeClr val="lt1"/>
                          </a:solidFill>
                        </a:rPr>
                        <a:t>= 6,494 m/s</a:t>
                      </a:r>
                      <a:r>
                        <a:rPr lang="en" baseline="30000" dirty="0">
                          <a:solidFill>
                            <a:schemeClr val="lt1"/>
                          </a:solidFill>
                        </a:rPr>
                        <a:t>2</a:t>
                      </a:r>
                      <a:r>
                        <a:rPr lang="en" sz="1100" u="sng" dirty="0">
                          <a:solidFill>
                            <a:schemeClr val="lt1"/>
                          </a:solidFill>
                        </a:rPr>
                        <a:t> </a:t>
                      </a:r>
                      <a:endParaRPr u="sng" dirty="0">
                        <a:solidFill>
                          <a:schemeClr val="lt1"/>
                        </a:solidFill>
                      </a:endParaRPr>
                    </a:p>
                  </a:txBody>
                  <a:tcPr marL="91425" marR="91425" marT="91425" marB="91425" anchor="ctr">
                    <a:lnL w="38100" cap="flat" cmpd="sng">
                      <a:solidFill>
                        <a:schemeClr val="dk2"/>
                      </a:solidFill>
                      <a:prstDash val="solid"/>
                      <a:round/>
                      <a:headEnd type="none" w="sm" len="sm"/>
                      <a:tailEnd type="none" w="sm" len="sm"/>
                    </a:lnL>
                    <a:lnR w="38100" cap="flat" cmpd="sng">
                      <a:solidFill>
                        <a:schemeClr val="dk2"/>
                      </a:solidFill>
                      <a:prstDash val="solid"/>
                      <a:round/>
                      <a:headEnd type="none" w="sm" len="sm"/>
                      <a:tailEnd type="none" w="sm" len="sm"/>
                    </a:lnR>
                    <a:lnT w="38100" cap="flat" cmpd="sng">
                      <a:solidFill>
                        <a:schemeClr val="dk2"/>
                      </a:solidFill>
                      <a:prstDash val="solid"/>
                      <a:round/>
                      <a:headEnd type="none" w="sm" len="sm"/>
                      <a:tailEnd type="none" w="sm" len="sm"/>
                    </a:lnT>
                    <a:lnB w="38100" cap="flat" cmpd="sng">
                      <a:solidFill>
                        <a:schemeClr val="dk2"/>
                      </a:solidFill>
                      <a:prstDash val="solid"/>
                      <a:round/>
                      <a:headEnd type="none" w="sm" len="sm"/>
                      <a:tailEnd type="none" w="sm" len="sm"/>
                    </a:lnB>
                    <a:solidFill>
                      <a:schemeClr val="lt2"/>
                    </a:solidFill>
                  </a:tcPr>
                </a:tc>
                <a:extLst>
                  <a:ext uri="{0D108BD9-81ED-4DB2-BD59-A6C34878D82A}">
                    <a16:rowId xmlns:a16="http://schemas.microsoft.com/office/drawing/2014/main" val="10005"/>
                  </a:ext>
                </a:extLst>
              </a:tr>
            </a:tbl>
          </a:graphicData>
        </a:graphic>
      </p:graphicFrame>
    </p:spTree>
  </p:cSld>
  <p:clrMapOvr>
    <a:masterClrMapping/>
  </p:clrMapOvr>
  <p:transition spd="med">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401"/>
        <p:cNvGrpSpPr/>
        <p:nvPr/>
      </p:nvGrpSpPr>
      <p:grpSpPr>
        <a:xfrm>
          <a:off x="0" y="0"/>
          <a:ext cx="0" cy="0"/>
          <a:chOff x="0" y="0"/>
          <a:chExt cx="0" cy="0"/>
        </a:xfrm>
      </p:grpSpPr>
      <p:pic>
        <p:nvPicPr>
          <p:cNvPr id="1402" name="Google Shape;1402;p54"/>
          <p:cNvPicPr preferRelativeResize="0"/>
          <p:nvPr/>
        </p:nvPicPr>
        <p:blipFill rotWithShape="1">
          <a:blip r:embed="rId3">
            <a:alphaModFix/>
          </a:blip>
          <a:srcRect l="7805" t="24239" r="7805" b="27628"/>
          <a:stretch/>
        </p:blipFill>
        <p:spPr>
          <a:xfrm>
            <a:off x="1728600" y="1443600"/>
            <a:ext cx="5381499" cy="2302174"/>
          </a:xfrm>
          <a:prstGeom prst="rect">
            <a:avLst/>
          </a:prstGeom>
          <a:noFill/>
          <a:ln w="9525" cap="flat" cmpd="sng">
            <a:solidFill>
              <a:schemeClr val="dk1"/>
            </a:solidFill>
            <a:prstDash val="solid"/>
            <a:round/>
            <a:headEnd type="none" w="sm" len="sm"/>
            <a:tailEnd type="none" w="sm" len="sm"/>
          </a:ln>
        </p:spPr>
      </p:pic>
      <p:sp>
        <p:nvSpPr>
          <p:cNvPr id="1403" name="Google Shape;1403;p54"/>
          <p:cNvSpPr txBox="1">
            <a:spLocks noGrp="1"/>
          </p:cNvSpPr>
          <p:nvPr>
            <p:ph type="title"/>
          </p:nvPr>
        </p:nvSpPr>
        <p:spPr>
          <a:xfrm>
            <a:off x="1642800" y="254675"/>
            <a:ext cx="58584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2700"/>
              <a:t>BANDYMAS SULYGINT a1 ir a2, KAI m1≠m2</a:t>
            </a:r>
            <a:endParaRPr sz="2700"/>
          </a:p>
          <a:p>
            <a:pPr marL="0" lvl="0" indent="0" algn="ctr" rtl="0">
              <a:spcBef>
                <a:spcPts val="0"/>
              </a:spcBef>
              <a:spcAft>
                <a:spcPts val="0"/>
              </a:spcAft>
              <a:buNone/>
            </a:pPr>
            <a:endParaRPr/>
          </a:p>
          <a:p>
            <a:pPr marL="0" lvl="0" indent="0" algn="l" rtl="0">
              <a:spcBef>
                <a:spcPts val="0"/>
              </a:spcBef>
              <a:spcAft>
                <a:spcPts val="0"/>
              </a:spcAft>
              <a:buNone/>
            </a:pPr>
            <a:endParaRPr/>
          </a:p>
        </p:txBody>
      </p:sp>
      <p:sp>
        <p:nvSpPr>
          <p:cNvPr id="1404" name="Google Shape;1404;p54"/>
          <p:cNvSpPr txBox="1"/>
          <p:nvPr/>
        </p:nvSpPr>
        <p:spPr>
          <a:xfrm>
            <a:off x="1642800" y="1443599"/>
            <a:ext cx="614100" cy="3231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900" b="1">
                <a:solidFill>
                  <a:schemeClr val="dk1"/>
                </a:solidFill>
                <a:latin typeface="Montserrat"/>
                <a:ea typeface="Montserrat"/>
                <a:cs typeface="Montserrat"/>
                <a:sym typeface="Montserrat"/>
              </a:rPr>
              <a:t>a, </a:t>
            </a:r>
            <a:r>
              <a:rPr lang="en" sz="900" b="1">
                <a:solidFill>
                  <a:schemeClr val="dk1"/>
                </a:solidFill>
              </a:rPr>
              <a:t>m/s</a:t>
            </a:r>
            <a:r>
              <a:rPr lang="en" sz="900" b="1" baseline="30000">
                <a:solidFill>
                  <a:schemeClr val="dk1"/>
                </a:solidFill>
              </a:rPr>
              <a:t>2</a:t>
            </a:r>
            <a:endParaRPr sz="900" b="1">
              <a:solidFill>
                <a:schemeClr val="dk1"/>
              </a:solidFill>
              <a:latin typeface="Montserrat"/>
              <a:ea typeface="Montserrat"/>
              <a:cs typeface="Montserrat"/>
              <a:sym typeface="Montserrat"/>
            </a:endParaRPr>
          </a:p>
        </p:txBody>
      </p:sp>
      <p:sp>
        <p:nvSpPr>
          <p:cNvPr id="1405" name="Google Shape;1405;p54"/>
          <p:cNvSpPr txBox="1"/>
          <p:nvPr/>
        </p:nvSpPr>
        <p:spPr>
          <a:xfrm>
            <a:off x="6578500" y="3359500"/>
            <a:ext cx="531600" cy="323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900" b="1">
                <a:solidFill>
                  <a:schemeClr val="dk1"/>
                </a:solidFill>
                <a:latin typeface="Montserrat"/>
                <a:ea typeface="Montserrat"/>
                <a:cs typeface="Montserrat"/>
                <a:sym typeface="Montserrat"/>
              </a:rPr>
              <a:t>F2/F1</a:t>
            </a:r>
            <a:endParaRPr sz="900" b="1">
              <a:solidFill>
                <a:schemeClr val="dk1"/>
              </a:solidFill>
              <a:latin typeface="Montserrat"/>
              <a:ea typeface="Montserrat"/>
              <a:cs typeface="Montserrat"/>
              <a:sym typeface="Montserrat"/>
            </a:endParaRPr>
          </a:p>
        </p:txBody>
      </p:sp>
      <p:sp>
        <p:nvSpPr>
          <p:cNvPr id="1406" name="Google Shape;1406;p54"/>
          <p:cNvSpPr txBox="1"/>
          <p:nvPr/>
        </p:nvSpPr>
        <p:spPr>
          <a:xfrm>
            <a:off x="5365200" y="735287"/>
            <a:ext cx="1951500" cy="4002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dirty="0">
                <a:solidFill>
                  <a:schemeClr val="lt1"/>
                </a:solidFill>
                <a:latin typeface="Montserrat"/>
                <a:ea typeface="Montserrat"/>
                <a:cs typeface="Montserrat"/>
                <a:sym typeface="Montserrat"/>
              </a:rPr>
              <a:t>(Trečias bandymas)</a:t>
            </a:r>
            <a:endParaRPr dirty="0">
              <a:solidFill>
                <a:schemeClr val="lt1"/>
              </a:solidFill>
              <a:latin typeface="Montserrat"/>
              <a:ea typeface="Montserrat"/>
              <a:cs typeface="Montserrat"/>
              <a:sym typeface="Montserrat"/>
            </a:endParaRPr>
          </a:p>
        </p:txBody>
      </p:sp>
      <p:sp>
        <p:nvSpPr>
          <p:cNvPr id="1407" name="Google Shape;1407;p54"/>
          <p:cNvSpPr/>
          <p:nvPr/>
        </p:nvSpPr>
        <p:spPr>
          <a:xfrm>
            <a:off x="1936100" y="3998525"/>
            <a:ext cx="164400" cy="138900"/>
          </a:xfrm>
          <a:prstGeom prst="ellipse">
            <a:avLst/>
          </a:prstGeom>
          <a:solidFill>
            <a:srgbClr val="9357F2"/>
          </a:solidFill>
          <a:ln w="9525" cap="flat" cmpd="sng">
            <a:solidFill>
              <a:srgbClr val="9357F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8" name="Google Shape;1408;p54"/>
          <p:cNvSpPr/>
          <p:nvPr/>
        </p:nvSpPr>
        <p:spPr>
          <a:xfrm>
            <a:off x="4489800" y="3998525"/>
            <a:ext cx="164400" cy="138900"/>
          </a:xfrm>
          <a:prstGeom prst="ellipse">
            <a:avLst/>
          </a:prstGeom>
          <a:solidFill>
            <a:srgbClr val="0090FF"/>
          </a:solidFill>
          <a:ln w="9525" cap="flat" cmpd="sng">
            <a:solidFill>
              <a:srgbClr val="0090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9" name="Google Shape;1409;p54"/>
          <p:cNvSpPr txBox="1"/>
          <p:nvPr/>
        </p:nvSpPr>
        <p:spPr>
          <a:xfrm>
            <a:off x="2327850" y="3867875"/>
            <a:ext cx="1529100" cy="400200"/>
          </a:xfrm>
          <a:prstGeom prst="rect">
            <a:avLst/>
          </a:prstGeom>
          <a:noFill/>
          <a:ln>
            <a:noFill/>
          </a:ln>
        </p:spPr>
        <p:txBody>
          <a:bodyPr spcFirstLastPara="1" wrap="square" lIns="91425" tIns="91425" rIns="91425" bIns="91425" anchor="t" anchorCtr="0">
            <a:spAutoFit/>
          </a:bodyPr>
          <a:lstStyle/>
          <a:p>
            <a:pPr marL="457200" lvl="0" indent="-317500" algn="l" rtl="0">
              <a:spcBef>
                <a:spcPts val="0"/>
              </a:spcBef>
              <a:spcAft>
                <a:spcPts val="0"/>
              </a:spcAft>
              <a:buClr>
                <a:schemeClr val="lt1"/>
              </a:buClr>
              <a:buSzPts val="1400"/>
              <a:buFont typeface="Montserrat"/>
              <a:buChar char="-"/>
            </a:pPr>
            <a:r>
              <a:rPr lang="en">
                <a:solidFill>
                  <a:schemeClr val="lt1"/>
                </a:solidFill>
                <a:latin typeface="Montserrat"/>
                <a:ea typeface="Montserrat"/>
                <a:cs typeface="Montserrat"/>
                <a:sym typeface="Montserrat"/>
              </a:rPr>
              <a:t>a1 (S.M.)</a:t>
            </a:r>
            <a:endParaRPr>
              <a:solidFill>
                <a:schemeClr val="lt1"/>
              </a:solidFill>
              <a:latin typeface="Montserrat"/>
              <a:ea typeface="Montserrat"/>
              <a:cs typeface="Montserrat"/>
              <a:sym typeface="Montserrat"/>
            </a:endParaRPr>
          </a:p>
        </p:txBody>
      </p:sp>
      <p:sp>
        <p:nvSpPr>
          <p:cNvPr id="1410" name="Google Shape;1410;p54"/>
          <p:cNvSpPr txBox="1"/>
          <p:nvPr/>
        </p:nvSpPr>
        <p:spPr>
          <a:xfrm>
            <a:off x="4840950" y="3867875"/>
            <a:ext cx="3000000" cy="400200"/>
          </a:xfrm>
          <a:prstGeom prst="rect">
            <a:avLst/>
          </a:prstGeom>
          <a:noFill/>
          <a:ln>
            <a:noFill/>
          </a:ln>
        </p:spPr>
        <p:txBody>
          <a:bodyPr spcFirstLastPara="1" wrap="square" lIns="91425" tIns="91425" rIns="91425" bIns="91425" anchor="t" anchorCtr="0">
            <a:spAutoFit/>
          </a:bodyPr>
          <a:lstStyle/>
          <a:p>
            <a:pPr marL="457200" lvl="0" indent="-317500" algn="l" rtl="0">
              <a:spcBef>
                <a:spcPts val="0"/>
              </a:spcBef>
              <a:spcAft>
                <a:spcPts val="0"/>
              </a:spcAft>
              <a:buClr>
                <a:schemeClr val="lt1"/>
              </a:buClr>
              <a:buSzPts val="1400"/>
              <a:buFont typeface="Montserrat"/>
              <a:buChar char="-"/>
            </a:pPr>
            <a:r>
              <a:rPr lang="en">
                <a:solidFill>
                  <a:schemeClr val="lt1"/>
                </a:solidFill>
                <a:latin typeface="Montserrat"/>
                <a:ea typeface="Montserrat"/>
                <a:cs typeface="Montserrat"/>
                <a:sym typeface="Montserrat"/>
              </a:rPr>
              <a:t>a2 (L.M.)</a:t>
            </a:r>
            <a:endParaRPr>
              <a:solidFill>
                <a:schemeClr val="lt1"/>
              </a:solidFill>
              <a:latin typeface="Montserrat"/>
              <a:ea typeface="Montserrat"/>
              <a:cs typeface="Montserrat"/>
              <a:sym typeface="Montserrat"/>
            </a:endParaRPr>
          </a:p>
        </p:txBody>
      </p:sp>
      <p:sp>
        <p:nvSpPr>
          <p:cNvPr id="1411" name="Google Shape;1411;p54"/>
          <p:cNvSpPr/>
          <p:nvPr/>
        </p:nvSpPr>
        <p:spPr>
          <a:xfrm>
            <a:off x="3856950" y="4316850"/>
            <a:ext cx="164400" cy="138900"/>
          </a:xfrm>
          <a:prstGeom prst="ellipse">
            <a:avLst/>
          </a:prstGeom>
          <a:solidFill>
            <a:schemeClr val="accent2"/>
          </a:solidFill>
          <a:ln w="9525" cap="flat"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2" name="Google Shape;1412;p54"/>
          <p:cNvSpPr txBox="1"/>
          <p:nvPr/>
        </p:nvSpPr>
        <p:spPr>
          <a:xfrm>
            <a:off x="4021350" y="4186200"/>
            <a:ext cx="3148500" cy="492600"/>
          </a:xfrm>
          <a:prstGeom prst="rect">
            <a:avLst/>
          </a:prstGeom>
          <a:noFill/>
          <a:ln>
            <a:noFill/>
          </a:ln>
        </p:spPr>
        <p:txBody>
          <a:bodyPr spcFirstLastPara="1" wrap="square" lIns="91425" tIns="91425" rIns="91425" bIns="91425" anchor="t" anchorCtr="0">
            <a:spAutoFit/>
          </a:bodyPr>
          <a:lstStyle/>
          <a:p>
            <a:pPr marL="457200" lvl="0" indent="-292100" algn="l" rtl="0">
              <a:spcBef>
                <a:spcPts val="0"/>
              </a:spcBef>
              <a:spcAft>
                <a:spcPts val="0"/>
              </a:spcAft>
              <a:buClr>
                <a:schemeClr val="lt1"/>
              </a:buClr>
              <a:buSzPts val="1000"/>
              <a:buFont typeface="Montserrat"/>
              <a:buChar char="-"/>
            </a:pPr>
            <a:r>
              <a:rPr lang="en" sz="1000">
                <a:solidFill>
                  <a:schemeClr val="lt1"/>
                </a:solidFill>
                <a:latin typeface="Montserrat"/>
                <a:ea typeface="Montserrat"/>
                <a:cs typeface="Montserrat"/>
                <a:sym typeface="Montserrat"/>
              </a:rPr>
              <a:t>taškas, nurodantis koks F2/F1 turėtų būt, kad būtų a1=a2</a:t>
            </a:r>
            <a:endParaRPr sz="1000">
              <a:solidFill>
                <a:schemeClr val="lt1"/>
              </a:solidFill>
              <a:latin typeface="Montserrat"/>
              <a:ea typeface="Montserrat"/>
              <a:cs typeface="Montserrat"/>
              <a:sym typeface="Montserrat"/>
            </a:endParaRPr>
          </a:p>
        </p:txBody>
      </p:sp>
      <p:sp>
        <p:nvSpPr>
          <p:cNvPr id="13" name="Google Shape;1411;p54">
            <a:extLst>
              <a:ext uri="{FF2B5EF4-FFF2-40B4-BE49-F238E27FC236}">
                <a16:creationId xmlns:a16="http://schemas.microsoft.com/office/drawing/2014/main" id="{83CA98BE-2EEA-4596-846E-51D09B784614}"/>
              </a:ext>
            </a:extLst>
          </p:cNvPr>
          <p:cNvSpPr/>
          <p:nvPr/>
        </p:nvSpPr>
        <p:spPr>
          <a:xfrm>
            <a:off x="4549140" y="2100186"/>
            <a:ext cx="45719" cy="47288"/>
          </a:xfrm>
          <a:prstGeom prst="ellipse">
            <a:avLst/>
          </a:prstGeom>
          <a:solidFill>
            <a:schemeClr val="accent2"/>
          </a:solidFill>
          <a:ln w="9525" cap="flat"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3" name="Straight Connector 2">
            <a:extLst>
              <a:ext uri="{FF2B5EF4-FFF2-40B4-BE49-F238E27FC236}">
                <a16:creationId xmlns:a16="http://schemas.microsoft.com/office/drawing/2014/main" id="{C12CDB18-CBE5-49E4-825E-AA3C411D976D}"/>
              </a:ext>
            </a:extLst>
          </p:cNvPr>
          <p:cNvCxnSpPr>
            <a:cxnSpLocks/>
            <a:stCxn id="13" idx="4"/>
          </p:cNvCxnSpPr>
          <p:nvPr/>
        </p:nvCxnSpPr>
        <p:spPr>
          <a:xfrm>
            <a:off x="4572000" y="2147474"/>
            <a:ext cx="0" cy="1373576"/>
          </a:xfrm>
          <a:prstGeom prst="line">
            <a:avLst/>
          </a:prstGeom>
          <a:ln w="9525" cap="flat" cmpd="sng" algn="ctr">
            <a:solidFill>
              <a:schemeClr val="accent2"/>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5" name="Straight Connector 4">
            <a:extLst>
              <a:ext uri="{FF2B5EF4-FFF2-40B4-BE49-F238E27FC236}">
                <a16:creationId xmlns:a16="http://schemas.microsoft.com/office/drawing/2014/main" id="{77F0846A-4C44-4C93-A37D-55DC83D7FA9B}"/>
              </a:ext>
            </a:extLst>
          </p:cNvPr>
          <p:cNvCxnSpPr>
            <a:cxnSpLocks/>
          </p:cNvCxnSpPr>
          <p:nvPr/>
        </p:nvCxnSpPr>
        <p:spPr>
          <a:xfrm>
            <a:off x="4071257" y="3521050"/>
            <a:ext cx="881743"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1401"/>
        <p:cNvGrpSpPr/>
        <p:nvPr/>
      </p:nvGrpSpPr>
      <p:grpSpPr>
        <a:xfrm>
          <a:off x="0" y="0"/>
          <a:ext cx="0" cy="0"/>
          <a:chOff x="0" y="0"/>
          <a:chExt cx="0" cy="0"/>
        </a:xfrm>
      </p:grpSpPr>
      <p:pic>
        <p:nvPicPr>
          <p:cNvPr id="7" name="Picture 6">
            <a:extLst>
              <a:ext uri="{FF2B5EF4-FFF2-40B4-BE49-F238E27FC236}">
                <a16:creationId xmlns:a16="http://schemas.microsoft.com/office/drawing/2014/main" id="{6380DB5A-FDAF-4D60-B90E-727E62098CE3}"/>
              </a:ext>
            </a:extLst>
          </p:cNvPr>
          <p:cNvPicPr>
            <a:picLocks noChangeAspect="1"/>
          </p:cNvPicPr>
          <p:nvPr/>
        </p:nvPicPr>
        <p:blipFill rotWithShape="1">
          <a:blip r:embed="rId3"/>
          <a:srcRect l="51708" t="46296" r="37212" b="36171"/>
          <a:stretch/>
        </p:blipFill>
        <p:spPr>
          <a:xfrm>
            <a:off x="809624" y="928111"/>
            <a:ext cx="1771651" cy="1576964"/>
          </a:xfrm>
          <a:prstGeom prst="rect">
            <a:avLst/>
          </a:prstGeom>
        </p:spPr>
      </p:pic>
      <p:sp>
        <p:nvSpPr>
          <p:cNvPr id="8" name="TextBox 7">
            <a:extLst>
              <a:ext uri="{FF2B5EF4-FFF2-40B4-BE49-F238E27FC236}">
                <a16:creationId xmlns:a16="http://schemas.microsoft.com/office/drawing/2014/main" id="{0C9BD64C-AC6B-4719-8645-29C7D8B4E51A}"/>
              </a:ext>
            </a:extLst>
          </p:cNvPr>
          <p:cNvSpPr txBox="1"/>
          <p:nvPr/>
        </p:nvSpPr>
        <p:spPr>
          <a:xfrm>
            <a:off x="2095500" y="314325"/>
            <a:ext cx="2686050" cy="523220"/>
          </a:xfrm>
          <a:prstGeom prst="rect">
            <a:avLst/>
          </a:prstGeom>
          <a:noFill/>
        </p:spPr>
        <p:txBody>
          <a:bodyPr wrap="square" rtlCol="0">
            <a:spAutoFit/>
          </a:bodyPr>
          <a:lstStyle/>
          <a:p>
            <a:r>
              <a:rPr lang="en-GB" dirty="0">
                <a:solidFill>
                  <a:schemeClr val="accent2"/>
                </a:solidFill>
                <a:latin typeface="Red Hat Display" panose="020B0604020202020204" charset="0"/>
                <a:ea typeface="Red Hat Display" panose="020B0604020202020204" charset="0"/>
                <a:cs typeface="Red Hat Display" panose="020B0604020202020204" charset="0"/>
              </a:rPr>
              <a:t>1. </a:t>
            </a:r>
            <a:r>
              <a:rPr lang="lt-LT" dirty="0">
                <a:solidFill>
                  <a:schemeClr val="bg1"/>
                </a:solidFill>
                <a:latin typeface="Red Hat Display" panose="020B0604020202020204" charset="0"/>
                <a:ea typeface="Red Hat Display" panose="020B0604020202020204" charset="0"/>
                <a:cs typeface="Red Hat Display" panose="020B0604020202020204" charset="0"/>
              </a:rPr>
              <a:t>Pagal „Powerpoint“ programą </a:t>
            </a:r>
            <a:r>
              <a:rPr lang="en-GB" dirty="0" err="1">
                <a:solidFill>
                  <a:schemeClr val="bg1"/>
                </a:solidFill>
                <a:latin typeface="Red Hat Display" panose="020B0604020202020204" charset="0"/>
                <a:ea typeface="Red Hat Display" panose="020B0604020202020204" charset="0"/>
                <a:cs typeface="Red Hat Display" panose="020B0604020202020204" charset="0"/>
              </a:rPr>
              <a:t>pirmos</a:t>
            </a:r>
            <a:r>
              <a:rPr lang="lt-LT" dirty="0">
                <a:solidFill>
                  <a:schemeClr val="bg1"/>
                </a:solidFill>
                <a:latin typeface="Red Hat Display" panose="020B0604020202020204" charset="0"/>
                <a:ea typeface="Red Hat Display" panose="020B0604020202020204" charset="0"/>
                <a:cs typeface="Red Hat Display" panose="020B0604020202020204" charset="0"/>
              </a:rPr>
              <a:t> linijos l</a:t>
            </a:r>
            <a:r>
              <a:rPr lang="en-GB" dirty="0">
                <a:solidFill>
                  <a:schemeClr val="bg1"/>
                </a:solidFill>
                <a:latin typeface="Red Hat Display" panose="020B0604020202020204" charset="0"/>
                <a:ea typeface="Red Hat Display" panose="020B0604020202020204" charset="0"/>
                <a:cs typeface="Red Hat Display" panose="020B0604020202020204" charset="0"/>
              </a:rPr>
              <a:t>1=2.45 cm,</a:t>
            </a:r>
          </a:p>
        </p:txBody>
      </p:sp>
      <p:cxnSp>
        <p:nvCxnSpPr>
          <p:cNvPr id="10" name="Straight Arrow Connector 9">
            <a:extLst>
              <a:ext uri="{FF2B5EF4-FFF2-40B4-BE49-F238E27FC236}">
                <a16:creationId xmlns:a16="http://schemas.microsoft.com/office/drawing/2014/main" id="{D0E9881D-5EC9-4554-8AAE-64D089DBA8A9}"/>
              </a:ext>
            </a:extLst>
          </p:cNvPr>
          <p:cNvCxnSpPr/>
          <p:nvPr/>
        </p:nvCxnSpPr>
        <p:spPr>
          <a:xfrm flipH="1">
            <a:off x="1847850" y="790575"/>
            <a:ext cx="504825" cy="1524000"/>
          </a:xfrm>
          <a:prstGeom prst="straightConnector1">
            <a:avLst/>
          </a:prstGeom>
          <a:ln w="38100">
            <a:solidFill>
              <a:schemeClr val="bg2">
                <a:lumMod val="5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24" name="TextBox 23">
            <a:extLst>
              <a:ext uri="{FF2B5EF4-FFF2-40B4-BE49-F238E27FC236}">
                <a16:creationId xmlns:a16="http://schemas.microsoft.com/office/drawing/2014/main" id="{CB0BDC3E-57AB-4667-B92C-C5216C77BF80}"/>
              </a:ext>
            </a:extLst>
          </p:cNvPr>
          <p:cNvSpPr txBox="1"/>
          <p:nvPr/>
        </p:nvSpPr>
        <p:spPr>
          <a:xfrm>
            <a:off x="4038600" y="529768"/>
            <a:ext cx="2686050" cy="1600438"/>
          </a:xfrm>
          <a:prstGeom prst="rect">
            <a:avLst/>
          </a:prstGeom>
          <a:noFill/>
        </p:spPr>
        <p:txBody>
          <a:bodyPr wrap="square" rtlCol="0">
            <a:spAutoFit/>
          </a:bodyPr>
          <a:lstStyle/>
          <a:p>
            <a:r>
              <a:rPr lang="en-GB" dirty="0">
                <a:solidFill>
                  <a:schemeClr val="bg1"/>
                </a:solidFill>
                <a:latin typeface="Red Hat Display" panose="020B0604020202020204" charset="0"/>
                <a:ea typeface="Red Hat Display" panose="020B0604020202020204" charset="0"/>
                <a:cs typeface="Red Hat Display" panose="020B0604020202020204" charset="0"/>
              </a:rPr>
              <a:t>o </a:t>
            </a:r>
            <a:r>
              <a:rPr lang="en-GB" dirty="0" err="1">
                <a:solidFill>
                  <a:schemeClr val="bg1"/>
                </a:solidFill>
                <a:latin typeface="Red Hat Display" panose="020B0604020202020204" charset="0"/>
                <a:ea typeface="Red Hat Display" panose="020B0604020202020204" charset="0"/>
                <a:cs typeface="Red Hat Display" panose="020B0604020202020204" charset="0"/>
              </a:rPr>
              <a:t>antros</a:t>
            </a:r>
            <a:r>
              <a:rPr lang="en-GB" dirty="0">
                <a:solidFill>
                  <a:schemeClr val="bg1"/>
                </a:solidFill>
                <a:latin typeface="Red Hat Display" panose="020B0604020202020204" charset="0"/>
                <a:ea typeface="Red Hat Display" panose="020B0604020202020204" charset="0"/>
                <a:cs typeface="Red Hat Display" panose="020B0604020202020204" charset="0"/>
              </a:rPr>
              <a:t> </a:t>
            </a:r>
            <a:r>
              <a:rPr lang="en-GB" dirty="0" err="1">
                <a:solidFill>
                  <a:schemeClr val="bg1"/>
                </a:solidFill>
                <a:latin typeface="Red Hat Display" panose="020B0604020202020204" charset="0"/>
                <a:ea typeface="Red Hat Display" panose="020B0604020202020204" charset="0"/>
                <a:cs typeface="Red Hat Display" panose="020B0604020202020204" charset="0"/>
              </a:rPr>
              <a:t>linijos</a:t>
            </a:r>
            <a:r>
              <a:rPr lang="lt-LT" dirty="0">
                <a:solidFill>
                  <a:schemeClr val="bg1"/>
                </a:solidFill>
                <a:latin typeface="Red Hat Display" panose="020B0604020202020204" charset="0"/>
                <a:ea typeface="Red Hat Display" panose="020B0604020202020204" charset="0"/>
                <a:cs typeface="Red Hat Display" panose="020B0604020202020204" charset="0"/>
              </a:rPr>
              <a:t>, kuri tesiasi nuo 0.625</a:t>
            </a:r>
            <a:r>
              <a:rPr lang="en-GB" dirty="0">
                <a:solidFill>
                  <a:schemeClr val="bg1"/>
                </a:solidFill>
                <a:latin typeface="Red Hat Display" panose="020B0604020202020204" charset="0"/>
                <a:ea typeface="Red Hat Display" panose="020B0604020202020204" charset="0"/>
                <a:cs typeface="Red Hat Display" panose="020B0604020202020204" charset="0"/>
              </a:rPr>
              <a:t> </a:t>
            </a:r>
            <a:r>
              <a:rPr lang="en-GB" dirty="0" err="1">
                <a:solidFill>
                  <a:schemeClr val="bg1"/>
                </a:solidFill>
                <a:latin typeface="Red Hat Display" panose="020B0604020202020204" charset="0"/>
                <a:ea typeface="Red Hat Display" panose="020B0604020202020204" charset="0"/>
                <a:cs typeface="Red Hat Display" panose="020B0604020202020204" charset="0"/>
              </a:rPr>
              <a:t>iki</a:t>
            </a:r>
            <a:r>
              <a:rPr lang="en-GB" dirty="0">
                <a:solidFill>
                  <a:schemeClr val="bg1"/>
                </a:solidFill>
                <a:latin typeface="Red Hat Display" panose="020B0604020202020204" charset="0"/>
                <a:ea typeface="Red Hat Display" panose="020B0604020202020204" charset="0"/>
                <a:cs typeface="Red Hat Display" panose="020B0604020202020204" charset="0"/>
              </a:rPr>
              <a:t> </a:t>
            </a:r>
            <a:r>
              <a:rPr lang="en-GB" dirty="0" err="1">
                <a:solidFill>
                  <a:schemeClr val="bg1"/>
                </a:solidFill>
                <a:latin typeface="Red Hat Display" panose="020B0604020202020204" charset="0"/>
                <a:ea typeface="Red Hat Display" panose="020B0604020202020204" charset="0"/>
                <a:cs typeface="Red Hat Display" panose="020B0604020202020204" charset="0"/>
              </a:rPr>
              <a:t>punktyrin</a:t>
            </a:r>
            <a:r>
              <a:rPr lang="lt-LT" dirty="0">
                <a:solidFill>
                  <a:schemeClr val="bg1"/>
                </a:solidFill>
                <a:latin typeface="Red Hat Display" panose="020B0604020202020204" charset="0"/>
                <a:ea typeface="Red Hat Display" panose="020B0604020202020204" charset="0"/>
                <a:cs typeface="Red Hat Display" panose="020B0604020202020204" charset="0"/>
              </a:rPr>
              <a:t>ės linijos l</a:t>
            </a:r>
            <a:r>
              <a:rPr lang="en-GB" dirty="0">
                <a:solidFill>
                  <a:schemeClr val="bg1"/>
                </a:solidFill>
                <a:latin typeface="Red Hat Display" panose="020B0604020202020204" charset="0"/>
                <a:ea typeface="Red Hat Display" panose="020B0604020202020204" charset="0"/>
                <a:cs typeface="Red Hat Display" panose="020B0604020202020204" charset="0"/>
              </a:rPr>
              <a:t>2=1.39 cm, tad </a:t>
            </a:r>
            <a:r>
              <a:rPr lang="en-GB" dirty="0" err="1">
                <a:solidFill>
                  <a:schemeClr val="bg1"/>
                </a:solidFill>
                <a:latin typeface="Red Hat Display" panose="020B0604020202020204" charset="0"/>
                <a:ea typeface="Red Hat Display" panose="020B0604020202020204" charset="0"/>
                <a:cs typeface="Red Hat Display" panose="020B0604020202020204" charset="0"/>
              </a:rPr>
              <a:t>remiantis</a:t>
            </a:r>
            <a:r>
              <a:rPr lang="en-GB" dirty="0">
                <a:solidFill>
                  <a:schemeClr val="bg1"/>
                </a:solidFill>
                <a:latin typeface="Red Hat Display" panose="020B0604020202020204" charset="0"/>
                <a:ea typeface="Red Hat Display" panose="020B0604020202020204" charset="0"/>
                <a:cs typeface="Red Hat Display" panose="020B0604020202020204" charset="0"/>
              </a:rPr>
              <a:t> </a:t>
            </a:r>
            <a:r>
              <a:rPr lang="en-GB" dirty="0" err="1">
                <a:solidFill>
                  <a:schemeClr val="bg1"/>
                </a:solidFill>
                <a:latin typeface="Red Hat Display" panose="020B0604020202020204" charset="0"/>
                <a:ea typeface="Red Hat Display" panose="020B0604020202020204" charset="0"/>
                <a:cs typeface="Red Hat Display" panose="020B0604020202020204" charset="0"/>
              </a:rPr>
              <a:t>tokiais</a:t>
            </a:r>
            <a:r>
              <a:rPr lang="en-GB" dirty="0">
                <a:solidFill>
                  <a:schemeClr val="bg1"/>
                </a:solidFill>
                <a:latin typeface="Red Hat Display" panose="020B0604020202020204" charset="0"/>
                <a:ea typeface="Red Hat Display" panose="020B0604020202020204" charset="0"/>
                <a:cs typeface="Red Hat Display" panose="020B0604020202020204" charset="0"/>
              </a:rPr>
              <a:t> </a:t>
            </a:r>
            <a:r>
              <a:rPr lang="en-GB" dirty="0" err="1">
                <a:solidFill>
                  <a:schemeClr val="bg1"/>
                </a:solidFill>
                <a:latin typeface="Red Hat Display" panose="020B0604020202020204" charset="0"/>
                <a:ea typeface="Red Hat Display" panose="020B0604020202020204" charset="0"/>
                <a:cs typeface="Red Hat Display" panose="020B0604020202020204" charset="0"/>
              </a:rPr>
              <a:t>duomenimis</a:t>
            </a:r>
            <a:r>
              <a:rPr lang="en-GB" dirty="0">
                <a:solidFill>
                  <a:schemeClr val="bg1"/>
                </a:solidFill>
                <a:latin typeface="Red Hat Display" panose="020B0604020202020204" charset="0"/>
                <a:ea typeface="Red Hat Display" panose="020B0604020202020204" charset="0"/>
                <a:cs typeface="Red Hat Display" panose="020B0604020202020204" charset="0"/>
              </a:rPr>
              <a:t> </a:t>
            </a:r>
            <a:r>
              <a:rPr lang="en-GB" dirty="0" err="1">
                <a:solidFill>
                  <a:schemeClr val="bg1"/>
                </a:solidFill>
                <a:latin typeface="Red Hat Display" panose="020B0604020202020204" charset="0"/>
                <a:ea typeface="Red Hat Display" panose="020B0604020202020204" charset="0"/>
                <a:cs typeface="Red Hat Display" panose="020B0604020202020204" charset="0"/>
              </a:rPr>
              <a:t>galime</a:t>
            </a:r>
            <a:r>
              <a:rPr lang="en-GB" dirty="0">
                <a:solidFill>
                  <a:schemeClr val="bg1"/>
                </a:solidFill>
                <a:latin typeface="Red Hat Display" panose="020B0604020202020204" charset="0"/>
                <a:ea typeface="Red Hat Display" panose="020B0604020202020204" charset="0"/>
                <a:cs typeface="Red Hat Display" panose="020B0604020202020204" charset="0"/>
              </a:rPr>
              <a:t> </a:t>
            </a:r>
            <a:r>
              <a:rPr lang="en-GB" dirty="0" err="1">
                <a:solidFill>
                  <a:schemeClr val="bg1"/>
                </a:solidFill>
                <a:latin typeface="Red Hat Display" panose="020B0604020202020204" charset="0"/>
                <a:ea typeface="Red Hat Display" panose="020B0604020202020204" charset="0"/>
                <a:cs typeface="Red Hat Display" panose="020B0604020202020204" charset="0"/>
              </a:rPr>
              <a:t>sudaryti</a:t>
            </a:r>
            <a:r>
              <a:rPr lang="en-GB" dirty="0">
                <a:solidFill>
                  <a:schemeClr val="bg1"/>
                </a:solidFill>
                <a:latin typeface="Red Hat Display" panose="020B0604020202020204" charset="0"/>
                <a:ea typeface="Red Hat Display" panose="020B0604020202020204" charset="0"/>
                <a:cs typeface="Red Hat Display" panose="020B0604020202020204" charset="0"/>
              </a:rPr>
              <a:t> </a:t>
            </a:r>
            <a:r>
              <a:rPr lang="en-GB" dirty="0" err="1">
                <a:solidFill>
                  <a:schemeClr val="bg1"/>
                </a:solidFill>
                <a:latin typeface="Red Hat Display" panose="020B0604020202020204" charset="0"/>
                <a:ea typeface="Red Hat Display" panose="020B0604020202020204" charset="0"/>
                <a:cs typeface="Red Hat Display" panose="020B0604020202020204" charset="0"/>
              </a:rPr>
              <a:t>toki</a:t>
            </a:r>
            <a:r>
              <a:rPr lang="lt-LT" dirty="0">
                <a:solidFill>
                  <a:schemeClr val="bg1"/>
                </a:solidFill>
                <a:latin typeface="Red Hat Display" panose="020B0604020202020204" charset="0"/>
                <a:ea typeface="Red Hat Display" panose="020B0604020202020204" charset="0"/>
                <a:cs typeface="Red Hat Display" panose="020B0604020202020204" charset="0"/>
              </a:rPr>
              <a:t>ą proporciją</a:t>
            </a:r>
            <a:r>
              <a:rPr lang="en-GB" dirty="0">
                <a:solidFill>
                  <a:schemeClr val="bg1"/>
                </a:solidFill>
                <a:latin typeface="Red Hat Display" panose="020B0604020202020204" charset="0"/>
                <a:ea typeface="Red Hat Display" panose="020B0604020202020204" charset="0"/>
                <a:cs typeface="Red Hat Display" panose="020B0604020202020204" charset="0"/>
              </a:rPr>
              <a:t>:</a:t>
            </a:r>
          </a:p>
          <a:p>
            <a:r>
              <a:rPr lang="en-GB" dirty="0">
                <a:solidFill>
                  <a:schemeClr val="bg1"/>
                </a:solidFill>
                <a:latin typeface="Red Hat Display" panose="020B0604020202020204" charset="0"/>
                <a:ea typeface="Red Hat Display" panose="020B0604020202020204" charset="0"/>
                <a:cs typeface="Red Hat Display" panose="020B0604020202020204" charset="0"/>
              </a:rPr>
              <a:t>2.45 -&gt; 100%</a:t>
            </a:r>
          </a:p>
          <a:p>
            <a:r>
              <a:rPr lang="en-GB" dirty="0">
                <a:solidFill>
                  <a:schemeClr val="bg1"/>
                </a:solidFill>
                <a:latin typeface="Red Hat Display" panose="020B0604020202020204" charset="0"/>
                <a:ea typeface="Red Hat Display" panose="020B0604020202020204" charset="0"/>
                <a:cs typeface="Red Hat Display" panose="020B0604020202020204" charset="0"/>
              </a:rPr>
              <a:t>1</a:t>
            </a:r>
            <a:r>
              <a:rPr lang="lt-LT" dirty="0">
                <a:solidFill>
                  <a:schemeClr val="bg1"/>
                </a:solidFill>
                <a:latin typeface="Red Hat Display" panose="020B0604020202020204" charset="0"/>
                <a:ea typeface="Red Hat Display" panose="020B0604020202020204" charset="0"/>
                <a:cs typeface="Red Hat Display" panose="020B0604020202020204" charset="0"/>
              </a:rPr>
              <a:t>.39 -&gt; x</a:t>
            </a:r>
          </a:p>
        </p:txBody>
      </p:sp>
      <p:sp>
        <p:nvSpPr>
          <p:cNvPr id="30" name="TextBox 29">
            <a:extLst>
              <a:ext uri="{FF2B5EF4-FFF2-40B4-BE49-F238E27FC236}">
                <a16:creationId xmlns:a16="http://schemas.microsoft.com/office/drawing/2014/main" id="{0D624ABE-5D5D-4F4C-87FF-7AEBE4F7CE9F}"/>
              </a:ext>
            </a:extLst>
          </p:cNvPr>
          <p:cNvSpPr txBox="1"/>
          <p:nvPr/>
        </p:nvSpPr>
        <p:spPr>
          <a:xfrm>
            <a:off x="2695574" y="2168306"/>
            <a:ext cx="3095626" cy="523220"/>
          </a:xfrm>
          <a:prstGeom prst="rect">
            <a:avLst/>
          </a:prstGeom>
          <a:noFill/>
        </p:spPr>
        <p:txBody>
          <a:bodyPr wrap="square" rtlCol="0">
            <a:spAutoFit/>
          </a:bodyPr>
          <a:lstStyle/>
          <a:p>
            <a:r>
              <a:rPr lang="en-GB" dirty="0">
                <a:solidFill>
                  <a:schemeClr val="accent2"/>
                </a:solidFill>
                <a:latin typeface="Red Hat Display" panose="020B0604020202020204" charset="0"/>
                <a:ea typeface="Red Hat Display" panose="020B0604020202020204" charset="0"/>
                <a:cs typeface="Red Hat Display" panose="020B0604020202020204" charset="0"/>
              </a:rPr>
              <a:t>2. </a:t>
            </a:r>
            <a:r>
              <a:rPr lang="en-GB" dirty="0" err="1">
                <a:solidFill>
                  <a:schemeClr val="bg1"/>
                </a:solidFill>
                <a:latin typeface="Red Hat Display" panose="020B0604020202020204" charset="0"/>
                <a:ea typeface="Red Hat Display" panose="020B0604020202020204" charset="0"/>
                <a:cs typeface="Red Hat Display" panose="020B0604020202020204" charset="0"/>
              </a:rPr>
              <a:t>Pirmos</a:t>
            </a:r>
            <a:r>
              <a:rPr lang="en-GB" dirty="0">
                <a:solidFill>
                  <a:schemeClr val="bg1"/>
                </a:solidFill>
                <a:latin typeface="Red Hat Display" panose="020B0604020202020204" charset="0"/>
                <a:ea typeface="Red Hat Display" panose="020B0604020202020204" charset="0"/>
                <a:cs typeface="Red Hat Display" panose="020B0604020202020204" charset="0"/>
              </a:rPr>
              <a:t> </a:t>
            </a:r>
            <a:r>
              <a:rPr lang="en-GB" dirty="0" err="1">
                <a:solidFill>
                  <a:schemeClr val="bg1"/>
                </a:solidFill>
                <a:latin typeface="Red Hat Display" panose="020B0604020202020204" charset="0"/>
                <a:ea typeface="Red Hat Display" panose="020B0604020202020204" charset="0"/>
                <a:cs typeface="Red Hat Display" panose="020B0604020202020204" charset="0"/>
              </a:rPr>
              <a:t>linijos</a:t>
            </a:r>
            <a:r>
              <a:rPr lang="en-GB" dirty="0">
                <a:solidFill>
                  <a:schemeClr val="bg1"/>
                </a:solidFill>
                <a:latin typeface="Red Hat Display" panose="020B0604020202020204" charset="0"/>
                <a:ea typeface="Red Hat Display" panose="020B0604020202020204" charset="0"/>
                <a:cs typeface="Red Hat Display" panose="020B0604020202020204" charset="0"/>
              </a:rPr>
              <a:t> </a:t>
            </a:r>
            <a:r>
              <a:rPr lang="en-GB" dirty="0" err="1">
                <a:solidFill>
                  <a:schemeClr val="bg1"/>
                </a:solidFill>
                <a:latin typeface="Red Hat Display" panose="020B0604020202020204" charset="0"/>
                <a:ea typeface="Red Hat Display" panose="020B0604020202020204" charset="0"/>
                <a:cs typeface="Red Hat Display" panose="020B0604020202020204" charset="0"/>
              </a:rPr>
              <a:t>ilgumas</a:t>
            </a:r>
            <a:r>
              <a:rPr lang="en-GB" dirty="0">
                <a:solidFill>
                  <a:schemeClr val="bg1"/>
                </a:solidFill>
                <a:latin typeface="Red Hat Display" panose="020B0604020202020204" charset="0"/>
                <a:ea typeface="Red Hat Display" panose="020B0604020202020204" charset="0"/>
                <a:cs typeface="Red Hat Display" panose="020B0604020202020204" charset="0"/>
              </a:rPr>
              <a:t> </a:t>
            </a:r>
            <a:r>
              <a:rPr lang="en-GB" dirty="0" err="1">
                <a:solidFill>
                  <a:schemeClr val="bg1"/>
                </a:solidFill>
                <a:latin typeface="Red Hat Display" panose="020B0604020202020204" charset="0"/>
                <a:ea typeface="Red Hat Display" panose="020B0604020202020204" charset="0"/>
                <a:cs typeface="Red Hat Display" panose="020B0604020202020204" charset="0"/>
              </a:rPr>
              <a:t>pagal</a:t>
            </a:r>
            <a:r>
              <a:rPr lang="en-GB" dirty="0">
                <a:solidFill>
                  <a:schemeClr val="bg1"/>
                </a:solidFill>
                <a:latin typeface="Red Hat Display" panose="020B0604020202020204" charset="0"/>
                <a:ea typeface="Red Hat Display" panose="020B0604020202020204" charset="0"/>
                <a:cs typeface="Red Hat Display" panose="020B0604020202020204" charset="0"/>
              </a:rPr>
              <a:t> F2/F1:</a:t>
            </a:r>
          </a:p>
          <a:p>
            <a:r>
              <a:rPr lang="en-GB" dirty="0">
                <a:solidFill>
                  <a:schemeClr val="bg1"/>
                </a:solidFill>
                <a:latin typeface="Red Hat Display" panose="020B0604020202020204" charset="0"/>
                <a:ea typeface="Red Hat Display" panose="020B0604020202020204" charset="0"/>
                <a:cs typeface="Red Hat Display" panose="020B0604020202020204" charset="0"/>
              </a:rPr>
              <a:t>0.625 – 0.588 = 0.037</a:t>
            </a:r>
          </a:p>
        </p:txBody>
      </p:sp>
      <p:sp>
        <p:nvSpPr>
          <p:cNvPr id="31" name="TextBox 30">
            <a:extLst>
              <a:ext uri="{FF2B5EF4-FFF2-40B4-BE49-F238E27FC236}">
                <a16:creationId xmlns:a16="http://schemas.microsoft.com/office/drawing/2014/main" id="{9539FACB-CCBA-4CD5-B510-F55DD84A3D37}"/>
              </a:ext>
            </a:extLst>
          </p:cNvPr>
          <p:cNvSpPr txBox="1"/>
          <p:nvPr/>
        </p:nvSpPr>
        <p:spPr>
          <a:xfrm>
            <a:off x="5581649" y="1611450"/>
            <a:ext cx="2686050" cy="523220"/>
          </a:xfrm>
          <a:prstGeom prst="rect">
            <a:avLst/>
          </a:prstGeom>
          <a:noFill/>
        </p:spPr>
        <p:txBody>
          <a:bodyPr wrap="square" rtlCol="0">
            <a:spAutoFit/>
          </a:bodyPr>
          <a:lstStyle/>
          <a:p>
            <a:r>
              <a:rPr lang="lt-LT" dirty="0">
                <a:solidFill>
                  <a:schemeClr val="bg1"/>
                </a:solidFill>
                <a:latin typeface="Red Hat Display" panose="020B0604020202020204" charset="0"/>
                <a:ea typeface="Red Hat Display" panose="020B0604020202020204" charset="0"/>
                <a:cs typeface="Red Hat Display" panose="020B0604020202020204" charset="0"/>
              </a:rPr>
              <a:t>2.45x</a:t>
            </a:r>
            <a:r>
              <a:rPr lang="en-GB" dirty="0">
                <a:solidFill>
                  <a:schemeClr val="bg1"/>
                </a:solidFill>
                <a:latin typeface="Red Hat Display" panose="020B0604020202020204" charset="0"/>
                <a:ea typeface="Red Hat Display" panose="020B0604020202020204" charset="0"/>
                <a:cs typeface="Red Hat Display" panose="020B0604020202020204" charset="0"/>
              </a:rPr>
              <a:t>=139</a:t>
            </a:r>
          </a:p>
          <a:p>
            <a:r>
              <a:rPr lang="en-GB" dirty="0">
                <a:solidFill>
                  <a:schemeClr val="bg1"/>
                </a:solidFill>
                <a:latin typeface="Red Hat Display" panose="020B0604020202020204" charset="0"/>
                <a:ea typeface="Red Hat Display" panose="020B0604020202020204" charset="0"/>
                <a:cs typeface="Red Hat Display" panose="020B0604020202020204" charset="0"/>
              </a:rPr>
              <a:t>x </a:t>
            </a:r>
            <a:r>
              <a:rPr lang="en-GB" b="0" i="0" dirty="0">
                <a:solidFill>
                  <a:srgbClr val="E2EEFF"/>
                </a:solidFill>
                <a:effectLst/>
                <a:latin typeface="Red Hat Display" panose="020B0604020202020204" charset="0"/>
                <a:ea typeface="Red Hat Display" panose="020B0604020202020204" charset="0"/>
                <a:cs typeface="Red Hat Display" panose="020B0604020202020204" charset="0"/>
              </a:rPr>
              <a:t>≈ 56.735 %</a:t>
            </a:r>
            <a:endParaRPr lang="en-GB" dirty="0">
              <a:solidFill>
                <a:schemeClr val="bg1"/>
              </a:solidFill>
              <a:latin typeface="Red Hat Display" panose="020B0604020202020204" charset="0"/>
              <a:ea typeface="Red Hat Display" panose="020B0604020202020204" charset="0"/>
              <a:cs typeface="Red Hat Display" panose="020B0604020202020204" charset="0"/>
            </a:endParaRPr>
          </a:p>
        </p:txBody>
      </p:sp>
      <p:sp>
        <p:nvSpPr>
          <p:cNvPr id="32" name="TextBox 31">
            <a:extLst>
              <a:ext uri="{FF2B5EF4-FFF2-40B4-BE49-F238E27FC236}">
                <a16:creationId xmlns:a16="http://schemas.microsoft.com/office/drawing/2014/main" id="{6BD114B1-7FEE-4BBF-B59A-29DE8A4C4117}"/>
              </a:ext>
            </a:extLst>
          </p:cNvPr>
          <p:cNvSpPr txBox="1"/>
          <p:nvPr/>
        </p:nvSpPr>
        <p:spPr>
          <a:xfrm>
            <a:off x="2695574" y="2691526"/>
            <a:ext cx="3095626" cy="523220"/>
          </a:xfrm>
          <a:prstGeom prst="rect">
            <a:avLst/>
          </a:prstGeom>
          <a:noFill/>
        </p:spPr>
        <p:txBody>
          <a:bodyPr wrap="square" rtlCol="0">
            <a:spAutoFit/>
          </a:bodyPr>
          <a:lstStyle/>
          <a:p>
            <a:r>
              <a:rPr lang="en-GB" dirty="0">
                <a:solidFill>
                  <a:schemeClr val="accent2"/>
                </a:solidFill>
                <a:latin typeface="Red Hat Display" panose="020B0604020202020204" charset="0"/>
                <a:ea typeface="Red Hat Display" panose="020B0604020202020204" charset="0"/>
                <a:cs typeface="Red Hat Display" panose="020B0604020202020204" charset="0"/>
              </a:rPr>
              <a:t>3. </a:t>
            </a:r>
            <a:r>
              <a:rPr lang="en-GB" dirty="0" err="1">
                <a:solidFill>
                  <a:schemeClr val="bg1"/>
                </a:solidFill>
                <a:latin typeface="Red Hat Display" panose="020B0604020202020204" charset="0"/>
                <a:ea typeface="Red Hat Display" panose="020B0604020202020204" charset="0"/>
                <a:cs typeface="Red Hat Display" panose="020B0604020202020204" charset="0"/>
              </a:rPr>
              <a:t>Antros</a:t>
            </a:r>
            <a:r>
              <a:rPr lang="en-GB" dirty="0">
                <a:solidFill>
                  <a:schemeClr val="bg1"/>
                </a:solidFill>
                <a:latin typeface="Red Hat Display" panose="020B0604020202020204" charset="0"/>
                <a:ea typeface="Red Hat Display" panose="020B0604020202020204" charset="0"/>
                <a:cs typeface="Red Hat Display" panose="020B0604020202020204" charset="0"/>
              </a:rPr>
              <a:t> </a:t>
            </a:r>
            <a:r>
              <a:rPr lang="en-GB" dirty="0" err="1">
                <a:solidFill>
                  <a:schemeClr val="bg1"/>
                </a:solidFill>
                <a:latin typeface="Red Hat Display" panose="020B0604020202020204" charset="0"/>
                <a:ea typeface="Red Hat Display" panose="020B0604020202020204" charset="0"/>
                <a:cs typeface="Red Hat Display" panose="020B0604020202020204" charset="0"/>
              </a:rPr>
              <a:t>linijos</a:t>
            </a:r>
            <a:r>
              <a:rPr lang="en-GB" dirty="0">
                <a:solidFill>
                  <a:schemeClr val="bg1"/>
                </a:solidFill>
                <a:latin typeface="Red Hat Display" panose="020B0604020202020204" charset="0"/>
                <a:ea typeface="Red Hat Display" panose="020B0604020202020204" charset="0"/>
                <a:cs typeface="Red Hat Display" panose="020B0604020202020204" charset="0"/>
              </a:rPr>
              <a:t> </a:t>
            </a:r>
            <a:r>
              <a:rPr lang="en-GB" dirty="0" err="1">
                <a:solidFill>
                  <a:schemeClr val="bg1"/>
                </a:solidFill>
                <a:latin typeface="Red Hat Display" panose="020B0604020202020204" charset="0"/>
                <a:ea typeface="Red Hat Display" panose="020B0604020202020204" charset="0"/>
                <a:cs typeface="Red Hat Display" panose="020B0604020202020204" charset="0"/>
              </a:rPr>
              <a:t>ilgumas</a:t>
            </a:r>
            <a:r>
              <a:rPr lang="en-GB" dirty="0">
                <a:solidFill>
                  <a:schemeClr val="bg1"/>
                </a:solidFill>
                <a:latin typeface="Red Hat Display" panose="020B0604020202020204" charset="0"/>
                <a:ea typeface="Red Hat Display" panose="020B0604020202020204" charset="0"/>
                <a:cs typeface="Red Hat Display" panose="020B0604020202020204" charset="0"/>
              </a:rPr>
              <a:t> </a:t>
            </a:r>
            <a:r>
              <a:rPr lang="en-GB" dirty="0" err="1">
                <a:solidFill>
                  <a:schemeClr val="bg1"/>
                </a:solidFill>
                <a:latin typeface="Red Hat Display" panose="020B0604020202020204" charset="0"/>
                <a:ea typeface="Red Hat Display" panose="020B0604020202020204" charset="0"/>
                <a:cs typeface="Red Hat Display" panose="020B0604020202020204" charset="0"/>
              </a:rPr>
              <a:t>pagal</a:t>
            </a:r>
            <a:r>
              <a:rPr lang="en-GB" dirty="0">
                <a:solidFill>
                  <a:schemeClr val="bg1"/>
                </a:solidFill>
                <a:latin typeface="Red Hat Display" panose="020B0604020202020204" charset="0"/>
                <a:ea typeface="Red Hat Display" panose="020B0604020202020204" charset="0"/>
                <a:cs typeface="Red Hat Display" panose="020B0604020202020204" charset="0"/>
              </a:rPr>
              <a:t> F2/F1:</a:t>
            </a:r>
          </a:p>
          <a:p>
            <a:r>
              <a:rPr lang="en-GB" dirty="0">
                <a:solidFill>
                  <a:schemeClr val="bg1"/>
                </a:solidFill>
                <a:latin typeface="Red Hat Display" panose="020B0604020202020204" charset="0"/>
                <a:ea typeface="Red Hat Display" panose="020B0604020202020204" charset="0"/>
                <a:cs typeface="Red Hat Display" panose="020B0604020202020204" charset="0"/>
              </a:rPr>
              <a:t>0.037 * 0.56735 </a:t>
            </a:r>
            <a:r>
              <a:rPr lang="en-GB" b="0" i="0" dirty="0">
                <a:solidFill>
                  <a:srgbClr val="E2EEFF"/>
                </a:solidFill>
                <a:effectLst/>
                <a:latin typeface="Red Hat Display" panose="020B0604020202020204" charset="0"/>
                <a:ea typeface="Red Hat Display" panose="020B0604020202020204" charset="0"/>
                <a:cs typeface="Red Hat Display" panose="020B0604020202020204" charset="0"/>
              </a:rPr>
              <a:t>≈ 0.021</a:t>
            </a:r>
            <a:endParaRPr lang="en-GB" dirty="0">
              <a:solidFill>
                <a:schemeClr val="bg1"/>
              </a:solidFill>
              <a:latin typeface="Red Hat Display" panose="020B0604020202020204" charset="0"/>
              <a:ea typeface="Red Hat Display" panose="020B0604020202020204" charset="0"/>
              <a:cs typeface="Red Hat Display" panose="020B0604020202020204" charset="0"/>
            </a:endParaRPr>
          </a:p>
        </p:txBody>
      </p:sp>
      <p:sp>
        <p:nvSpPr>
          <p:cNvPr id="35" name="TextBox 34">
            <a:extLst>
              <a:ext uri="{FF2B5EF4-FFF2-40B4-BE49-F238E27FC236}">
                <a16:creationId xmlns:a16="http://schemas.microsoft.com/office/drawing/2014/main" id="{51EE5DB2-220B-416A-8A58-FEDBBFEEE1F6}"/>
              </a:ext>
            </a:extLst>
          </p:cNvPr>
          <p:cNvSpPr txBox="1"/>
          <p:nvPr/>
        </p:nvSpPr>
        <p:spPr>
          <a:xfrm>
            <a:off x="1033462" y="3137444"/>
            <a:ext cx="3095626" cy="523220"/>
          </a:xfrm>
          <a:prstGeom prst="rect">
            <a:avLst/>
          </a:prstGeom>
          <a:noFill/>
        </p:spPr>
        <p:txBody>
          <a:bodyPr wrap="square" rtlCol="0">
            <a:spAutoFit/>
          </a:bodyPr>
          <a:lstStyle/>
          <a:p>
            <a:r>
              <a:rPr lang="en-GB" dirty="0">
                <a:solidFill>
                  <a:schemeClr val="accent2"/>
                </a:solidFill>
                <a:latin typeface="Red Hat Display" panose="020B0604020202020204" charset="0"/>
                <a:ea typeface="Red Hat Display" panose="020B0604020202020204" charset="0"/>
                <a:cs typeface="Red Hat Display" panose="020B0604020202020204" charset="0"/>
              </a:rPr>
              <a:t>4. </a:t>
            </a:r>
            <a:r>
              <a:rPr lang="en-GB" dirty="0">
                <a:solidFill>
                  <a:schemeClr val="bg1"/>
                </a:solidFill>
                <a:latin typeface="Red Hat Display" panose="020B0604020202020204" charset="0"/>
                <a:ea typeface="Red Hat Display" panose="020B0604020202020204" charset="0"/>
                <a:cs typeface="Red Hat Display" panose="020B0604020202020204" charset="0"/>
              </a:rPr>
              <a:t>F2/F1, kai a1=a2</a:t>
            </a:r>
          </a:p>
          <a:p>
            <a:r>
              <a:rPr lang="en-GB" dirty="0">
                <a:solidFill>
                  <a:schemeClr val="bg1"/>
                </a:solidFill>
                <a:latin typeface="Red Hat Display" panose="020B0604020202020204" charset="0"/>
                <a:ea typeface="Red Hat Display" panose="020B0604020202020204" charset="0"/>
                <a:cs typeface="Red Hat Display" panose="020B0604020202020204" charset="0"/>
              </a:rPr>
              <a:t>F2/F1=0.625-0.021=0.604</a:t>
            </a:r>
          </a:p>
        </p:txBody>
      </p:sp>
      <p:sp>
        <p:nvSpPr>
          <p:cNvPr id="36" name="TextBox 35">
            <a:extLst>
              <a:ext uri="{FF2B5EF4-FFF2-40B4-BE49-F238E27FC236}">
                <a16:creationId xmlns:a16="http://schemas.microsoft.com/office/drawing/2014/main" id="{ED1A8B29-193D-45F9-AC50-2AAEA5CD6A5A}"/>
              </a:ext>
            </a:extLst>
          </p:cNvPr>
          <p:cNvSpPr txBox="1"/>
          <p:nvPr/>
        </p:nvSpPr>
        <p:spPr>
          <a:xfrm>
            <a:off x="1233487" y="3692169"/>
            <a:ext cx="1890713" cy="954107"/>
          </a:xfrm>
          <a:prstGeom prst="rect">
            <a:avLst/>
          </a:prstGeom>
          <a:noFill/>
        </p:spPr>
        <p:txBody>
          <a:bodyPr wrap="square" rtlCol="0">
            <a:spAutoFit/>
          </a:bodyPr>
          <a:lstStyle/>
          <a:p>
            <a:r>
              <a:rPr lang="en-GB" dirty="0">
                <a:solidFill>
                  <a:schemeClr val="accent2"/>
                </a:solidFill>
                <a:latin typeface="Red Hat Display" panose="020B0604020202020204" charset="0"/>
                <a:ea typeface="Red Hat Display" panose="020B0604020202020204" charset="0"/>
                <a:cs typeface="Red Hat Display" panose="020B0604020202020204" charset="0"/>
              </a:rPr>
              <a:t>5. </a:t>
            </a:r>
            <a:r>
              <a:rPr lang="en-GB" dirty="0">
                <a:solidFill>
                  <a:schemeClr val="bg1"/>
                </a:solidFill>
                <a:latin typeface="Red Hat Display" panose="020B0604020202020204" charset="0"/>
                <a:ea typeface="Red Hat Display" panose="020B0604020202020204" charset="0"/>
                <a:cs typeface="Red Hat Display" panose="020B0604020202020204" charset="0"/>
              </a:rPr>
              <a:t>F1</a:t>
            </a:r>
          </a:p>
          <a:p>
            <a:r>
              <a:rPr lang="en-GB" dirty="0">
                <a:solidFill>
                  <a:schemeClr val="bg1"/>
                </a:solidFill>
                <a:latin typeface="Red Hat Display" panose="020B0604020202020204" charset="0"/>
                <a:ea typeface="Red Hat Display" panose="020B0604020202020204" charset="0"/>
                <a:cs typeface="Red Hat Display" panose="020B0604020202020204" charset="0"/>
              </a:rPr>
              <a:t>F2=1 N, tai F2/F1=1/F1</a:t>
            </a:r>
          </a:p>
          <a:p>
            <a:r>
              <a:rPr lang="en-GB" dirty="0">
                <a:solidFill>
                  <a:schemeClr val="bg1"/>
                </a:solidFill>
                <a:latin typeface="Red Hat Display" panose="020B0604020202020204" charset="0"/>
                <a:ea typeface="Red Hat Display" panose="020B0604020202020204" charset="0"/>
                <a:cs typeface="Red Hat Display" panose="020B0604020202020204" charset="0"/>
              </a:rPr>
              <a:t>1/F1=0.604</a:t>
            </a:r>
          </a:p>
          <a:p>
            <a:r>
              <a:rPr lang="en-GB" dirty="0">
                <a:solidFill>
                  <a:schemeClr val="bg1"/>
                </a:solidFill>
                <a:latin typeface="Red Hat Display" panose="020B0604020202020204" charset="0"/>
                <a:ea typeface="Red Hat Display" panose="020B0604020202020204" charset="0"/>
                <a:cs typeface="Red Hat Display" panose="020B0604020202020204" charset="0"/>
              </a:rPr>
              <a:t>F1=1/0.604</a:t>
            </a:r>
          </a:p>
        </p:txBody>
      </p:sp>
      <p:sp>
        <p:nvSpPr>
          <p:cNvPr id="38" name="TextBox 37">
            <a:extLst>
              <a:ext uri="{FF2B5EF4-FFF2-40B4-BE49-F238E27FC236}">
                <a16:creationId xmlns:a16="http://schemas.microsoft.com/office/drawing/2014/main" id="{2F48875B-9065-4C7E-9CDE-4E8971305228}"/>
              </a:ext>
            </a:extLst>
          </p:cNvPr>
          <p:cNvSpPr txBox="1"/>
          <p:nvPr/>
        </p:nvSpPr>
        <p:spPr>
          <a:xfrm>
            <a:off x="2386014" y="4332038"/>
            <a:ext cx="1890713" cy="307777"/>
          </a:xfrm>
          <a:prstGeom prst="rect">
            <a:avLst/>
          </a:prstGeom>
          <a:noFill/>
        </p:spPr>
        <p:txBody>
          <a:bodyPr wrap="square" rtlCol="0">
            <a:spAutoFit/>
          </a:bodyPr>
          <a:lstStyle/>
          <a:p>
            <a:r>
              <a:rPr lang="en-GB" dirty="0">
                <a:solidFill>
                  <a:schemeClr val="bg1"/>
                </a:solidFill>
                <a:latin typeface="Red Hat Display" panose="020B0604020202020204" charset="0"/>
                <a:ea typeface="Red Hat Display" panose="020B0604020202020204" charset="0"/>
                <a:cs typeface="Red Hat Display" panose="020B0604020202020204" charset="0"/>
              </a:rPr>
              <a:t>1/0.604 </a:t>
            </a:r>
            <a:r>
              <a:rPr lang="en-GB" b="0" i="0" dirty="0">
                <a:solidFill>
                  <a:srgbClr val="E2EEFF"/>
                </a:solidFill>
                <a:effectLst/>
                <a:latin typeface="Red Hat Display" panose="020B0604020202020204" charset="0"/>
                <a:ea typeface="Red Hat Display" panose="020B0604020202020204" charset="0"/>
                <a:cs typeface="Red Hat Display" panose="020B0604020202020204" charset="0"/>
              </a:rPr>
              <a:t>≈ 1.656 N</a:t>
            </a:r>
            <a:endParaRPr lang="en-GB" dirty="0">
              <a:solidFill>
                <a:schemeClr val="bg1"/>
              </a:solidFill>
              <a:latin typeface="Red Hat Display" panose="020B0604020202020204" charset="0"/>
              <a:ea typeface="Red Hat Display" panose="020B0604020202020204" charset="0"/>
              <a:cs typeface="Red Hat Display" panose="020B0604020202020204" charset="0"/>
            </a:endParaRPr>
          </a:p>
        </p:txBody>
      </p:sp>
      <p:sp>
        <p:nvSpPr>
          <p:cNvPr id="39" name="TextBox 38">
            <a:extLst>
              <a:ext uri="{FF2B5EF4-FFF2-40B4-BE49-F238E27FC236}">
                <a16:creationId xmlns:a16="http://schemas.microsoft.com/office/drawing/2014/main" id="{6D471631-D1B2-4B07-9935-403EF96A43C6}"/>
              </a:ext>
            </a:extLst>
          </p:cNvPr>
          <p:cNvSpPr txBox="1"/>
          <p:nvPr/>
        </p:nvSpPr>
        <p:spPr>
          <a:xfrm>
            <a:off x="3552823" y="3430559"/>
            <a:ext cx="3276602" cy="523220"/>
          </a:xfrm>
          <a:prstGeom prst="rect">
            <a:avLst/>
          </a:prstGeom>
          <a:noFill/>
        </p:spPr>
        <p:txBody>
          <a:bodyPr wrap="square" rtlCol="0">
            <a:spAutoFit/>
          </a:bodyPr>
          <a:lstStyle/>
          <a:p>
            <a:r>
              <a:rPr lang="en-GB" dirty="0">
                <a:solidFill>
                  <a:schemeClr val="accent2"/>
                </a:solidFill>
                <a:latin typeface="Red Hat Display" panose="020B0604020202020204" charset="0"/>
                <a:ea typeface="Red Hat Display" panose="020B0604020202020204" charset="0"/>
                <a:cs typeface="Red Hat Display" panose="020B0604020202020204" charset="0"/>
              </a:rPr>
              <a:t>6. </a:t>
            </a:r>
            <a:r>
              <a:rPr lang="en-GB" dirty="0">
                <a:solidFill>
                  <a:schemeClr val="bg1"/>
                </a:solidFill>
                <a:latin typeface="Red Hat Display" panose="020B0604020202020204" charset="0"/>
                <a:ea typeface="Red Hat Display" panose="020B0604020202020204" charset="0"/>
                <a:cs typeface="Red Hat Display" panose="020B0604020202020204" charset="0"/>
              </a:rPr>
              <a:t>S.M. a</a:t>
            </a:r>
          </a:p>
          <a:p>
            <a:r>
              <a:rPr lang="en-GB" dirty="0">
                <a:solidFill>
                  <a:schemeClr val="bg1"/>
                </a:solidFill>
                <a:latin typeface="Red Hat Display" panose="020B0604020202020204" charset="0"/>
                <a:ea typeface="Red Hat Display" panose="020B0604020202020204" charset="0"/>
                <a:cs typeface="Red Hat Display" panose="020B0604020202020204" charset="0"/>
              </a:rPr>
              <a:t>a1 = 1.656 N : 0.254 kg </a:t>
            </a:r>
            <a:r>
              <a:rPr lang="en-GB" b="0" i="0" dirty="0">
                <a:solidFill>
                  <a:srgbClr val="E2EEFF"/>
                </a:solidFill>
                <a:effectLst/>
                <a:latin typeface="Red Hat Display" panose="020B0604020202020204" charset="0"/>
                <a:ea typeface="Red Hat Display" panose="020B0604020202020204" charset="0"/>
                <a:cs typeface="Red Hat Display" panose="020B0604020202020204" charset="0"/>
              </a:rPr>
              <a:t>≈ 6.52 </a:t>
            </a:r>
            <a:r>
              <a:rPr lang="en" dirty="0">
                <a:solidFill>
                  <a:schemeClr val="lt1"/>
                </a:solidFill>
                <a:latin typeface="Red Hat Display" panose="020B0604020202020204" charset="0"/>
                <a:ea typeface="Red Hat Display" panose="020B0604020202020204" charset="0"/>
                <a:cs typeface="Red Hat Display" panose="020B0604020202020204" charset="0"/>
              </a:rPr>
              <a:t>m/s</a:t>
            </a:r>
            <a:r>
              <a:rPr lang="en" baseline="30000" dirty="0">
                <a:solidFill>
                  <a:schemeClr val="lt1"/>
                </a:solidFill>
                <a:latin typeface="Red Hat Display" panose="020B0604020202020204" charset="0"/>
                <a:ea typeface="Red Hat Display" panose="020B0604020202020204" charset="0"/>
                <a:cs typeface="Red Hat Display" panose="020B0604020202020204" charset="0"/>
              </a:rPr>
              <a:t>2</a:t>
            </a:r>
            <a:r>
              <a:rPr lang="en-GB" b="0" i="0" dirty="0">
                <a:solidFill>
                  <a:srgbClr val="E2EEFF"/>
                </a:solidFill>
                <a:effectLst/>
                <a:latin typeface="Red Hat Display" panose="020B0604020202020204" charset="0"/>
                <a:ea typeface="Red Hat Display" panose="020B0604020202020204" charset="0"/>
                <a:cs typeface="Red Hat Display" panose="020B0604020202020204" charset="0"/>
              </a:rPr>
              <a:t> </a:t>
            </a:r>
            <a:endParaRPr lang="en-GB" dirty="0">
              <a:solidFill>
                <a:schemeClr val="bg1"/>
              </a:solidFill>
              <a:latin typeface="Red Hat Display" panose="020B0604020202020204" charset="0"/>
              <a:ea typeface="Red Hat Display" panose="020B0604020202020204" charset="0"/>
              <a:cs typeface="Red Hat Display" panose="020B0604020202020204" charset="0"/>
            </a:endParaRPr>
          </a:p>
        </p:txBody>
      </p:sp>
      <p:sp>
        <p:nvSpPr>
          <p:cNvPr id="40" name="TextBox 39">
            <a:extLst>
              <a:ext uri="{FF2B5EF4-FFF2-40B4-BE49-F238E27FC236}">
                <a16:creationId xmlns:a16="http://schemas.microsoft.com/office/drawing/2014/main" id="{4169A64E-8184-4832-9444-AFC1DE2861BF}"/>
              </a:ext>
            </a:extLst>
          </p:cNvPr>
          <p:cNvSpPr txBox="1"/>
          <p:nvPr/>
        </p:nvSpPr>
        <p:spPr>
          <a:xfrm>
            <a:off x="5086349" y="3962706"/>
            <a:ext cx="3276602" cy="523220"/>
          </a:xfrm>
          <a:prstGeom prst="rect">
            <a:avLst/>
          </a:prstGeom>
          <a:noFill/>
        </p:spPr>
        <p:txBody>
          <a:bodyPr wrap="square" rtlCol="0">
            <a:spAutoFit/>
          </a:bodyPr>
          <a:lstStyle/>
          <a:p>
            <a:r>
              <a:rPr lang="en-GB" dirty="0">
                <a:solidFill>
                  <a:schemeClr val="accent2"/>
                </a:solidFill>
                <a:latin typeface="Red Hat Display" panose="020B0604020202020204" charset="0"/>
                <a:ea typeface="Red Hat Display" panose="020B0604020202020204" charset="0"/>
                <a:cs typeface="Red Hat Display" panose="020B0604020202020204" charset="0"/>
              </a:rPr>
              <a:t>6. </a:t>
            </a:r>
            <a:r>
              <a:rPr lang="en-GB" dirty="0" err="1">
                <a:solidFill>
                  <a:schemeClr val="bg1"/>
                </a:solidFill>
                <a:latin typeface="Red Hat Display" panose="020B0604020202020204" charset="0"/>
                <a:ea typeface="Red Hat Display" panose="020B0604020202020204" charset="0"/>
                <a:cs typeface="Red Hat Display" panose="020B0604020202020204" charset="0"/>
              </a:rPr>
              <a:t>Ar</a:t>
            </a:r>
            <a:r>
              <a:rPr lang="en-GB" dirty="0">
                <a:solidFill>
                  <a:schemeClr val="bg1"/>
                </a:solidFill>
                <a:latin typeface="Red Hat Display" panose="020B0604020202020204" charset="0"/>
                <a:ea typeface="Red Hat Display" panose="020B0604020202020204" charset="0"/>
                <a:cs typeface="Red Hat Display" panose="020B0604020202020204" charset="0"/>
              </a:rPr>
              <a:t> a1=a2?</a:t>
            </a:r>
          </a:p>
          <a:p>
            <a:r>
              <a:rPr lang="en-GB" dirty="0">
                <a:solidFill>
                  <a:schemeClr val="bg1"/>
                </a:solidFill>
                <a:latin typeface="Red Hat Display" panose="020B0604020202020204" charset="0"/>
                <a:ea typeface="Red Hat Display" panose="020B0604020202020204" charset="0"/>
                <a:cs typeface="Red Hat Display" panose="020B0604020202020204" charset="0"/>
              </a:rPr>
              <a:t>6.52 </a:t>
            </a:r>
            <a:r>
              <a:rPr lang="en" dirty="0">
                <a:solidFill>
                  <a:schemeClr val="lt1"/>
                </a:solidFill>
                <a:latin typeface="Red Hat Display" panose="020B0604020202020204" charset="0"/>
                <a:ea typeface="Red Hat Display" panose="020B0604020202020204" charset="0"/>
                <a:cs typeface="Red Hat Display" panose="020B0604020202020204" charset="0"/>
              </a:rPr>
              <a:t>m/s</a:t>
            </a:r>
            <a:r>
              <a:rPr lang="en" baseline="30000" dirty="0">
                <a:solidFill>
                  <a:schemeClr val="lt1"/>
                </a:solidFill>
                <a:latin typeface="Red Hat Display" panose="020B0604020202020204" charset="0"/>
                <a:ea typeface="Red Hat Display" panose="020B0604020202020204" charset="0"/>
                <a:cs typeface="Red Hat Display" panose="020B0604020202020204" charset="0"/>
              </a:rPr>
              <a:t>2</a:t>
            </a:r>
            <a:r>
              <a:rPr lang="en-GB" b="0" i="0" dirty="0">
                <a:solidFill>
                  <a:srgbClr val="E2EEFF"/>
                </a:solidFill>
                <a:effectLst/>
                <a:latin typeface="Red Hat Display" panose="020B0604020202020204" charset="0"/>
                <a:ea typeface="Red Hat Display" panose="020B0604020202020204" charset="0"/>
                <a:cs typeface="Red Hat Display" panose="020B0604020202020204" charset="0"/>
              </a:rPr>
              <a:t> </a:t>
            </a:r>
            <a:r>
              <a:rPr lang="en-GB" dirty="0">
                <a:solidFill>
                  <a:schemeClr val="bg1"/>
                </a:solidFill>
                <a:latin typeface="Red Hat Display" panose="020B0604020202020204" charset="0"/>
                <a:ea typeface="Red Hat Display" panose="020B0604020202020204" charset="0"/>
                <a:cs typeface="Red Hat Display" panose="020B0604020202020204" charset="0"/>
              </a:rPr>
              <a:t>– 6.494 </a:t>
            </a:r>
            <a:r>
              <a:rPr lang="en" dirty="0">
                <a:solidFill>
                  <a:schemeClr val="lt1"/>
                </a:solidFill>
                <a:latin typeface="Red Hat Display" panose="020B0604020202020204" charset="0"/>
                <a:ea typeface="Red Hat Display" panose="020B0604020202020204" charset="0"/>
                <a:cs typeface="Red Hat Display" panose="020B0604020202020204" charset="0"/>
              </a:rPr>
              <a:t>m/s</a:t>
            </a:r>
            <a:r>
              <a:rPr lang="en" baseline="30000" dirty="0">
                <a:solidFill>
                  <a:schemeClr val="lt1"/>
                </a:solidFill>
                <a:latin typeface="Red Hat Display" panose="020B0604020202020204" charset="0"/>
                <a:ea typeface="Red Hat Display" panose="020B0604020202020204" charset="0"/>
                <a:cs typeface="Red Hat Display" panose="020B0604020202020204" charset="0"/>
              </a:rPr>
              <a:t>2</a:t>
            </a:r>
            <a:r>
              <a:rPr lang="en-GB" b="0" i="0" dirty="0">
                <a:solidFill>
                  <a:srgbClr val="E2EEFF"/>
                </a:solidFill>
                <a:effectLst/>
                <a:latin typeface="Red Hat Display" panose="020B0604020202020204" charset="0"/>
                <a:ea typeface="Red Hat Display" panose="020B0604020202020204" charset="0"/>
                <a:cs typeface="Red Hat Display" panose="020B0604020202020204" charset="0"/>
              </a:rPr>
              <a:t> </a:t>
            </a:r>
            <a:r>
              <a:rPr lang="en-GB" dirty="0">
                <a:solidFill>
                  <a:schemeClr val="bg1"/>
                </a:solidFill>
                <a:latin typeface="Red Hat Display" panose="020B0604020202020204" charset="0"/>
                <a:ea typeface="Red Hat Display" panose="020B0604020202020204" charset="0"/>
                <a:cs typeface="Red Hat Display" panose="020B0604020202020204" charset="0"/>
              </a:rPr>
              <a:t>= 0.026 </a:t>
            </a:r>
            <a:r>
              <a:rPr lang="en" dirty="0">
                <a:solidFill>
                  <a:schemeClr val="lt1"/>
                </a:solidFill>
                <a:latin typeface="Red Hat Display" panose="020B0604020202020204" charset="0"/>
                <a:ea typeface="Red Hat Display" panose="020B0604020202020204" charset="0"/>
                <a:cs typeface="Red Hat Display" panose="020B0604020202020204" charset="0"/>
              </a:rPr>
              <a:t>m/s</a:t>
            </a:r>
            <a:r>
              <a:rPr lang="en" baseline="30000" dirty="0">
                <a:solidFill>
                  <a:schemeClr val="lt1"/>
                </a:solidFill>
                <a:latin typeface="Red Hat Display" panose="020B0604020202020204" charset="0"/>
                <a:ea typeface="Red Hat Display" panose="020B0604020202020204" charset="0"/>
                <a:cs typeface="Red Hat Display" panose="020B0604020202020204" charset="0"/>
              </a:rPr>
              <a:t>2</a:t>
            </a:r>
            <a:r>
              <a:rPr lang="en-GB" b="0" i="0" dirty="0">
                <a:solidFill>
                  <a:srgbClr val="E2EEFF"/>
                </a:solidFill>
                <a:effectLst/>
                <a:latin typeface="Red Hat Display" panose="020B0604020202020204" charset="0"/>
                <a:ea typeface="Red Hat Display" panose="020B0604020202020204" charset="0"/>
                <a:cs typeface="Red Hat Display" panose="020B0604020202020204" charset="0"/>
              </a:rPr>
              <a:t> </a:t>
            </a:r>
            <a:endParaRPr lang="en-GB" dirty="0">
              <a:solidFill>
                <a:schemeClr val="bg1"/>
              </a:solidFill>
              <a:latin typeface="Red Hat Display" panose="020B0604020202020204" charset="0"/>
              <a:ea typeface="Red Hat Display" panose="020B0604020202020204" charset="0"/>
              <a:cs typeface="Red Hat Display" panose="020B0604020202020204" charset="0"/>
            </a:endParaRPr>
          </a:p>
        </p:txBody>
      </p:sp>
    </p:spTree>
    <p:extLst>
      <p:ext uri="{BB962C8B-B14F-4D97-AF65-F5344CB8AC3E}">
        <p14:creationId xmlns:p14="http://schemas.microsoft.com/office/powerpoint/2010/main" val="117259351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1416"/>
        <p:cNvGrpSpPr/>
        <p:nvPr/>
      </p:nvGrpSpPr>
      <p:grpSpPr>
        <a:xfrm>
          <a:off x="0" y="0"/>
          <a:ext cx="0" cy="0"/>
          <a:chOff x="0" y="0"/>
          <a:chExt cx="0" cy="0"/>
        </a:xfrm>
      </p:grpSpPr>
      <p:sp>
        <p:nvSpPr>
          <p:cNvPr id="1417" name="Google Shape;1417;p55"/>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3 bandymo filmukas</a:t>
            </a:r>
            <a:endParaRPr/>
          </a:p>
        </p:txBody>
      </p:sp>
      <p:sp>
        <p:nvSpPr>
          <p:cNvPr id="1419" name="Google Shape;1419;p55"/>
          <p:cNvSpPr/>
          <p:nvPr/>
        </p:nvSpPr>
        <p:spPr>
          <a:xfrm>
            <a:off x="812640" y="535000"/>
            <a:ext cx="676225" cy="676800"/>
          </a:xfrm>
          <a:custGeom>
            <a:avLst/>
            <a:gdLst/>
            <a:ahLst/>
            <a:cxnLst/>
            <a:rect l="l" t="t" r="r" b="b"/>
            <a:pathLst>
              <a:path w="27049" h="27072" extrusionOk="0">
                <a:moveTo>
                  <a:pt x="13513" y="1"/>
                </a:moveTo>
                <a:cubicBezTo>
                  <a:pt x="6049" y="1"/>
                  <a:pt x="1" y="6072"/>
                  <a:pt x="1" y="13536"/>
                </a:cubicBezTo>
                <a:cubicBezTo>
                  <a:pt x="1" y="21023"/>
                  <a:pt x="6049" y="27071"/>
                  <a:pt x="13513" y="27071"/>
                </a:cubicBezTo>
                <a:cubicBezTo>
                  <a:pt x="21000" y="27071"/>
                  <a:pt x="27049" y="21023"/>
                  <a:pt x="27049" y="13536"/>
                </a:cubicBezTo>
                <a:cubicBezTo>
                  <a:pt x="27049" y="6072"/>
                  <a:pt x="21000" y="1"/>
                  <a:pt x="1351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0" name="Google Shape;1420;p55"/>
          <p:cNvSpPr/>
          <p:nvPr/>
        </p:nvSpPr>
        <p:spPr>
          <a:xfrm>
            <a:off x="715065" y="849425"/>
            <a:ext cx="459950" cy="459375"/>
          </a:xfrm>
          <a:custGeom>
            <a:avLst/>
            <a:gdLst/>
            <a:ahLst/>
            <a:cxnLst/>
            <a:rect l="l" t="t" r="r" b="b"/>
            <a:pathLst>
              <a:path w="18398" h="18375" fill="none" extrusionOk="0">
                <a:moveTo>
                  <a:pt x="18398" y="9199"/>
                </a:moveTo>
                <a:cubicBezTo>
                  <a:pt x="18398" y="14266"/>
                  <a:pt x="14289" y="18375"/>
                  <a:pt x="9199" y="18375"/>
                </a:cubicBezTo>
                <a:cubicBezTo>
                  <a:pt x="4132" y="18375"/>
                  <a:pt x="1" y="14266"/>
                  <a:pt x="1" y="9199"/>
                </a:cubicBezTo>
                <a:cubicBezTo>
                  <a:pt x="1" y="4109"/>
                  <a:pt x="4132" y="0"/>
                  <a:pt x="9199" y="0"/>
                </a:cubicBezTo>
                <a:cubicBezTo>
                  <a:pt x="14289" y="0"/>
                  <a:pt x="18398" y="4109"/>
                  <a:pt x="18398" y="9199"/>
                </a:cubicBezTo>
                <a:close/>
              </a:path>
            </a:pathLst>
          </a:custGeom>
          <a:solidFill>
            <a:schemeClr val="lt1"/>
          </a:solid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4" name="Video(2)">
            <a:hlinkClick r:id="" action="ppaction://media"/>
            <a:extLst>
              <a:ext uri="{FF2B5EF4-FFF2-40B4-BE49-F238E27FC236}">
                <a16:creationId xmlns:a16="http://schemas.microsoft.com/office/drawing/2014/main" id="{324CA7CF-1A66-4442-A490-A8754679AD0C}"/>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1654742" y="1079112"/>
            <a:ext cx="5975681" cy="3367075"/>
          </a:xfrm>
          <a:prstGeom prst="rect">
            <a:avLst/>
          </a:prstGeom>
        </p:spPr>
      </p:pic>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079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1389"/>
        <p:cNvGrpSpPr/>
        <p:nvPr/>
      </p:nvGrpSpPr>
      <p:grpSpPr>
        <a:xfrm>
          <a:off x="0" y="0"/>
          <a:ext cx="0" cy="0"/>
          <a:chOff x="0" y="0"/>
          <a:chExt cx="0" cy="0"/>
        </a:xfrm>
      </p:grpSpPr>
      <p:sp>
        <p:nvSpPr>
          <p:cNvPr id="1390" name="Google Shape;1390;p52"/>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dirty="0"/>
              <a:t>I</a:t>
            </a:r>
            <a:r>
              <a:rPr lang="lt-LT" dirty="0"/>
              <a:t>ŠVADA:</a:t>
            </a:r>
            <a:endParaRPr dirty="0"/>
          </a:p>
        </p:txBody>
      </p:sp>
      <p:sp>
        <p:nvSpPr>
          <p:cNvPr id="1391" name="Google Shape;1391;p52"/>
          <p:cNvSpPr txBox="1">
            <a:spLocks noGrp="1"/>
          </p:cNvSpPr>
          <p:nvPr>
            <p:ph type="subTitle" idx="2"/>
          </p:nvPr>
        </p:nvSpPr>
        <p:spPr>
          <a:xfrm>
            <a:off x="2821954" y="1509150"/>
            <a:ext cx="3500100" cy="21252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lt-LT" b="1" dirty="0"/>
              <a:t>Mums nepavyko visiškai iki smulkiausių trupmenų skaičių sulyginti a1 ir a2, nes dėl skaičių smulkumo mums teko daug kartų apvalinti gautus rezultatus iki tūkstantųjų. Bet mes prisiartinom prie tikrojo atsakymo net 0.026 </a:t>
            </a:r>
            <a:r>
              <a:rPr lang="en" b="1" dirty="0">
                <a:solidFill>
                  <a:schemeClr val="lt1"/>
                </a:solidFill>
                <a:latin typeface="Red Hat Display" panose="020B0604020202020204" charset="0"/>
                <a:ea typeface="Red Hat Display" panose="020B0604020202020204" charset="0"/>
                <a:cs typeface="Red Hat Display" panose="020B0604020202020204" charset="0"/>
              </a:rPr>
              <a:t>m/s</a:t>
            </a:r>
            <a:r>
              <a:rPr lang="en" b="1" baseline="30000" dirty="0">
                <a:solidFill>
                  <a:schemeClr val="lt1"/>
                </a:solidFill>
                <a:latin typeface="Red Hat Display" panose="020B0604020202020204" charset="0"/>
                <a:ea typeface="Red Hat Display" panose="020B0604020202020204" charset="0"/>
                <a:cs typeface="Red Hat Display" panose="020B0604020202020204" charset="0"/>
              </a:rPr>
              <a:t>2</a:t>
            </a:r>
            <a:r>
              <a:rPr lang="lt-LT" b="1" baseline="30000" dirty="0">
                <a:solidFill>
                  <a:srgbClr val="E2EEFF"/>
                </a:solidFill>
                <a:latin typeface="Red Hat Display" panose="020B0604020202020204" charset="0"/>
                <a:ea typeface="Red Hat Display" panose="020B0604020202020204" charset="0"/>
                <a:cs typeface="Red Hat Display" panose="020B0604020202020204" charset="0"/>
              </a:rPr>
              <a:t>, </a:t>
            </a:r>
            <a:r>
              <a:rPr lang="lt-LT" b="1" dirty="0">
                <a:solidFill>
                  <a:schemeClr val="lt1"/>
                </a:solidFill>
                <a:latin typeface="Red Hat Display" panose="020B0604020202020204" charset="0"/>
                <a:ea typeface="Red Hat Display" panose="020B0604020202020204" charset="0"/>
                <a:cs typeface="Red Hat Display" panose="020B0604020202020204" charset="0"/>
              </a:rPr>
              <a:t>kas mums įrodo, kad bandymą ir skaičiavimus atlikome teisingai.</a:t>
            </a:r>
            <a:endParaRPr b="1" dirty="0"/>
          </a:p>
        </p:txBody>
      </p:sp>
    </p:spTree>
    <p:extLst>
      <p:ext uri="{BB962C8B-B14F-4D97-AF65-F5344CB8AC3E}">
        <p14:creationId xmlns:p14="http://schemas.microsoft.com/office/powerpoint/2010/main" val="236817432"/>
      </p:ext>
    </p:extLst>
  </p:cSld>
  <p:clrMapOvr>
    <a:masterClrMapping/>
  </p:clrMapOvr>
  <p:transition spd="med">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1424"/>
        <p:cNvGrpSpPr/>
        <p:nvPr/>
      </p:nvGrpSpPr>
      <p:grpSpPr>
        <a:xfrm>
          <a:off x="0" y="0"/>
          <a:ext cx="0" cy="0"/>
          <a:chOff x="0" y="0"/>
          <a:chExt cx="0" cy="0"/>
        </a:xfrm>
      </p:grpSpPr>
      <p:sp>
        <p:nvSpPr>
          <p:cNvPr id="1425" name="Google Shape;1425;p56"/>
          <p:cNvSpPr/>
          <p:nvPr/>
        </p:nvSpPr>
        <p:spPr>
          <a:xfrm rot="-5400000">
            <a:off x="-25024" y="3929048"/>
            <a:ext cx="1044806" cy="1108860"/>
          </a:xfrm>
          <a:custGeom>
            <a:avLst/>
            <a:gdLst/>
            <a:ahLst/>
            <a:cxnLst/>
            <a:rect l="l" t="t" r="r" b="b"/>
            <a:pathLst>
              <a:path w="58069" h="61629" extrusionOk="0">
                <a:moveTo>
                  <a:pt x="1" y="1"/>
                </a:moveTo>
                <a:cubicBezTo>
                  <a:pt x="3835" y="503"/>
                  <a:pt x="6780" y="3767"/>
                  <a:pt x="6780" y="7716"/>
                </a:cubicBezTo>
                <a:lnTo>
                  <a:pt x="6780" y="61629"/>
                </a:lnTo>
                <a:cubicBezTo>
                  <a:pt x="12258" y="60624"/>
                  <a:pt x="17485" y="58913"/>
                  <a:pt x="22370" y="56584"/>
                </a:cubicBezTo>
                <a:cubicBezTo>
                  <a:pt x="21982" y="54462"/>
                  <a:pt x="21799" y="52293"/>
                  <a:pt x="21799" y="50079"/>
                </a:cubicBezTo>
                <a:cubicBezTo>
                  <a:pt x="21799" y="30564"/>
                  <a:pt x="37206" y="14632"/>
                  <a:pt x="56539" y="13833"/>
                </a:cubicBezTo>
                <a:cubicBezTo>
                  <a:pt x="57543" y="9382"/>
                  <a:pt x="58068" y="4771"/>
                  <a:pt x="58068"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6" name="Google Shape;1426;p56"/>
          <p:cNvSpPr/>
          <p:nvPr/>
        </p:nvSpPr>
        <p:spPr>
          <a:xfrm rot="-5400000">
            <a:off x="196969" y="3356824"/>
            <a:ext cx="1294902" cy="1305176"/>
          </a:xfrm>
          <a:custGeom>
            <a:avLst/>
            <a:gdLst/>
            <a:ahLst/>
            <a:cxnLst/>
            <a:rect l="l" t="t" r="r" b="b"/>
            <a:pathLst>
              <a:path w="71969" h="72540" extrusionOk="0">
                <a:moveTo>
                  <a:pt x="35699" y="1"/>
                </a:moveTo>
                <a:cubicBezTo>
                  <a:pt x="35174" y="1"/>
                  <a:pt x="34672" y="1"/>
                  <a:pt x="34170" y="24"/>
                </a:cubicBezTo>
                <a:cubicBezTo>
                  <a:pt x="29902" y="18946"/>
                  <a:pt x="17097" y="34604"/>
                  <a:pt x="1" y="42775"/>
                </a:cubicBezTo>
                <a:cubicBezTo>
                  <a:pt x="3059" y="59712"/>
                  <a:pt x="17873" y="72540"/>
                  <a:pt x="35699" y="72540"/>
                </a:cubicBezTo>
                <a:cubicBezTo>
                  <a:pt x="55740" y="72540"/>
                  <a:pt x="71969" y="56311"/>
                  <a:pt x="71969" y="36270"/>
                </a:cubicBezTo>
                <a:cubicBezTo>
                  <a:pt x="71969" y="16230"/>
                  <a:pt x="55740" y="1"/>
                  <a:pt x="35699"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7" name="Google Shape;1427;p56"/>
          <p:cNvSpPr/>
          <p:nvPr/>
        </p:nvSpPr>
        <p:spPr>
          <a:xfrm rot="-5400000">
            <a:off x="263911" y="3916489"/>
            <a:ext cx="625077" cy="769233"/>
          </a:xfrm>
          <a:custGeom>
            <a:avLst/>
            <a:gdLst/>
            <a:ahLst/>
            <a:cxnLst/>
            <a:rect l="l" t="t" r="r" b="b"/>
            <a:pathLst>
              <a:path w="34741" h="42753" extrusionOk="0">
                <a:moveTo>
                  <a:pt x="34740" y="1"/>
                </a:moveTo>
                <a:lnTo>
                  <a:pt x="34740" y="1"/>
                </a:lnTo>
                <a:cubicBezTo>
                  <a:pt x="15407" y="800"/>
                  <a:pt x="0" y="16732"/>
                  <a:pt x="0" y="36247"/>
                </a:cubicBezTo>
                <a:cubicBezTo>
                  <a:pt x="0" y="38461"/>
                  <a:pt x="183" y="40630"/>
                  <a:pt x="571" y="42752"/>
                </a:cubicBezTo>
                <a:cubicBezTo>
                  <a:pt x="17667" y="34581"/>
                  <a:pt x="30472" y="18923"/>
                  <a:pt x="34740"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8" name="Google Shape;1428;p56"/>
          <p:cNvSpPr txBox="1">
            <a:spLocks noGrp="1"/>
          </p:cNvSpPr>
          <p:nvPr>
            <p:ph type="subTitle" idx="4"/>
          </p:nvPr>
        </p:nvSpPr>
        <p:spPr>
          <a:xfrm>
            <a:off x="1227000" y="1392213"/>
            <a:ext cx="6982200" cy="794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1700" b="1"/>
              <a:t>Hipotezė pilnai pasitvirtino. Atlikusios 3 bandymus mes galime patvirtinti, kaip pagreitis, masė ir jėga yra susiję:</a:t>
            </a:r>
            <a:endParaRPr sz="1700" b="1"/>
          </a:p>
        </p:txBody>
      </p:sp>
      <p:sp>
        <p:nvSpPr>
          <p:cNvPr id="1429" name="Google Shape;1429;p56"/>
          <p:cNvSpPr txBox="1">
            <a:spLocks noGrp="1"/>
          </p:cNvSpPr>
          <p:nvPr>
            <p:ph type="title"/>
          </p:nvPr>
        </p:nvSpPr>
        <p:spPr>
          <a:xfrm>
            <a:off x="720000" y="598750"/>
            <a:ext cx="77040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VISO BANDYMO IŠVADOS</a:t>
            </a:r>
            <a:endParaRPr/>
          </a:p>
        </p:txBody>
      </p:sp>
      <p:sp>
        <p:nvSpPr>
          <p:cNvPr id="1430" name="Google Shape;1430;p56"/>
          <p:cNvSpPr/>
          <p:nvPr/>
        </p:nvSpPr>
        <p:spPr>
          <a:xfrm flipH="1">
            <a:off x="8108110" y="933525"/>
            <a:ext cx="676225" cy="676800"/>
          </a:xfrm>
          <a:custGeom>
            <a:avLst/>
            <a:gdLst/>
            <a:ahLst/>
            <a:cxnLst/>
            <a:rect l="l" t="t" r="r" b="b"/>
            <a:pathLst>
              <a:path w="27049" h="27072" extrusionOk="0">
                <a:moveTo>
                  <a:pt x="13513" y="1"/>
                </a:moveTo>
                <a:cubicBezTo>
                  <a:pt x="6049" y="1"/>
                  <a:pt x="1" y="6072"/>
                  <a:pt x="1" y="13536"/>
                </a:cubicBezTo>
                <a:cubicBezTo>
                  <a:pt x="1" y="21023"/>
                  <a:pt x="6049" y="27071"/>
                  <a:pt x="13513" y="27071"/>
                </a:cubicBezTo>
                <a:cubicBezTo>
                  <a:pt x="21000" y="27071"/>
                  <a:pt x="27049" y="21023"/>
                  <a:pt x="27049" y="13536"/>
                </a:cubicBezTo>
                <a:cubicBezTo>
                  <a:pt x="27049" y="6072"/>
                  <a:pt x="21000" y="1"/>
                  <a:pt x="1351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1" name="Google Shape;1431;p56"/>
          <p:cNvSpPr/>
          <p:nvPr/>
        </p:nvSpPr>
        <p:spPr>
          <a:xfrm>
            <a:off x="8658325" y="2698950"/>
            <a:ext cx="280775" cy="107300"/>
          </a:xfrm>
          <a:custGeom>
            <a:avLst/>
            <a:gdLst/>
            <a:ahLst/>
            <a:cxnLst/>
            <a:rect l="l" t="t" r="r" b="b"/>
            <a:pathLst>
              <a:path w="11231" h="4292" fill="none" extrusionOk="0">
                <a:moveTo>
                  <a:pt x="9085" y="0"/>
                </a:moveTo>
                <a:lnTo>
                  <a:pt x="2146" y="0"/>
                </a:lnTo>
                <a:cubicBezTo>
                  <a:pt x="959" y="0"/>
                  <a:pt x="0" y="959"/>
                  <a:pt x="0" y="2146"/>
                </a:cubicBezTo>
                <a:lnTo>
                  <a:pt x="0" y="2146"/>
                </a:lnTo>
                <a:cubicBezTo>
                  <a:pt x="0" y="3333"/>
                  <a:pt x="959" y="4291"/>
                  <a:pt x="2146" y="4291"/>
                </a:cubicBezTo>
                <a:lnTo>
                  <a:pt x="9085" y="4291"/>
                </a:lnTo>
                <a:cubicBezTo>
                  <a:pt x="10272" y="4291"/>
                  <a:pt x="11230" y="3333"/>
                  <a:pt x="11230" y="2146"/>
                </a:cubicBezTo>
                <a:lnTo>
                  <a:pt x="11230" y="2146"/>
                </a:lnTo>
                <a:cubicBezTo>
                  <a:pt x="11230" y="959"/>
                  <a:pt x="10272" y="0"/>
                  <a:pt x="9085" y="0"/>
                </a:cubicBezTo>
                <a:close/>
              </a:path>
            </a:pathLst>
          </a:custGeom>
          <a:noFill/>
          <a:ln w="9700" cap="flat" cmpd="sng">
            <a:solidFill>
              <a:schemeClr val="dk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432" name="Google Shape;1432;p56"/>
          <p:cNvPicPr preferRelativeResize="0"/>
          <p:nvPr/>
        </p:nvPicPr>
        <p:blipFill>
          <a:blip r:embed="rId3">
            <a:alphaModFix/>
          </a:blip>
          <a:stretch>
            <a:fillRect/>
          </a:stretch>
        </p:blipFill>
        <p:spPr>
          <a:xfrm>
            <a:off x="2778437" y="3516717"/>
            <a:ext cx="1166045" cy="943700"/>
          </a:xfrm>
          <a:prstGeom prst="rect">
            <a:avLst/>
          </a:prstGeom>
          <a:noFill/>
          <a:ln>
            <a:noFill/>
          </a:ln>
        </p:spPr>
      </p:pic>
      <p:pic>
        <p:nvPicPr>
          <p:cNvPr id="1433" name="Google Shape;1433;p56"/>
          <p:cNvPicPr preferRelativeResize="0"/>
          <p:nvPr/>
        </p:nvPicPr>
        <p:blipFill>
          <a:blip r:embed="rId4">
            <a:alphaModFix/>
          </a:blip>
          <a:stretch>
            <a:fillRect/>
          </a:stretch>
        </p:blipFill>
        <p:spPr>
          <a:xfrm>
            <a:off x="5225911" y="3546895"/>
            <a:ext cx="1145922" cy="943700"/>
          </a:xfrm>
          <a:prstGeom prst="rect">
            <a:avLst/>
          </a:prstGeom>
          <a:noFill/>
          <a:ln>
            <a:noFill/>
          </a:ln>
        </p:spPr>
      </p:pic>
      <p:pic>
        <p:nvPicPr>
          <p:cNvPr id="1434" name="Google Shape;1434;p56"/>
          <p:cNvPicPr preferRelativeResize="0"/>
          <p:nvPr/>
        </p:nvPicPr>
        <p:blipFill>
          <a:blip r:embed="rId5">
            <a:alphaModFix/>
          </a:blip>
          <a:stretch>
            <a:fillRect/>
          </a:stretch>
        </p:blipFill>
        <p:spPr>
          <a:xfrm>
            <a:off x="5225911" y="2280738"/>
            <a:ext cx="1166050" cy="943700"/>
          </a:xfrm>
          <a:prstGeom prst="rect">
            <a:avLst/>
          </a:prstGeom>
          <a:noFill/>
          <a:ln>
            <a:noFill/>
          </a:ln>
        </p:spPr>
      </p:pic>
      <p:pic>
        <p:nvPicPr>
          <p:cNvPr id="1435" name="Google Shape;1435;p56"/>
          <p:cNvPicPr preferRelativeResize="0"/>
          <p:nvPr/>
        </p:nvPicPr>
        <p:blipFill>
          <a:blip r:embed="rId6">
            <a:alphaModFix/>
          </a:blip>
          <a:stretch>
            <a:fillRect/>
          </a:stretch>
        </p:blipFill>
        <p:spPr>
          <a:xfrm>
            <a:off x="2798557" y="2280738"/>
            <a:ext cx="1145925" cy="943700"/>
          </a:xfrm>
          <a:prstGeom prst="rect">
            <a:avLst/>
          </a:prstGeom>
          <a:noFill/>
          <a:ln>
            <a:noFill/>
          </a:ln>
        </p:spPr>
      </p:pic>
    </p:spTree>
  </p:cSld>
  <p:clrMapOvr>
    <a:masterClrMapping/>
  </p:clrMapOvr>
  <p:transition spd="med">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1441"/>
        <p:cNvGrpSpPr/>
        <p:nvPr/>
      </p:nvGrpSpPr>
      <p:grpSpPr>
        <a:xfrm>
          <a:off x="0" y="0"/>
          <a:ext cx="0" cy="0"/>
          <a:chOff x="0" y="0"/>
          <a:chExt cx="0" cy="0"/>
        </a:xfrm>
      </p:grpSpPr>
      <p:sp>
        <p:nvSpPr>
          <p:cNvPr id="1442" name="Google Shape;1442;p57"/>
          <p:cNvSpPr txBox="1">
            <a:spLocks noGrp="1"/>
          </p:cNvSpPr>
          <p:nvPr>
            <p:ph type="subTitle" idx="1"/>
          </p:nvPr>
        </p:nvSpPr>
        <p:spPr>
          <a:xfrm>
            <a:off x="2079525" y="2785775"/>
            <a:ext cx="4984800" cy="6765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3100"/>
              <a:t>SU SPRENDIMAIS</a:t>
            </a:r>
            <a:endParaRPr sz="3100"/>
          </a:p>
        </p:txBody>
      </p:sp>
      <p:sp>
        <p:nvSpPr>
          <p:cNvPr id="1443" name="Google Shape;1443;p57"/>
          <p:cNvSpPr txBox="1">
            <a:spLocks noGrp="1"/>
          </p:cNvSpPr>
          <p:nvPr>
            <p:ph type="title"/>
          </p:nvPr>
        </p:nvSpPr>
        <p:spPr>
          <a:xfrm>
            <a:off x="1634400" y="1681200"/>
            <a:ext cx="5781600" cy="11046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7200" dirty="0"/>
              <a:t>UŽDAVINIAI</a:t>
            </a:r>
            <a:endParaRPr sz="7200" dirty="0">
              <a:solidFill>
                <a:schemeClr val="lt1"/>
              </a:solidFill>
            </a:endParaRPr>
          </a:p>
        </p:txBody>
      </p:sp>
      <p:sp>
        <p:nvSpPr>
          <p:cNvPr id="1444" name="Google Shape;1444;p57"/>
          <p:cNvSpPr/>
          <p:nvPr/>
        </p:nvSpPr>
        <p:spPr>
          <a:xfrm>
            <a:off x="-1" y="0"/>
            <a:ext cx="2132365" cy="2132365"/>
          </a:xfrm>
          <a:custGeom>
            <a:avLst/>
            <a:gdLst/>
            <a:ahLst/>
            <a:cxnLst/>
            <a:rect l="l" t="t" r="r" b="b"/>
            <a:pathLst>
              <a:path w="121226" h="121226" extrusionOk="0">
                <a:moveTo>
                  <a:pt x="60624" y="20133"/>
                </a:moveTo>
                <a:cubicBezTo>
                  <a:pt x="82970" y="20133"/>
                  <a:pt x="101116" y="38256"/>
                  <a:pt x="101116" y="60625"/>
                </a:cubicBezTo>
                <a:cubicBezTo>
                  <a:pt x="101116" y="82993"/>
                  <a:pt x="82970" y="101117"/>
                  <a:pt x="60624" y="101117"/>
                </a:cubicBezTo>
                <a:cubicBezTo>
                  <a:pt x="38255" y="101117"/>
                  <a:pt x="20109" y="82993"/>
                  <a:pt x="20109" y="60625"/>
                </a:cubicBezTo>
                <a:cubicBezTo>
                  <a:pt x="20109" y="38256"/>
                  <a:pt x="38255" y="20133"/>
                  <a:pt x="60624" y="20133"/>
                </a:cubicBezTo>
                <a:close/>
                <a:moveTo>
                  <a:pt x="60624" y="1"/>
                </a:moveTo>
                <a:cubicBezTo>
                  <a:pt x="27139" y="1"/>
                  <a:pt x="0" y="27140"/>
                  <a:pt x="0" y="60625"/>
                </a:cubicBezTo>
                <a:cubicBezTo>
                  <a:pt x="0" y="94086"/>
                  <a:pt x="27139" y="121226"/>
                  <a:pt x="60624" y="121226"/>
                </a:cubicBezTo>
                <a:cubicBezTo>
                  <a:pt x="94086" y="121226"/>
                  <a:pt x="121225" y="94086"/>
                  <a:pt x="121225" y="60625"/>
                </a:cubicBezTo>
                <a:cubicBezTo>
                  <a:pt x="121225" y="27140"/>
                  <a:pt x="94086" y="1"/>
                  <a:pt x="60624"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5" name="Google Shape;1445;p57"/>
          <p:cNvSpPr/>
          <p:nvPr/>
        </p:nvSpPr>
        <p:spPr>
          <a:xfrm rot="-5400000">
            <a:off x="7456413" y="251213"/>
            <a:ext cx="971800" cy="2117625"/>
          </a:xfrm>
          <a:custGeom>
            <a:avLst/>
            <a:gdLst/>
            <a:ahLst/>
            <a:cxnLst/>
            <a:rect l="l" t="t" r="r" b="b"/>
            <a:pathLst>
              <a:path w="38872" h="84705" extrusionOk="0">
                <a:moveTo>
                  <a:pt x="19424" y="0"/>
                </a:moveTo>
                <a:cubicBezTo>
                  <a:pt x="8697" y="0"/>
                  <a:pt x="0" y="8720"/>
                  <a:pt x="0" y="19447"/>
                </a:cubicBezTo>
                <a:lnTo>
                  <a:pt x="0" y="65281"/>
                </a:lnTo>
                <a:cubicBezTo>
                  <a:pt x="0" y="76008"/>
                  <a:pt x="8697" y="84705"/>
                  <a:pt x="19424" y="84705"/>
                </a:cubicBezTo>
                <a:cubicBezTo>
                  <a:pt x="24492" y="84705"/>
                  <a:pt x="29102" y="82765"/>
                  <a:pt x="32549" y="79615"/>
                </a:cubicBezTo>
                <a:cubicBezTo>
                  <a:pt x="23350" y="76374"/>
                  <a:pt x="16731" y="67586"/>
                  <a:pt x="16731" y="57269"/>
                </a:cubicBezTo>
                <a:cubicBezTo>
                  <a:pt x="16731" y="44715"/>
                  <a:pt x="26500" y="34466"/>
                  <a:pt x="38872" y="33668"/>
                </a:cubicBezTo>
                <a:lnTo>
                  <a:pt x="38872" y="19447"/>
                </a:lnTo>
                <a:cubicBezTo>
                  <a:pt x="38872" y="8720"/>
                  <a:pt x="30152" y="0"/>
                  <a:pt x="19424"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6" name="Google Shape;1446;p57"/>
          <p:cNvSpPr/>
          <p:nvPr/>
        </p:nvSpPr>
        <p:spPr>
          <a:xfrm rot="-5400000">
            <a:off x="7921188" y="-4137"/>
            <a:ext cx="788650" cy="1184075"/>
          </a:xfrm>
          <a:custGeom>
            <a:avLst/>
            <a:gdLst/>
            <a:ahLst/>
            <a:cxnLst/>
            <a:rect l="l" t="t" r="r" b="b"/>
            <a:pathLst>
              <a:path w="31546" h="47363" extrusionOk="0">
                <a:moveTo>
                  <a:pt x="7876" y="0"/>
                </a:moveTo>
                <a:cubicBezTo>
                  <a:pt x="7351" y="0"/>
                  <a:pt x="6826" y="23"/>
                  <a:pt x="6324" y="69"/>
                </a:cubicBezTo>
                <a:lnTo>
                  <a:pt x="6324" y="31682"/>
                </a:lnTo>
                <a:cubicBezTo>
                  <a:pt x="6324" y="37365"/>
                  <a:pt x="3881" y="42455"/>
                  <a:pt x="1" y="46016"/>
                </a:cubicBezTo>
                <a:cubicBezTo>
                  <a:pt x="2466" y="46883"/>
                  <a:pt x="5114" y="47363"/>
                  <a:pt x="7876" y="47363"/>
                </a:cubicBezTo>
                <a:cubicBezTo>
                  <a:pt x="20932" y="47363"/>
                  <a:pt x="31546" y="36749"/>
                  <a:pt x="31546" y="23670"/>
                </a:cubicBezTo>
                <a:cubicBezTo>
                  <a:pt x="31546" y="10591"/>
                  <a:pt x="20932" y="0"/>
                  <a:pt x="787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7" name="Google Shape;1447;p57"/>
          <p:cNvSpPr/>
          <p:nvPr/>
        </p:nvSpPr>
        <p:spPr>
          <a:xfrm rot="-5400000">
            <a:off x="8022763" y="526538"/>
            <a:ext cx="553525" cy="1148700"/>
          </a:xfrm>
          <a:custGeom>
            <a:avLst/>
            <a:gdLst/>
            <a:ahLst/>
            <a:cxnLst/>
            <a:rect l="l" t="t" r="r" b="b"/>
            <a:pathLst>
              <a:path w="22141" h="45948" extrusionOk="0">
                <a:moveTo>
                  <a:pt x="22141" y="1"/>
                </a:moveTo>
                <a:cubicBezTo>
                  <a:pt x="9769" y="799"/>
                  <a:pt x="0" y="11048"/>
                  <a:pt x="0" y="23602"/>
                </a:cubicBezTo>
                <a:cubicBezTo>
                  <a:pt x="0" y="33919"/>
                  <a:pt x="6619" y="42707"/>
                  <a:pt x="15818" y="45948"/>
                </a:cubicBezTo>
                <a:cubicBezTo>
                  <a:pt x="19698" y="42387"/>
                  <a:pt x="22141" y="37297"/>
                  <a:pt x="22141" y="31614"/>
                </a:cubicBezTo>
                <a:lnTo>
                  <a:pt x="22141"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8" name="Google Shape;1448;p57"/>
          <p:cNvSpPr/>
          <p:nvPr/>
        </p:nvSpPr>
        <p:spPr>
          <a:xfrm rot="-5400000">
            <a:off x="7260113" y="437238"/>
            <a:ext cx="1406625" cy="703600"/>
          </a:xfrm>
          <a:custGeom>
            <a:avLst/>
            <a:gdLst/>
            <a:ahLst/>
            <a:cxnLst/>
            <a:rect l="l" t="t" r="r" b="b"/>
            <a:pathLst>
              <a:path w="56265" h="28144" fill="none" extrusionOk="0">
                <a:moveTo>
                  <a:pt x="0" y="28144"/>
                </a:moveTo>
                <a:cubicBezTo>
                  <a:pt x="0" y="12600"/>
                  <a:pt x="12600" y="0"/>
                  <a:pt x="28144" y="0"/>
                </a:cubicBezTo>
                <a:cubicBezTo>
                  <a:pt x="43665" y="0"/>
                  <a:pt x="56265" y="12600"/>
                  <a:pt x="56265" y="28144"/>
                </a:cubicBez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9" name="Google Shape;1449;p57"/>
          <p:cNvSpPr/>
          <p:nvPr/>
        </p:nvSpPr>
        <p:spPr>
          <a:xfrm>
            <a:off x="716650" y="2522925"/>
            <a:ext cx="699050" cy="1944750"/>
          </a:xfrm>
          <a:custGeom>
            <a:avLst/>
            <a:gdLst/>
            <a:ahLst/>
            <a:cxnLst/>
            <a:rect l="l" t="t" r="r" b="b"/>
            <a:pathLst>
              <a:path w="27962" h="77790" extrusionOk="0">
                <a:moveTo>
                  <a:pt x="27962" y="1"/>
                </a:moveTo>
                <a:cubicBezTo>
                  <a:pt x="24287" y="663"/>
                  <a:pt x="20475" y="1028"/>
                  <a:pt x="16595" y="1028"/>
                </a:cubicBezTo>
                <a:lnTo>
                  <a:pt x="1" y="1028"/>
                </a:lnTo>
                <a:lnTo>
                  <a:pt x="1" y="70029"/>
                </a:lnTo>
                <a:cubicBezTo>
                  <a:pt x="1" y="74320"/>
                  <a:pt x="3470" y="77789"/>
                  <a:pt x="7762" y="77789"/>
                </a:cubicBezTo>
                <a:lnTo>
                  <a:pt x="20201" y="77789"/>
                </a:lnTo>
                <a:cubicBezTo>
                  <a:pt x="24493" y="77789"/>
                  <a:pt x="27962" y="74320"/>
                  <a:pt x="27962" y="70029"/>
                </a:cubicBezTo>
                <a:lnTo>
                  <a:pt x="27962"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0" name="Google Shape;1450;p57"/>
          <p:cNvSpPr/>
          <p:nvPr/>
        </p:nvSpPr>
        <p:spPr>
          <a:xfrm>
            <a:off x="716663" y="982225"/>
            <a:ext cx="699050" cy="1566400"/>
          </a:xfrm>
          <a:custGeom>
            <a:avLst/>
            <a:gdLst/>
            <a:ahLst/>
            <a:cxnLst/>
            <a:rect l="l" t="t" r="r" b="b"/>
            <a:pathLst>
              <a:path w="27962" h="62656" extrusionOk="0">
                <a:moveTo>
                  <a:pt x="6780" y="1"/>
                </a:moveTo>
                <a:cubicBezTo>
                  <a:pt x="2945" y="503"/>
                  <a:pt x="1" y="3767"/>
                  <a:pt x="1" y="7716"/>
                </a:cubicBezTo>
                <a:lnTo>
                  <a:pt x="1" y="62656"/>
                </a:lnTo>
                <a:lnTo>
                  <a:pt x="16595" y="62656"/>
                </a:lnTo>
                <a:cubicBezTo>
                  <a:pt x="20475" y="62656"/>
                  <a:pt x="24287" y="62291"/>
                  <a:pt x="27962" y="61629"/>
                </a:cubicBezTo>
                <a:lnTo>
                  <a:pt x="27962" y="7716"/>
                </a:lnTo>
                <a:cubicBezTo>
                  <a:pt x="27962" y="3767"/>
                  <a:pt x="25017" y="503"/>
                  <a:pt x="21183"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451" name="Google Shape;1451;p57"/>
          <p:cNvGrpSpPr/>
          <p:nvPr/>
        </p:nvGrpSpPr>
        <p:grpSpPr>
          <a:xfrm>
            <a:off x="7520035" y="2360625"/>
            <a:ext cx="453975" cy="948400"/>
            <a:chOff x="7520035" y="2360625"/>
            <a:chExt cx="453975" cy="948400"/>
          </a:xfrm>
        </p:grpSpPr>
        <p:grpSp>
          <p:nvGrpSpPr>
            <p:cNvPr id="1452" name="Google Shape;1452;p57"/>
            <p:cNvGrpSpPr/>
            <p:nvPr/>
          </p:nvGrpSpPr>
          <p:grpSpPr>
            <a:xfrm flipH="1">
              <a:off x="7520885" y="2813700"/>
              <a:ext cx="453125" cy="495325"/>
              <a:chOff x="4291875" y="1071125"/>
              <a:chExt cx="453125" cy="495325"/>
            </a:xfrm>
          </p:grpSpPr>
          <p:sp>
            <p:nvSpPr>
              <p:cNvPr id="1453" name="Google Shape;1453;p57"/>
              <p:cNvSpPr/>
              <p:nvPr/>
            </p:nvSpPr>
            <p:spPr>
              <a:xfrm>
                <a:off x="4702750" y="1071125"/>
                <a:ext cx="42250" cy="42250"/>
              </a:xfrm>
              <a:custGeom>
                <a:avLst/>
                <a:gdLst/>
                <a:ahLst/>
                <a:cxnLst/>
                <a:rect l="l" t="t" r="r" b="b"/>
                <a:pathLst>
                  <a:path w="1690" h="1690" extrusionOk="0">
                    <a:moveTo>
                      <a:pt x="845" y="1"/>
                    </a:moveTo>
                    <a:cubicBezTo>
                      <a:pt x="365" y="1"/>
                      <a:pt x="0" y="366"/>
                      <a:pt x="0" y="845"/>
                    </a:cubicBezTo>
                    <a:cubicBezTo>
                      <a:pt x="0" y="1302"/>
                      <a:pt x="365" y="1690"/>
                      <a:pt x="845" y="1690"/>
                    </a:cubicBezTo>
                    <a:cubicBezTo>
                      <a:pt x="1301" y="1690"/>
                      <a:pt x="1689" y="1302"/>
                      <a:pt x="1689" y="845"/>
                    </a:cubicBezTo>
                    <a:cubicBezTo>
                      <a:pt x="1689" y="366"/>
                      <a:pt x="1301" y="1"/>
                      <a:pt x="84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4" name="Google Shape;1454;p57"/>
              <p:cNvSpPr/>
              <p:nvPr/>
            </p:nvSpPr>
            <p:spPr>
              <a:xfrm>
                <a:off x="4702750" y="1297675"/>
                <a:ext cx="42250" cy="42250"/>
              </a:xfrm>
              <a:custGeom>
                <a:avLst/>
                <a:gdLst/>
                <a:ahLst/>
                <a:cxnLst/>
                <a:rect l="l" t="t" r="r" b="b"/>
                <a:pathLst>
                  <a:path w="1690" h="1690" extrusionOk="0">
                    <a:moveTo>
                      <a:pt x="845" y="0"/>
                    </a:moveTo>
                    <a:cubicBezTo>
                      <a:pt x="365" y="0"/>
                      <a:pt x="0" y="365"/>
                      <a:pt x="0" y="845"/>
                    </a:cubicBezTo>
                    <a:cubicBezTo>
                      <a:pt x="0" y="1301"/>
                      <a:pt x="365" y="1689"/>
                      <a:pt x="845" y="1689"/>
                    </a:cubicBezTo>
                    <a:cubicBezTo>
                      <a:pt x="1301" y="1689"/>
                      <a:pt x="1689" y="1301"/>
                      <a:pt x="1689" y="845"/>
                    </a:cubicBezTo>
                    <a:cubicBezTo>
                      <a:pt x="1689" y="365"/>
                      <a:pt x="1301" y="0"/>
                      <a:pt x="84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5" name="Google Shape;1455;p57"/>
              <p:cNvSpPr/>
              <p:nvPr/>
            </p:nvSpPr>
            <p:spPr>
              <a:xfrm>
                <a:off x="4702750" y="1524200"/>
                <a:ext cx="42250" cy="42250"/>
              </a:xfrm>
              <a:custGeom>
                <a:avLst/>
                <a:gdLst/>
                <a:ahLst/>
                <a:cxnLst/>
                <a:rect l="l" t="t" r="r" b="b"/>
                <a:pathLst>
                  <a:path w="1690" h="1690" extrusionOk="0">
                    <a:moveTo>
                      <a:pt x="845" y="1"/>
                    </a:moveTo>
                    <a:cubicBezTo>
                      <a:pt x="365" y="1"/>
                      <a:pt x="0" y="366"/>
                      <a:pt x="0" y="845"/>
                    </a:cubicBezTo>
                    <a:cubicBezTo>
                      <a:pt x="0" y="1302"/>
                      <a:pt x="365" y="1690"/>
                      <a:pt x="845" y="1690"/>
                    </a:cubicBezTo>
                    <a:cubicBezTo>
                      <a:pt x="1301" y="1690"/>
                      <a:pt x="1689" y="1302"/>
                      <a:pt x="1689" y="845"/>
                    </a:cubicBezTo>
                    <a:cubicBezTo>
                      <a:pt x="1689" y="366"/>
                      <a:pt x="1301" y="1"/>
                      <a:pt x="84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6" name="Google Shape;1456;p57"/>
              <p:cNvSpPr/>
              <p:nvPr/>
            </p:nvSpPr>
            <p:spPr>
              <a:xfrm>
                <a:off x="4497325" y="1071125"/>
                <a:ext cx="42250" cy="42250"/>
              </a:xfrm>
              <a:custGeom>
                <a:avLst/>
                <a:gdLst/>
                <a:ahLst/>
                <a:cxnLst/>
                <a:rect l="l" t="t" r="r" b="b"/>
                <a:pathLst>
                  <a:path w="1690" h="1690" extrusionOk="0">
                    <a:moveTo>
                      <a:pt x="845" y="1"/>
                    </a:moveTo>
                    <a:cubicBezTo>
                      <a:pt x="365" y="1"/>
                      <a:pt x="0" y="366"/>
                      <a:pt x="0" y="845"/>
                    </a:cubicBezTo>
                    <a:cubicBezTo>
                      <a:pt x="0" y="1302"/>
                      <a:pt x="365" y="1690"/>
                      <a:pt x="845" y="1690"/>
                    </a:cubicBezTo>
                    <a:cubicBezTo>
                      <a:pt x="1301" y="1690"/>
                      <a:pt x="1689" y="1302"/>
                      <a:pt x="1689" y="845"/>
                    </a:cubicBezTo>
                    <a:cubicBezTo>
                      <a:pt x="1689" y="366"/>
                      <a:pt x="1301" y="1"/>
                      <a:pt x="84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7" name="Google Shape;1457;p57"/>
              <p:cNvSpPr/>
              <p:nvPr/>
            </p:nvSpPr>
            <p:spPr>
              <a:xfrm>
                <a:off x="4497325" y="1297675"/>
                <a:ext cx="42250" cy="42250"/>
              </a:xfrm>
              <a:custGeom>
                <a:avLst/>
                <a:gdLst/>
                <a:ahLst/>
                <a:cxnLst/>
                <a:rect l="l" t="t" r="r" b="b"/>
                <a:pathLst>
                  <a:path w="1690" h="1690" extrusionOk="0">
                    <a:moveTo>
                      <a:pt x="845" y="0"/>
                    </a:moveTo>
                    <a:cubicBezTo>
                      <a:pt x="365" y="0"/>
                      <a:pt x="0" y="365"/>
                      <a:pt x="0" y="845"/>
                    </a:cubicBezTo>
                    <a:cubicBezTo>
                      <a:pt x="0" y="1301"/>
                      <a:pt x="365" y="1689"/>
                      <a:pt x="845" y="1689"/>
                    </a:cubicBezTo>
                    <a:cubicBezTo>
                      <a:pt x="1301" y="1689"/>
                      <a:pt x="1689" y="1301"/>
                      <a:pt x="1689" y="845"/>
                    </a:cubicBezTo>
                    <a:cubicBezTo>
                      <a:pt x="1689" y="365"/>
                      <a:pt x="1301" y="0"/>
                      <a:pt x="84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8" name="Google Shape;1458;p57"/>
              <p:cNvSpPr/>
              <p:nvPr/>
            </p:nvSpPr>
            <p:spPr>
              <a:xfrm>
                <a:off x="4497325" y="1524200"/>
                <a:ext cx="42250" cy="42250"/>
              </a:xfrm>
              <a:custGeom>
                <a:avLst/>
                <a:gdLst/>
                <a:ahLst/>
                <a:cxnLst/>
                <a:rect l="l" t="t" r="r" b="b"/>
                <a:pathLst>
                  <a:path w="1690" h="1690" extrusionOk="0">
                    <a:moveTo>
                      <a:pt x="845" y="1"/>
                    </a:moveTo>
                    <a:cubicBezTo>
                      <a:pt x="365" y="1"/>
                      <a:pt x="0" y="366"/>
                      <a:pt x="0" y="845"/>
                    </a:cubicBezTo>
                    <a:cubicBezTo>
                      <a:pt x="0" y="1302"/>
                      <a:pt x="365" y="1690"/>
                      <a:pt x="845" y="1690"/>
                    </a:cubicBezTo>
                    <a:cubicBezTo>
                      <a:pt x="1301" y="1690"/>
                      <a:pt x="1689" y="1302"/>
                      <a:pt x="1689" y="845"/>
                    </a:cubicBezTo>
                    <a:cubicBezTo>
                      <a:pt x="1689" y="366"/>
                      <a:pt x="1301" y="1"/>
                      <a:pt x="84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9" name="Google Shape;1459;p57"/>
              <p:cNvSpPr/>
              <p:nvPr/>
            </p:nvSpPr>
            <p:spPr>
              <a:xfrm>
                <a:off x="4291875" y="1297675"/>
                <a:ext cx="42275" cy="42250"/>
              </a:xfrm>
              <a:custGeom>
                <a:avLst/>
                <a:gdLst/>
                <a:ahLst/>
                <a:cxnLst/>
                <a:rect l="l" t="t" r="r" b="b"/>
                <a:pathLst>
                  <a:path w="1691" h="1690" extrusionOk="0">
                    <a:moveTo>
                      <a:pt x="846" y="0"/>
                    </a:moveTo>
                    <a:cubicBezTo>
                      <a:pt x="366" y="0"/>
                      <a:pt x="1" y="365"/>
                      <a:pt x="1" y="845"/>
                    </a:cubicBezTo>
                    <a:cubicBezTo>
                      <a:pt x="1" y="1301"/>
                      <a:pt x="366" y="1689"/>
                      <a:pt x="846" y="1689"/>
                    </a:cubicBezTo>
                    <a:cubicBezTo>
                      <a:pt x="1302" y="1689"/>
                      <a:pt x="1690" y="1301"/>
                      <a:pt x="1690" y="845"/>
                    </a:cubicBezTo>
                    <a:cubicBezTo>
                      <a:pt x="1690" y="365"/>
                      <a:pt x="1302" y="0"/>
                      <a:pt x="84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0" name="Google Shape;1460;p57"/>
              <p:cNvSpPr/>
              <p:nvPr/>
            </p:nvSpPr>
            <p:spPr>
              <a:xfrm>
                <a:off x="4291875" y="1524200"/>
                <a:ext cx="42275" cy="42250"/>
              </a:xfrm>
              <a:custGeom>
                <a:avLst/>
                <a:gdLst/>
                <a:ahLst/>
                <a:cxnLst/>
                <a:rect l="l" t="t" r="r" b="b"/>
                <a:pathLst>
                  <a:path w="1691" h="1690" extrusionOk="0">
                    <a:moveTo>
                      <a:pt x="846" y="1"/>
                    </a:moveTo>
                    <a:cubicBezTo>
                      <a:pt x="366" y="1"/>
                      <a:pt x="1" y="366"/>
                      <a:pt x="1" y="845"/>
                    </a:cubicBezTo>
                    <a:cubicBezTo>
                      <a:pt x="1" y="1302"/>
                      <a:pt x="366" y="1690"/>
                      <a:pt x="846" y="1690"/>
                    </a:cubicBezTo>
                    <a:cubicBezTo>
                      <a:pt x="1302" y="1690"/>
                      <a:pt x="1690" y="1302"/>
                      <a:pt x="1690" y="845"/>
                    </a:cubicBezTo>
                    <a:cubicBezTo>
                      <a:pt x="1690" y="366"/>
                      <a:pt x="1302" y="1"/>
                      <a:pt x="84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461" name="Google Shape;1461;p57"/>
            <p:cNvGrpSpPr/>
            <p:nvPr/>
          </p:nvGrpSpPr>
          <p:grpSpPr>
            <a:xfrm flipH="1">
              <a:off x="7520035" y="2360625"/>
              <a:ext cx="453975" cy="495325"/>
              <a:chOff x="4291875" y="618050"/>
              <a:chExt cx="453975" cy="495325"/>
            </a:xfrm>
          </p:grpSpPr>
          <p:sp>
            <p:nvSpPr>
              <p:cNvPr id="1462" name="Google Shape;1462;p57"/>
              <p:cNvSpPr/>
              <p:nvPr/>
            </p:nvSpPr>
            <p:spPr>
              <a:xfrm>
                <a:off x="4497325" y="618050"/>
                <a:ext cx="42250" cy="42250"/>
              </a:xfrm>
              <a:custGeom>
                <a:avLst/>
                <a:gdLst/>
                <a:ahLst/>
                <a:cxnLst/>
                <a:rect l="l" t="t" r="r" b="b"/>
                <a:pathLst>
                  <a:path w="1690" h="1690" extrusionOk="0">
                    <a:moveTo>
                      <a:pt x="845" y="0"/>
                    </a:moveTo>
                    <a:cubicBezTo>
                      <a:pt x="365" y="0"/>
                      <a:pt x="0" y="365"/>
                      <a:pt x="0" y="845"/>
                    </a:cubicBezTo>
                    <a:cubicBezTo>
                      <a:pt x="0" y="1301"/>
                      <a:pt x="365" y="1689"/>
                      <a:pt x="845" y="1689"/>
                    </a:cubicBezTo>
                    <a:cubicBezTo>
                      <a:pt x="1301" y="1689"/>
                      <a:pt x="1689" y="1301"/>
                      <a:pt x="1689" y="845"/>
                    </a:cubicBezTo>
                    <a:cubicBezTo>
                      <a:pt x="1689" y="365"/>
                      <a:pt x="1301" y="0"/>
                      <a:pt x="84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3" name="Google Shape;1463;p57"/>
              <p:cNvSpPr/>
              <p:nvPr/>
            </p:nvSpPr>
            <p:spPr>
              <a:xfrm>
                <a:off x="4497325" y="844575"/>
                <a:ext cx="42250" cy="42250"/>
              </a:xfrm>
              <a:custGeom>
                <a:avLst/>
                <a:gdLst/>
                <a:ahLst/>
                <a:cxnLst/>
                <a:rect l="l" t="t" r="r" b="b"/>
                <a:pathLst>
                  <a:path w="1690" h="1690" extrusionOk="0">
                    <a:moveTo>
                      <a:pt x="845" y="1"/>
                    </a:moveTo>
                    <a:cubicBezTo>
                      <a:pt x="365" y="1"/>
                      <a:pt x="0" y="366"/>
                      <a:pt x="0" y="845"/>
                    </a:cubicBezTo>
                    <a:cubicBezTo>
                      <a:pt x="0" y="1302"/>
                      <a:pt x="365" y="1690"/>
                      <a:pt x="845" y="1690"/>
                    </a:cubicBezTo>
                    <a:cubicBezTo>
                      <a:pt x="1301" y="1690"/>
                      <a:pt x="1689" y="1302"/>
                      <a:pt x="1689" y="845"/>
                    </a:cubicBezTo>
                    <a:cubicBezTo>
                      <a:pt x="1689" y="366"/>
                      <a:pt x="1301" y="1"/>
                      <a:pt x="84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4" name="Google Shape;1464;p57"/>
              <p:cNvSpPr/>
              <p:nvPr/>
            </p:nvSpPr>
            <p:spPr>
              <a:xfrm>
                <a:off x="4291875" y="618050"/>
                <a:ext cx="42275" cy="42250"/>
              </a:xfrm>
              <a:custGeom>
                <a:avLst/>
                <a:gdLst/>
                <a:ahLst/>
                <a:cxnLst/>
                <a:rect l="l" t="t" r="r" b="b"/>
                <a:pathLst>
                  <a:path w="1691" h="1690" extrusionOk="0">
                    <a:moveTo>
                      <a:pt x="846" y="0"/>
                    </a:moveTo>
                    <a:cubicBezTo>
                      <a:pt x="366" y="0"/>
                      <a:pt x="1" y="365"/>
                      <a:pt x="1" y="845"/>
                    </a:cubicBezTo>
                    <a:cubicBezTo>
                      <a:pt x="1" y="1301"/>
                      <a:pt x="366" y="1689"/>
                      <a:pt x="846" y="1689"/>
                    </a:cubicBezTo>
                    <a:cubicBezTo>
                      <a:pt x="1302" y="1689"/>
                      <a:pt x="1690" y="1301"/>
                      <a:pt x="1690" y="845"/>
                    </a:cubicBezTo>
                    <a:cubicBezTo>
                      <a:pt x="1690" y="365"/>
                      <a:pt x="1302" y="0"/>
                      <a:pt x="84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5" name="Google Shape;1465;p57"/>
              <p:cNvSpPr/>
              <p:nvPr/>
            </p:nvSpPr>
            <p:spPr>
              <a:xfrm>
                <a:off x="4291875" y="844575"/>
                <a:ext cx="42275" cy="42250"/>
              </a:xfrm>
              <a:custGeom>
                <a:avLst/>
                <a:gdLst/>
                <a:ahLst/>
                <a:cxnLst/>
                <a:rect l="l" t="t" r="r" b="b"/>
                <a:pathLst>
                  <a:path w="1691" h="1690" extrusionOk="0">
                    <a:moveTo>
                      <a:pt x="846" y="1"/>
                    </a:moveTo>
                    <a:cubicBezTo>
                      <a:pt x="366" y="1"/>
                      <a:pt x="1" y="366"/>
                      <a:pt x="1" y="845"/>
                    </a:cubicBezTo>
                    <a:cubicBezTo>
                      <a:pt x="1" y="1302"/>
                      <a:pt x="366" y="1690"/>
                      <a:pt x="846" y="1690"/>
                    </a:cubicBezTo>
                    <a:cubicBezTo>
                      <a:pt x="1302" y="1690"/>
                      <a:pt x="1690" y="1302"/>
                      <a:pt x="1690" y="845"/>
                    </a:cubicBezTo>
                    <a:cubicBezTo>
                      <a:pt x="1690" y="366"/>
                      <a:pt x="1302" y="1"/>
                      <a:pt x="84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6" name="Google Shape;1466;p57"/>
              <p:cNvSpPr/>
              <p:nvPr/>
            </p:nvSpPr>
            <p:spPr>
              <a:xfrm>
                <a:off x="4291875" y="1071125"/>
                <a:ext cx="42275" cy="42250"/>
              </a:xfrm>
              <a:custGeom>
                <a:avLst/>
                <a:gdLst/>
                <a:ahLst/>
                <a:cxnLst/>
                <a:rect l="l" t="t" r="r" b="b"/>
                <a:pathLst>
                  <a:path w="1691" h="1690" extrusionOk="0">
                    <a:moveTo>
                      <a:pt x="846" y="1"/>
                    </a:moveTo>
                    <a:cubicBezTo>
                      <a:pt x="366" y="1"/>
                      <a:pt x="1" y="366"/>
                      <a:pt x="1" y="845"/>
                    </a:cubicBezTo>
                    <a:cubicBezTo>
                      <a:pt x="1" y="1302"/>
                      <a:pt x="366" y="1690"/>
                      <a:pt x="846" y="1690"/>
                    </a:cubicBezTo>
                    <a:cubicBezTo>
                      <a:pt x="1302" y="1690"/>
                      <a:pt x="1690" y="1302"/>
                      <a:pt x="1690" y="845"/>
                    </a:cubicBezTo>
                    <a:cubicBezTo>
                      <a:pt x="1690" y="366"/>
                      <a:pt x="1302" y="1"/>
                      <a:pt x="84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7" name="Google Shape;1467;p57"/>
              <p:cNvSpPr/>
              <p:nvPr/>
            </p:nvSpPr>
            <p:spPr>
              <a:xfrm>
                <a:off x="4703600" y="618050"/>
                <a:ext cx="42250" cy="42250"/>
              </a:xfrm>
              <a:custGeom>
                <a:avLst/>
                <a:gdLst/>
                <a:ahLst/>
                <a:cxnLst/>
                <a:rect l="l" t="t" r="r" b="b"/>
                <a:pathLst>
                  <a:path w="1690" h="1690" extrusionOk="0">
                    <a:moveTo>
                      <a:pt x="845" y="0"/>
                    </a:moveTo>
                    <a:cubicBezTo>
                      <a:pt x="365" y="0"/>
                      <a:pt x="0" y="365"/>
                      <a:pt x="0" y="845"/>
                    </a:cubicBezTo>
                    <a:cubicBezTo>
                      <a:pt x="0" y="1301"/>
                      <a:pt x="365" y="1689"/>
                      <a:pt x="845" y="1689"/>
                    </a:cubicBezTo>
                    <a:cubicBezTo>
                      <a:pt x="1301" y="1689"/>
                      <a:pt x="1689" y="1301"/>
                      <a:pt x="1689" y="845"/>
                    </a:cubicBezTo>
                    <a:cubicBezTo>
                      <a:pt x="1689" y="365"/>
                      <a:pt x="1301" y="0"/>
                      <a:pt x="84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8" name="Google Shape;1468;p57"/>
              <p:cNvSpPr/>
              <p:nvPr/>
            </p:nvSpPr>
            <p:spPr>
              <a:xfrm>
                <a:off x="4703600" y="844575"/>
                <a:ext cx="42250" cy="42250"/>
              </a:xfrm>
              <a:custGeom>
                <a:avLst/>
                <a:gdLst/>
                <a:ahLst/>
                <a:cxnLst/>
                <a:rect l="l" t="t" r="r" b="b"/>
                <a:pathLst>
                  <a:path w="1690" h="1690" extrusionOk="0">
                    <a:moveTo>
                      <a:pt x="845" y="1"/>
                    </a:moveTo>
                    <a:cubicBezTo>
                      <a:pt x="365" y="1"/>
                      <a:pt x="0" y="366"/>
                      <a:pt x="0" y="845"/>
                    </a:cubicBezTo>
                    <a:cubicBezTo>
                      <a:pt x="0" y="1302"/>
                      <a:pt x="365" y="1690"/>
                      <a:pt x="845" y="1690"/>
                    </a:cubicBezTo>
                    <a:cubicBezTo>
                      <a:pt x="1301" y="1690"/>
                      <a:pt x="1689" y="1302"/>
                      <a:pt x="1689" y="845"/>
                    </a:cubicBezTo>
                    <a:cubicBezTo>
                      <a:pt x="1689" y="366"/>
                      <a:pt x="1301" y="1"/>
                      <a:pt x="84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Tree>
  </p:cSld>
  <p:clrMapOvr>
    <a:masterClrMapping/>
  </p:clrMapOvr>
  <mc:AlternateContent xmlns:mc="http://schemas.openxmlformats.org/markup-compatibility/2006" xmlns:p14="http://schemas.microsoft.com/office/powerpoint/2010/main">
    <mc:Choice Requires="p14">
      <p:transition spd="med">
        <p14:flip dir="l"/>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1472"/>
        <p:cNvGrpSpPr/>
        <p:nvPr/>
      </p:nvGrpSpPr>
      <p:grpSpPr>
        <a:xfrm>
          <a:off x="0" y="0"/>
          <a:ext cx="0" cy="0"/>
          <a:chOff x="0" y="0"/>
          <a:chExt cx="0" cy="0"/>
        </a:xfrm>
      </p:grpSpPr>
      <p:sp>
        <p:nvSpPr>
          <p:cNvPr id="1473" name="Google Shape;1473;p58"/>
          <p:cNvSpPr/>
          <p:nvPr/>
        </p:nvSpPr>
        <p:spPr>
          <a:xfrm flipH="1">
            <a:off x="8024775" y="3426700"/>
            <a:ext cx="1989250" cy="2421775"/>
          </a:xfrm>
          <a:custGeom>
            <a:avLst/>
            <a:gdLst/>
            <a:ahLst/>
            <a:cxnLst/>
            <a:rect l="l" t="t" r="r" b="b"/>
            <a:pathLst>
              <a:path w="79570" h="96871" fill="none" extrusionOk="0">
                <a:moveTo>
                  <a:pt x="1" y="0"/>
                </a:moveTo>
                <a:lnTo>
                  <a:pt x="69435" y="0"/>
                </a:lnTo>
                <a:cubicBezTo>
                  <a:pt x="75050" y="0"/>
                  <a:pt x="79570" y="4542"/>
                  <a:pt x="79570" y="10135"/>
                </a:cubicBezTo>
                <a:lnTo>
                  <a:pt x="79570" y="96871"/>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1474" name="Google Shape;1474;p58"/>
          <p:cNvCxnSpPr/>
          <p:nvPr/>
        </p:nvCxnSpPr>
        <p:spPr>
          <a:xfrm>
            <a:off x="7521575" y="4675675"/>
            <a:ext cx="514500" cy="0"/>
          </a:xfrm>
          <a:prstGeom prst="straightConnector1">
            <a:avLst/>
          </a:prstGeom>
          <a:noFill/>
          <a:ln w="9525" cap="flat" cmpd="sng">
            <a:solidFill>
              <a:schemeClr val="lt1"/>
            </a:solidFill>
            <a:prstDash val="solid"/>
            <a:round/>
            <a:headEnd type="none" w="med" len="med"/>
            <a:tailEnd type="none" w="med" len="med"/>
          </a:ln>
        </p:spPr>
      </p:cxnSp>
      <p:sp>
        <p:nvSpPr>
          <p:cNvPr id="1475" name="Google Shape;1475;p58"/>
          <p:cNvSpPr/>
          <p:nvPr/>
        </p:nvSpPr>
        <p:spPr>
          <a:xfrm flipH="1">
            <a:off x="7519950" y="3426700"/>
            <a:ext cx="1989250" cy="2421775"/>
          </a:xfrm>
          <a:custGeom>
            <a:avLst/>
            <a:gdLst/>
            <a:ahLst/>
            <a:cxnLst/>
            <a:rect l="l" t="t" r="r" b="b"/>
            <a:pathLst>
              <a:path w="79570" h="96871" fill="none" extrusionOk="0">
                <a:moveTo>
                  <a:pt x="1" y="0"/>
                </a:moveTo>
                <a:lnTo>
                  <a:pt x="69435" y="0"/>
                </a:lnTo>
                <a:cubicBezTo>
                  <a:pt x="75050" y="0"/>
                  <a:pt x="79570" y="4542"/>
                  <a:pt x="79570" y="10135"/>
                </a:cubicBezTo>
                <a:lnTo>
                  <a:pt x="79570" y="96871"/>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6" name="Google Shape;1476;p58"/>
          <p:cNvSpPr/>
          <p:nvPr/>
        </p:nvSpPr>
        <p:spPr>
          <a:xfrm flipH="1">
            <a:off x="2605110" y="1710541"/>
            <a:ext cx="1168517" cy="1169510"/>
          </a:xfrm>
          <a:custGeom>
            <a:avLst/>
            <a:gdLst/>
            <a:ahLst/>
            <a:cxnLst/>
            <a:rect l="l" t="t" r="r" b="b"/>
            <a:pathLst>
              <a:path w="27049" h="27072" extrusionOk="0">
                <a:moveTo>
                  <a:pt x="13513" y="1"/>
                </a:moveTo>
                <a:cubicBezTo>
                  <a:pt x="6049" y="1"/>
                  <a:pt x="1" y="6072"/>
                  <a:pt x="1" y="13536"/>
                </a:cubicBezTo>
                <a:cubicBezTo>
                  <a:pt x="1" y="21023"/>
                  <a:pt x="6049" y="27071"/>
                  <a:pt x="13513" y="27071"/>
                </a:cubicBezTo>
                <a:cubicBezTo>
                  <a:pt x="21000" y="27071"/>
                  <a:pt x="27049" y="21023"/>
                  <a:pt x="27049" y="13536"/>
                </a:cubicBezTo>
                <a:cubicBezTo>
                  <a:pt x="27049" y="6072"/>
                  <a:pt x="21000" y="1"/>
                  <a:pt x="1351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5"/>
              </a:solidFill>
            </a:endParaRPr>
          </a:p>
        </p:txBody>
      </p:sp>
      <p:sp>
        <p:nvSpPr>
          <p:cNvPr id="1477" name="Google Shape;1477;p58"/>
          <p:cNvSpPr txBox="1">
            <a:spLocks noGrp="1"/>
          </p:cNvSpPr>
          <p:nvPr>
            <p:ph type="subTitle" idx="1"/>
          </p:nvPr>
        </p:nvSpPr>
        <p:spPr>
          <a:xfrm>
            <a:off x="3878500" y="2716200"/>
            <a:ext cx="3744900" cy="1904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Sprendimas:</a:t>
            </a:r>
            <a:endParaRPr/>
          </a:p>
          <a:p>
            <a:pPr marL="0" lvl="0" indent="0" algn="l" rtl="0">
              <a:spcBef>
                <a:spcPts val="0"/>
              </a:spcBef>
              <a:spcAft>
                <a:spcPts val="0"/>
              </a:spcAft>
              <a:buNone/>
            </a:pPr>
            <a:r>
              <a:rPr lang="en"/>
              <a:t>Duota: </a:t>
            </a:r>
            <a:endParaRPr/>
          </a:p>
          <a:p>
            <a:pPr marL="0" lvl="0" indent="0" algn="l" rtl="0">
              <a:spcBef>
                <a:spcPts val="0"/>
              </a:spcBef>
              <a:spcAft>
                <a:spcPts val="0"/>
              </a:spcAft>
              <a:buNone/>
            </a:pPr>
            <a:r>
              <a:rPr lang="en"/>
              <a:t>m = 1000 kg</a:t>
            </a:r>
            <a:endParaRPr/>
          </a:p>
          <a:p>
            <a:pPr marL="0" lvl="0" indent="0" algn="l" rtl="0">
              <a:spcBef>
                <a:spcPts val="0"/>
              </a:spcBef>
              <a:spcAft>
                <a:spcPts val="0"/>
              </a:spcAft>
              <a:buNone/>
            </a:pPr>
            <a:r>
              <a:rPr lang="en"/>
              <a:t>a = 9 km/s</a:t>
            </a:r>
            <a:r>
              <a:rPr lang="en" baseline="30000"/>
              <a:t>2  </a:t>
            </a:r>
            <a:r>
              <a:rPr lang="en"/>
              <a:t>= 9000 m/s</a:t>
            </a:r>
            <a:r>
              <a:rPr lang="en" baseline="30000"/>
              <a:t>2</a:t>
            </a:r>
            <a:endParaRPr baseline="30000"/>
          </a:p>
          <a:p>
            <a:pPr marL="0" lvl="0" indent="0" algn="l" rtl="0">
              <a:spcBef>
                <a:spcPts val="0"/>
              </a:spcBef>
              <a:spcAft>
                <a:spcPts val="0"/>
              </a:spcAft>
              <a:buNone/>
            </a:pPr>
            <a:r>
              <a:rPr lang="en"/>
              <a:t>Rasti: F = ma</a:t>
            </a:r>
            <a:endParaRPr/>
          </a:p>
          <a:p>
            <a:pPr marL="0" lvl="0" indent="0" algn="l" rtl="0">
              <a:spcBef>
                <a:spcPts val="0"/>
              </a:spcBef>
              <a:spcAft>
                <a:spcPts val="0"/>
              </a:spcAft>
              <a:buNone/>
            </a:pPr>
            <a:r>
              <a:rPr lang="en"/>
              <a:t>F = 1000 kg * 9000 m/s</a:t>
            </a:r>
            <a:r>
              <a:rPr lang="en" baseline="30000"/>
              <a:t>2</a:t>
            </a:r>
            <a:r>
              <a:rPr lang="en"/>
              <a:t> = 9 * 10</a:t>
            </a:r>
            <a:r>
              <a:rPr lang="en" baseline="30000"/>
              <a:t>6</a:t>
            </a:r>
            <a:r>
              <a:rPr lang="en"/>
              <a:t> J = = 9 MJ </a:t>
            </a:r>
            <a:endParaRPr baseline="30000"/>
          </a:p>
          <a:p>
            <a:pPr marL="0" lvl="0" indent="0" algn="l" rtl="0">
              <a:spcBef>
                <a:spcPts val="0"/>
              </a:spcBef>
              <a:spcAft>
                <a:spcPts val="0"/>
              </a:spcAft>
              <a:buNone/>
            </a:pPr>
            <a:endParaRPr/>
          </a:p>
        </p:txBody>
      </p:sp>
      <p:sp>
        <p:nvSpPr>
          <p:cNvPr id="1478" name="Google Shape;1478;p58"/>
          <p:cNvSpPr txBox="1">
            <a:spLocks noGrp="1"/>
          </p:cNvSpPr>
          <p:nvPr>
            <p:ph type="title"/>
          </p:nvPr>
        </p:nvSpPr>
        <p:spPr>
          <a:xfrm>
            <a:off x="3825213" y="1185575"/>
            <a:ext cx="3643200" cy="15516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sz="2300"/>
              <a:t>Automobilis, kurio masė lygi 1000 kg, įsibegėjo 9 km/s</a:t>
            </a:r>
            <a:r>
              <a:rPr lang="en" sz="2600" baseline="30000"/>
              <a:t>2 </a:t>
            </a:r>
            <a:r>
              <a:rPr lang="en" sz="2300"/>
              <a:t>pagreičiu. Kiek jis išnaudojo jėgos?</a:t>
            </a:r>
            <a:endParaRPr sz="2300"/>
          </a:p>
        </p:txBody>
      </p:sp>
      <p:sp>
        <p:nvSpPr>
          <p:cNvPr id="1479" name="Google Shape;1479;p58"/>
          <p:cNvSpPr txBox="1">
            <a:spLocks noGrp="1"/>
          </p:cNvSpPr>
          <p:nvPr>
            <p:ph type="title" idx="2"/>
          </p:nvPr>
        </p:nvSpPr>
        <p:spPr>
          <a:xfrm>
            <a:off x="2605163" y="1874400"/>
            <a:ext cx="1168500" cy="841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01</a:t>
            </a:r>
            <a:endParaRPr/>
          </a:p>
        </p:txBody>
      </p:sp>
      <p:sp>
        <p:nvSpPr>
          <p:cNvPr id="1480" name="Google Shape;1480;p58"/>
          <p:cNvSpPr/>
          <p:nvPr/>
        </p:nvSpPr>
        <p:spPr>
          <a:xfrm>
            <a:off x="-176550" y="-9525"/>
            <a:ext cx="1451725" cy="1540725"/>
          </a:xfrm>
          <a:custGeom>
            <a:avLst/>
            <a:gdLst/>
            <a:ahLst/>
            <a:cxnLst/>
            <a:rect l="l" t="t" r="r" b="b"/>
            <a:pathLst>
              <a:path w="58069" h="61629" extrusionOk="0">
                <a:moveTo>
                  <a:pt x="1" y="1"/>
                </a:moveTo>
                <a:cubicBezTo>
                  <a:pt x="3835" y="503"/>
                  <a:pt x="6780" y="3767"/>
                  <a:pt x="6780" y="7716"/>
                </a:cubicBezTo>
                <a:lnTo>
                  <a:pt x="6780" y="61629"/>
                </a:lnTo>
                <a:cubicBezTo>
                  <a:pt x="12258" y="60624"/>
                  <a:pt x="17485" y="58913"/>
                  <a:pt x="22370" y="56584"/>
                </a:cubicBezTo>
                <a:cubicBezTo>
                  <a:pt x="21982" y="54462"/>
                  <a:pt x="21799" y="52293"/>
                  <a:pt x="21799" y="50079"/>
                </a:cubicBezTo>
                <a:cubicBezTo>
                  <a:pt x="21799" y="30564"/>
                  <a:pt x="37206" y="14632"/>
                  <a:pt x="56539" y="13833"/>
                </a:cubicBezTo>
                <a:cubicBezTo>
                  <a:pt x="57543" y="9382"/>
                  <a:pt x="58068" y="4771"/>
                  <a:pt x="58068"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1" name="Google Shape;1481;p58"/>
          <p:cNvSpPr/>
          <p:nvPr/>
        </p:nvSpPr>
        <p:spPr>
          <a:xfrm>
            <a:off x="382675" y="335700"/>
            <a:ext cx="1799225" cy="1813500"/>
          </a:xfrm>
          <a:custGeom>
            <a:avLst/>
            <a:gdLst/>
            <a:ahLst/>
            <a:cxnLst/>
            <a:rect l="l" t="t" r="r" b="b"/>
            <a:pathLst>
              <a:path w="71969" h="72540" extrusionOk="0">
                <a:moveTo>
                  <a:pt x="35699" y="1"/>
                </a:moveTo>
                <a:cubicBezTo>
                  <a:pt x="35174" y="1"/>
                  <a:pt x="34672" y="1"/>
                  <a:pt x="34170" y="24"/>
                </a:cubicBezTo>
                <a:cubicBezTo>
                  <a:pt x="29902" y="18946"/>
                  <a:pt x="17097" y="34604"/>
                  <a:pt x="1" y="42775"/>
                </a:cubicBezTo>
                <a:cubicBezTo>
                  <a:pt x="3059" y="59712"/>
                  <a:pt x="17873" y="72540"/>
                  <a:pt x="35699" y="72540"/>
                </a:cubicBezTo>
                <a:cubicBezTo>
                  <a:pt x="55740" y="72540"/>
                  <a:pt x="71969" y="56311"/>
                  <a:pt x="71969" y="36270"/>
                </a:cubicBezTo>
                <a:cubicBezTo>
                  <a:pt x="71969" y="16230"/>
                  <a:pt x="55740" y="1"/>
                  <a:pt x="35699"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2" name="Google Shape;1482;p58"/>
          <p:cNvSpPr/>
          <p:nvPr/>
        </p:nvSpPr>
        <p:spPr>
          <a:xfrm>
            <a:off x="368425" y="336275"/>
            <a:ext cx="868525" cy="1068825"/>
          </a:xfrm>
          <a:custGeom>
            <a:avLst/>
            <a:gdLst/>
            <a:ahLst/>
            <a:cxnLst/>
            <a:rect l="l" t="t" r="r" b="b"/>
            <a:pathLst>
              <a:path w="34741" h="42753" extrusionOk="0">
                <a:moveTo>
                  <a:pt x="34740" y="1"/>
                </a:moveTo>
                <a:lnTo>
                  <a:pt x="34740" y="1"/>
                </a:lnTo>
                <a:cubicBezTo>
                  <a:pt x="15407" y="800"/>
                  <a:pt x="0" y="16732"/>
                  <a:pt x="0" y="36247"/>
                </a:cubicBezTo>
                <a:cubicBezTo>
                  <a:pt x="0" y="38461"/>
                  <a:pt x="183" y="40630"/>
                  <a:pt x="571" y="42752"/>
                </a:cubicBezTo>
                <a:cubicBezTo>
                  <a:pt x="17667" y="34581"/>
                  <a:pt x="30472" y="18923"/>
                  <a:pt x="34740"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3" name="Google Shape;1483;p58"/>
          <p:cNvSpPr/>
          <p:nvPr/>
        </p:nvSpPr>
        <p:spPr>
          <a:xfrm>
            <a:off x="7818400" y="-9525"/>
            <a:ext cx="1325600" cy="2199800"/>
          </a:xfrm>
          <a:custGeom>
            <a:avLst/>
            <a:gdLst/>
            <a:ahLst/>
            <a:cxnLst/>
            <a:rect l="l" t="t" r="r" b="b"/>
            <a:pathLst>
              <a:path w="53024" h="87992" extrusionOk="0">
                <a:moveTo>
                  <a:pt x="0" y="0"/>
                </a:moveTo>
                <a:lnTo>
                  <a:pt x="0" y="61469"/>
                </a:lnTo>
                <a:cubicBezTo>
                  <a:pt x="0" y="76122"/>
                  <a:pt x="11869" y="87992"/>
                  <a:pt x="26523" y="87992"/>
                </a:cubicBezTo>
                <a:cubicBezTo>
                  <a:pt x="41154" y="87992"/>
                  <a:pt x="53023" y="76122"/>
                  <a:pt x="53023" y="61469"/>
                </a:cubicBezTo>
                <a:lnTo>
                  <a:pt x="53023"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4" name="Google Shape;1484;p58"/>
          <p:cNvSpPr/>
          <p:nvPr/>
        </p:nvSpPr>
        <p:spPr>
          <a:xfrm>
            <a:off x="7519950" y="259800"/>
            <a:ext cx="1325600" cy="2199825"/>
          </a:xfrm>
          <a:custGeom>
            <a:avLst/>
            <a:gdLst/>
            <a:ahLst/>
            <a:cxnLst/>
            <a:rect l="l" t="t" r="r" b="b"/>
            <a:pathLst>
              <a:path w="53024" h="87993" fill="none" extrusionOk="0">
                <a:moveTo>
                  <a:pt x="1" y="1"/>
                </a:moveTo>
                <a:lnTo>
                  <a:pt x="1" y="61492"/>
                </a:lnTo>
                <a:cubicBezTo>
                  <a:pt x="1" y="76123"/>
                  <a:pt x="11870" y="87992"/>
                  <a:pt x="26501" y="87992"/>
                </a:cubicBezTo>
                <a:lnTo>
                  <a:pt x="26501" y="87992"/>
                </a:lnTo>
                <a:cubicBezTo>
                  <a:pt x="41155" y="87992"/>
                  <a:pt x="53024" y="76123"/>
                  <a:pt x="53024" y="61492"/>
                </a:cubicBezTo>
                <a:lnTo>
                  <a:pt x="53024" y="1"/>
                </a:lnTo>
                <a:close/>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5" name="Google Shape;1485;p58"/>
          <p:cNvSpPr/>
          <p:nvPr/>
        </p:nvSpPr>
        <p:spPr>
          <a:xfrm>
            <a:off x="8182450" y="259825"/>
            <a:ext cx="25" cy="2199757"/>
          </a:xfrm>
          <a:custGeom>
            <a:avLst/>
            <a:gdLst/>
            <a:ahLst/>
            <a:cxnLst/>
            <a:rect l="l" t="t" r="r" b="b"/>
            <a:pathLst>
              <a:path w="1" h="91485" fill="none" extrusionOk="0">
                <a:moveTo>
                  <a:pt x="1" y="91484"/>
                </a:moveTo>
                <a:lnTo>
                  <a:pt x="1" y="0"/>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1486" name="Google Shape;1486;p58"/>
          <p:cNvCxnSpPr/>
          <p:nvPr/>
        </p:nvCxnSpPr>
        <p:spPr>
          <a:xfrm>
            <a:off x="7521575" y="3708400"/>
            <a:ext cx="514500" cy="0"/>
          </a:xfrm>
          <a:prstGeom prst="straightConnector1">
            <a:avLst/>
          </a:prstGeom>
          <a:noFill/>
          <a:ln w="9525" cap="flat" cmpd="sng">
            <a:solidFill>
              <a:schemeClr val="lt1"/>
            </a:solidFill>
            <a:prstDash val="solid"/>
            <a:round/>
            <a:headEnd type="none" w="med" len="med"/>
            <a:tailEnd type="none" w="med" len="med"/>
          </a:ln>
        </p:spPr>
      </p:cxnSp>
      <p:cxnSp>
        <p:nvCxnSpPr>
          <p:cNvPr id="1487" name="Google Shape;1487;p58"/>
          <p:cNvCxnSpPr/>
          <p:nvPr/>
        </p:nvCxnSpPr>
        <p:spPr>
          <a:xfrm>
            <a:off x="7521575" y="3901855"/>
            <a:ext cx="514500" cy="0"/>
          </a:xfrm>
          <a:prstGeom prst="straightConnector1">
            <a:avLst/>
          </a:prstGeom>
          <a:noFill/>
          <a:ln w="9525" cap="flat" cmpd="sng">
            <a:solidFill>
              <a:schemeClr val="lt1"/>
            </a:solidFill>
            <a:prstDash val="solid"/>
            <a:round/>
            <a:headEnd type="none" w="med" len="med"/>
            <a:tailEnd type="none" w="med" len="med"/>
          </a:ln>
        </p:spPr>
      </p:cxnSp>
      <p:cxnSp>
        <p:nvCxnSpPr>
          <p:cNvPr id="1488" name="Google Shape;1488;p58"/>
          <p:cNvCxnSpPr/>
          <p:nvPr/>
        </p:nvCxnSpPr>
        <p:spPr>
          <a:xfrm>
            <a:off x="7521575" y="4095310"/>
            <a:ext cx="514500" cy="0"/>
          </a:xfrm>
          <a:prstGeom prst="straightConnector1">
            <a:avLst/>
          </a:prstGeom>
          <a:noFill/>
          <a:ln w="9525" cap="flat" cmpd="sng">
            <a:solidFill>
              <a:schemeClr val="lt1"/>
            </a:solidFill>
            <a:prstDash val="solid"/>
            <a:round/>
            <a:headEnd type="none" w="med" len="med"/>
            <a:tailEnd type="none" w="med" len="med"/>
          </a:ln>
        </p:spPr>
      </p:cxnSp>
      <p:cxnSp>
        <p:nvCxnSpPr>
          <p:cNvPr id="1489" name="Google Shape;1489;p58"/>
          <p:cNvCxnSpPr/>
          <p:nvPr/>
        </p:nvCxnSpPr>
        <p:spPr>
          <a:xfrm>
            <a:off x="7521575" y="4288765"/>
            <a:ext cx="514500" cy="0"/>
          </a:xfrm>
          <a:prstGeom prst="straightConnector1">
            <a:avLst/>
          </a:prstGeom>
          <a:noFill/>
          <a:ln w="9525" cap="flat" cmpd="sng">
            <a:solidFill>
              <a:schemeClr val="lt1"/>
            </a:solidFill>
            <a:prstDash val="solid"/>
            <a:round/>
            <a:headEnd type="none" w="med" len="med"/>
            <a:tailEnd type="none" w="med" len="med"/>
          </a:ln>
        </p:spPr>
      </p:cxnSp>
      <p:cxnSp>
        <p:nvCxnSpPr>
          <p:cNvPr id="1490" name="Google Shape;1490;p58"/>
          <p:cNvCxnSpPr/>
          <p:nvPr/>
        </p:nvCxnSpPr>
        <p:spPr>
          <a:xfrm>
            <a:off x="7521575" y="4482220"/>
            <a:ext cx="514500" cy="0"/>
          </a:xfrm>
          <a:prstGeom prst="straightConnector1">
            <a:avLst/>
          </a:prstGeom>
          <a:noFill/>
          <a:ln w="9525" cap="flat" cmpd="sng">
            <a:solidFill>
              <a:schemeClr val="lt1"/>
            </a:solidFill>
            <a:prstDash val="solid"/>
            <a:round/>
            <a:headEnd type="none" w="med" len="med"/>
            <a:tailEnd type="none" w="med" len="med"/>
          </a:ln>
        </p:spPr>
      </p:cxnSp>
      <p:grpSp>
        <p:nvGrpSpPr>
          <p:cNvPr id="1491" name="Google Shape;1491;p58"/>
          <p:cNvGrpSpPr/>
          <p:nvPr/>
        </p:nvGrpSpPr>
        <p:grpSpPr>
          <a:xfrm rot="5400000">
            <a:off x="4099124" y="-1230226"/>
            <a:ext cx="971525" cy="3431977"/>
            <a:chOff x="8399466" y="3067247"/>
            <a:chExt cx="748133" cy="2642828"/>
          </a:xfrm>
        </p:grpSpPr>
        <p:sp>
          <p:nvSpPr>
            <p:cNvPr id="1492" name="Google Shape;1492;p58"/>
            <p:cNvSpPr/>
            <p:nvPr/>
          </p:nvSpPr>
          <p:spPr>
            <a:xfrm>
              <a:off x="8400019" y="4388901"/>
              <a:ext cx="743921" cy="24"/>
            </a:xfrm>
            <a:custGeom>
              <a:avLst/>
              <a:gdLst/>
              <a:ahLst/>
              <a:cxnLst/>
              <a:rect l="l" t="t" r="r" b="b"/>
              <a:pathLst>
                <a:path w="85459" h="1" fill="none" extrusionOk="0">
                  <a:moveTo>
                    <a:pt x="0" y="1"/>
                  </a:moveTo>
                  <a:lnTo>
                    <a:pt x="85458" y="1"/>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3" name="Google Shape;1493;p58"/>
            <p:cNvSpPr/>
            <p:nvPr/>
          </p:nvSpPr>
          <p:spPr>
            <a:xfrm>
              <a:off x="8400019" y="4199783"/>
              <a:ext cx="743921" cy="24"/>
            </a:xfrm>
            <a:custGeom>
              <a:avLst/>
              <a:gdLst/>
              <a:ahLst/>
              <a:cxnLst/>
              <a:rect l="l" t="t" r="r" b="b"/>
              <a:pathLst>
                <a:path w="85459" h="1" fill="none" extrusionOk="0">
                  <a:moveTo>
                    <a:pt x="0" y="0"/>
                  </a:moveTo>
                  <a:lnTo>
                    <a:pt x="85458" y="0"/>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4" name="Google Shape;1494;p58"/>
            <p:cNvSpPr/>
            <p:nvPr/>
          </p:nvSpPr>
          <p:spPr>
            <a:xfrm>
              <a:off x="8400019" y="4011200"/>
              <a:ext cx="743921" cy="24"/>
            </a:xfrm>
            <a:custGeom>
              <a:avLst/>
              <a:gdLst/>
              <a:ahLst/>
              <a:cxnLst/>
              <a:rect l="l" t="t" r="r" b="b"/>
              <a:pathLst>
                <a:path w="85459" h="1" fill="none" extrusionOk="0">
                  <a:moveTo>
                    <a:pt x="0" y="1"/>
                  </a:moveTo>
                  <a:lnTo>
                    <a:pt x="85458" y="1"/>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5" name="Google Shape;1495;p58"/>
            <p:cNvSpPr/>
            <p:nvPr/>
          </p:nvSpPr>
          <p:spPr>
            <a:xfrm>
              <a:off x="8400019" y="3822641"/>
              <a:ext cx="743921" cy="24"/>
            </a:xfrm>
            <a:custGeom>
              <a:avLst/>
              <a:gdLst/>
              <a:ahLst/>
              <a:cxnLst/>
              <a:rect l="l" t="t" r="r" b="b"/>
              <a:pathLst>
                <a:path w="85459" h="1" fill="none" extrusionOk="0">
                  <a:moveTo>
                    <a:pt x="0" y="0"/>
                  </a:moveTo>
                  <a:lnTo>
                    <a:pt x="85458" y="0"/>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6" name="Google Shape;1496;p58"/>
            <p:cNvSpPr/>
            <p:nvPr/>
          </p:nvSpPr>
          <p:spPr>
            <a:xfrm>
              <a:off x="8400019" y="3633500"/>
              <a:ext cx="743921" cy="24"/>
            </a:xfrm>
            <a:custGeom>
              <a:avLst/>
              <a:gdLst/>
              <a:ahLst/>
              <a:cxnLst/>
              <a:rect l="l" t="t" r="r" b="b"/>
              <a:pathLst>
                <a:path w="85459" h="1" fill="none" extrusionOk="0">
                  <a:moveTo>
                    <a:pt x="0" y="1"/>
                  </a:moveTo>
                  <a:lnTo>
                    <a:pt x="85458" y="1"/>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7" name="Google Shape;1497;p58"/>
            <p:cNvSpPr/>
            <p:nvPr/>
          </p:nvSpPr>
          <p:spPr>
            <a:xfrm>
              <a:off x="8400019" y="3444941"/>
              <a:ext cx="743921" cy="24"/>
            </a:xfrm>
            <a:custGeom>
              <a:avLst/>
              <a:gdLst/>
              <a:ahLst/>
              <a:cxnLst/>
              <a:rect l="l" t="t" r="r" b="b"/>
              <a:pathLst>
                <a:path w="85459" h="1" fill="none" extrusionOk="0">
                  <a:moveTo>
                    <a:pt x="0" y="0"/>
                  </a:moveTo>
                  <a:lnTo>
                    <a:pt x="85458" y="0"/>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8" name="Google Shape;1498;p58"/>
            <p:cNvSpPr/>
            <p:nvPr/>
          </p:nvSpPr>
          <p:spPr>
            <a:xfrm>
              <a:off x="8400019" y="3256358"/>
              <a:ext cx="743921" cy="24"/>
            </a:xfrm>
            <a:custGeom>
              <a:avLst/>
              <a:gdLst/>
              <a:ahLst/>
              <a:cxnLst/>
              <a:rect l="l" t="t" r="r" b="b"/>
              <a:pathLst>
                <a:path w="85459" h="1" fill="none" extrusionOk="0">
                  <a:moveTo>
                    <a:pt x="0" y="1"/>
                  </a:moveTo>
                  <a:lnTo>
                    <a:pt x="85458" y="1"/>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9" name="Google Shape;1499;p58"/>
            <p:cNvSpPr/>
            <p:nvPr/>
          </p:nvSpPr>
          <p:spPr>
            <a:xfrm>
              <a:off x="8966305" y="3067247"/>
              <a:ext cx="24" cy="2642789"/>
            </a:xfrm>
            <a:custGeom>
              <a:avLst/>
              <a:gdLst/>
              <a:ahLst/>
              <a:cxnLst/>
              <a:rect l="l" t="t" r="r" b="b"/>
              <a:pathLst>
                <a:path w="1" h="85458" fill="none" extrusionOk="0">
                  <a:moveTo>
                    <a:pt x="0" y="0"/>
                  </a:moveTo>
                  <a:lnTo>
                    <a:pt x="0" y="85458"/>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0" name="Google Shape;1500;p58"/>
            <p:cNvSpPr/>
            <p:nvPr/>
          </p:nvSpPr>
          <p:spPr>
            <a:xfrm>
              <a:off x="8777715" y="3067247"/>
              <a:ext cx="24" cy="2642789"/>
            </a:xfrm>
            <a:custGeom>
              <a:avLst/>
              <a:gdLst/>
              <a:ahLst/>
              <a:cxnLst/>
              <a:rect l="l" t="t" r="r" b="b"/>
              <a:pathLst>
                <a:path w="1" h="85458" fill="none" extrusionOk="0">
                  <a:moveTo>
                    <a:pt x="0" y="0"/>
                  </a:moveTo>
                  <a:lnTo>
                    <a:pt x="0" y="85458"/>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1" name="Google Shape;1501;p58"/>
            <p:cNvSpPr/>
            <p:nvPr/>
          </p:nvSpPr>
          <p:spPr>
            <a:xfrm>
              <a:off x="8588590" y="3067247"/>
              <a:ext cx="24" cy="2642789"/>
            </a:xfrm>
            <a:custGeom>
              <a:avLst/>
              <a:gdLst/>
              <a:ahLst/>
              <a:cxnLst/>
              <a:rect l="l" t="t" r="r" b="b"/>
              <a:pathLst>
                <a:path w="1" h="85458" fill="none" extrusionOk="0">
                  <a:moveTo>
                    <a:pt x="0" y="0"/>
                  </a:moveTo>
                  <a:lnTo>
                    <a:pt x="0" y="85458"/>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2" name="Google Shape;1502;p58"/>
            <p:cNvSpPr/>
            <p:nvPr/>
          </p:nvSpPr>
          <p:spPr>
            <a:xfrm>
              <a:off x="8399466" y="3067247"/>
              <a:ext cx="24" cy="2642789"/>
            </a:xfrm>
            <a:custGeom>
              <a:avLst/>
              <a:gdLst/>
              <a:ahLst/>
              <a:cxnLst/>
              <a:rect l="l" t="t" r="r" b="b"/>
              <a:pathLst>
                <a:path w="1" h="85458" fill="none" extrusionOk="0">
                  <a:moveTo>
                    <a:pt x="0" y="0"/>
                  </a:moveTo>
                  <a:lnTo>
                    <a:pt x="0" y="85458"/>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3" name="Google Shape;1503;p58"/>
            <p:cNvSpPr/>
            <p:nvPr/>
          </p:nvSpPr>
          <p:spPr>
            <a:xfrm>
              <a:off x="8400019" y="3067775"/>
              <a:ext cx="743921" cy="24"/>
            </a:xfrm>
            <a:custGeom>
              <a:avLst/>
              <a:gdLst/>
              <a:ahLst/>
              <a:cxnLst/>
              <a:rect l="l" t="t" r="r" b="b"/>
              <a:pathLst>
                <a:path w="85459" h="1" fill="none" extrusionOk="0">
                  <a:moveTo>
                    <a:pt x="0" y="1"/>
                  </a:moveTo>
                  <a:lnTo>
                    <a:pt x="85458" y="1"/>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4" name="Google Shape;1504;p58"/>
            <p:cNvSpPr/>
            <p:nvPr/>
          </p:nvSpPr>
          <p:spPr>
            <a:xfrm>
              <a:off x="8400019" y="5710051"/>
              <a:ext cx="743921" cy="24"/>
            </a:xfrm>
            <a:custGeom>
              <a:avLst/>
              <a:gdLst/>
              <a:ahLst/>
              <a:cxnLst/>
              <a:rect l="l" t="t" r="r" b="b"/>
              <a:pathLst>
                <a:path w="85459" h="1" fill="none" extrusionOk="0">
                  <a:moveTo>
                    <a:pt x="0" y="1"/>
                  </a:moveTo>
                  <a:lnTo>
                    <a:pt x="85458" y="1"/>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5" name="Google Shape;1505;p58"/>
            <p:cNvSpPr/>
            <p:nvPr/>
          </p:nvSpPr>
          <p:spPr>
            <a:xfrm>
              <a:off x="8400019" y="5520933"/>
              <a:ext cx="743921" cy="24"/>
            </a:xfrm>
            <a:custGeom>
              <a:avLst/>
              <a:gdLst/>
              <a:ahLst/>
              <a:cxnLst/>
              <a:rect l="l" t="t" r="r" b="b"/>
              <a:pathLst>
                <a:path w="85459" h="1" fill="none" extrusionOk="0">
                  <a:moveTo>
                    <a:pt x="0" y="0"/>
                  </a:moveTo>
                  <a:lnTo>
                    <a:pt x="85458" y="0"/>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6" name="Google Shape;1506;p58"/>
            <p:cNvSpPr/>
            <p:nvPr/>
          </p:nvSpPr>
          <p:spPr>
            <a:xfrm>
              <a:off x="8400019" y="5332350"/>
              <a:ext cx="743921" cy="24"/>
            </a:xfrm>
            <a:custGeom>
              <a:avLst/>
              <a:gdLst/>
              <a:ahLst/>
              <a:cxnLst/>
              <a:rect l="l" t="t" r="r" b="b"/>
              <a:pathLst>
                <a:path w="85459" h="1" fill="none" extrusionOk="0">
                  <a:moveTo>
                    <a:pt x="0" y="1"/>
                  </a:moveTo>
                  <a:lnTo>
                    <a:pt x="85458" y="1"/>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7" name="Google Shape;1507;p58"/>
            <p:cNvSpPr/>
            <p:nvPr/>
          </p:nvSpPr>
          <p:spPr>
            <a:xfrm>
              <a:off x="8400019" y="5143791"/>
              <a:ext cx="743921" cy="24"/>
            </a:xfrm>
            <a:custGeom>
              <a:avLst/>
              <a:gdLst/>
              <a:ahLst/>
              <a:cxnLst/>
              <a:rect l="l" t="t" r="r" b="b"/>
              <a:pathLst>
                <a:path w="85459" h="1" fill="none" extrusionOk="0">
                  <a:moveTo>
                    <a:pt x="0" y="0"/>
                  </a:moveTo>
                  <a:lnTo>
                    <a:pt x="85458" y="0"/>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8" name="Google Shape;1508;p58"/>
            <p:cNvSpPr/>
            <p:nvPr/>
          </p:nvSpPr>
          <p:spPr>
            <a:xfrm>
              <a:off x="8400019" y="4954650"/>
              <a:ext cx="743921" cy="24"/>
            </a:xfrm>
            <a:custGeom>
              <a:avLst/>
              <a:gdLst/>
              <a:ahLst/>
              <a:cxnLst/>
              <a:rect l="l" t="t" r="r" b="b"/>
              <a:pathLst>
                <a:path w="85459" h="1" fill="none" extrusionOk="0">
                  <a:moveTo>
                    <a:pt x="0" y="1"/>
                  </a:moveTo>
                  <a:lnTo>
                    <a:pt x="85458" y="1"/>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9" name="Google Shape;1509;p58"/>
            <p:cNvSpPr/>
            <p:nvPr/>
          </p:nvSpPr>
          <p:spPr>
            <a:xfrm>
              <a:off x="8400019" y="4766091"/>
              <a:ext cx="743921" cy="24"/>
            </a:xfrm>
            <a:custGeom>
              <a:avLst/>
              <a:gdLst/>
              <a:ahLst/>
              <a:cxnLst/>
              <a:rect l="l" t="t" r="r" b="b"/>
              <a:pathLst>
                <a:path w="85459" h="1" fill="none" extrusionOk="0">
                  <a:moveTo>
                    <a:pt x="0" y="0"/>
                  </a:moveTo>
                  <a:lnTo>
                    <a:pt x="85458" y="0"/>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0" name="Google Shape;1510;p58"/>
            <p:cNvSpPr/>
            <p:nvPr/>
          </p:nvSpPr>
          <p:spPr>
            <a:xfrm>
              <a:off x="8400019" y="4577508"/>
              <a:ext cx="743921" cy="24"/>
            </a:xfrm>
            <a:custGeom>
              <a:avLst/>
              <a:gdLst/>
              <a:ahLst/>
              <a:cxnLst/>
              <a:rect l="l" t="t" r="r" b="b"/>
              <a:pathLst>
                <a:path w="85459" h="1" fill="none" extrusionOk="0">
                  <a:moveTo>
                    <a:pt x="0" y="1"/>
                  </a:moveTo>
                  <a:lnTo>
                    <a:pt x="85458" y="1"/>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1" name="Google Shape;1511;p58"/>
            <p:cNvSpPr/>
            <p:nvPr/>
          </p:nvSpPr>
          <p:spPr>
            <a:xfrm>
              <a:off x="9147574" y="3067247"/>
              <a:ext cx="24" cy="2642789"/>
            </a:xfrm>
            <a:custGeom>
              <a:avLst/>
              <a:gdLst/>
              <a:ahLst/>
              <a:cxnLst/>
              <a:rect l="l" t="t" r="r" b="b"/>
              <a:pathLst>
                <a:path w="1" h="85458" fill="none" extrusionOk="0">
                  <a:moveTo>
                    <a:pt x="0" y="0"/>
                  </a:moveTo>
                  <a:lnTo>
                    <a:pt x="0" y="85458"/>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512" name="Google Shape;1512;p58"/>
          <p:cNvSpPr txBox="1"/>
          <p:nvPr/>
        </p:nvSpPr>
        <p:spPr>
          <a:xfrm>
            <a:off x="7930325" y="2868463"/>
            <a:ext cx="1168500" cy="431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600">
                <a:solidFill>
                  <a:schemeClr val="lt1"/>
                </a:solidFill>
                <a:latin typeface="Montserrat"/>
                <a:ea typeface="Montserrat"/>
                <a:cs typeface="Montserrat"/>
                <a:sym typeface="Montserrat"/>
              </a:rPr>
              <a:t>Ats.: 9 MJ</a:t>
            </a:r>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1516"/>
        <p:cNvGrpSpPr/>
        <p:nvPr/>
      </p:nvGrpSpPr>
      <p:grpSpPr>
        <a:xfrm>
          <a:off x="0" y="0"/>
          <a:ext cx="0" cy="0"/>
          <a:chOff x="0" y="0"/>
          <a:chExt cx="0" cy="0"/>
        </a:xfrm>
      </p:grpSpPr>
      <p:sp>
        <p:nvSpPr>
          <p:cNvPr id="1517" name="Google Shape;1517;p59"/>
          <p:cNvSpPr/>
          <p:nvPr/>
        </p:nvSpPr>
        <p:spPr>
          <a:xfrm flipH="1">
            <a:off x="8024775" y="3426700"/>
            <a:ext cx="1989250" cy="2421775"/>
          </a:xfrm>
          <a:custGeom>
            <a:avLst/>
            <a:gdLst/>
            <a:ahLst/>
            <a:cxnLst/>
            <a:rect l="l" t="t" r="r" b="b"/>
            <a:pathLst>
              <a:path w="79570" h="96871" fill="none" extrusionOk="0">
                <a:moveTo>
                  <a:pt x="1" y="0"/>
                </a:moveTo>
                <a:lnTo>
                  <a:pt x="69435" y="0"/>
                </a:lnTo>
                <a:cubicBezTo>
                  <a:pt x="75050" y="0"/>
                  <a:pt x="79570" y="4542"/>
                  <a:pt x="79570" y="10135"/>
                </a:cubicBezTo>
                <a:lnTo>
                  <a:pt x="79570" y="96871"/>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1518" name="Google Shape;1518;p59"/>
          <p:cNvCxnSpPr/>
          <p:nvPr/>
        </p:nvCxnSpPr>
        <p:spPr>
          <a:xfrm>
            <a:off x="7521575" y="4675675"/>
            <a:ext cx="514500" cy="0"/>
          </a:xfrm>
          <a:prstGeom prst="straightConnector1">
            <a:avLst/>
          </a:prstGeom>
          <a:noFill/>
          <a:ln w="9525" cap="flat" cmpd="sng">
            <a:solidFill>
              <a:schemeClr val="lt1"/>
            </a:solidFill>
            <a:prstDash val="solid"/>
            <a:round/>
            <a:headEnd type="none" w="med" len="med"/>
            <a:tailEnd type="none" w="med" len="med"/>
          </a:ln>
        </p:spPr>
      </p:cxnSp>
      <p:sp>
        <p:nvSpPr>
          <p:cNvPr id="1519" name="Google Shape;1519;p59"/>
          <p:cNvSpPr/>
          <p:nvPr/>
        </p:nvSpPr>
        <p:spPr>
          <a:xfrm flipH="1">
            <a:off x="7519950" y="3426700"/>
            <a:ext cx="1989250" cy="2421775"/>
          </a:xfrm>
          <a:custGeom>
            <a:avLst/>
            <a:gdLst/>
            <a:ahLst/>
            <a:cxnLst/>
            <a:rect l="l" t="t" r="r" b="b"/>
            <a:pathLst>
              <a:path w="79570" h="96871" fill="none" extrusionOk="0">
                <a:moveTo>
                  <a:pt x="1" y="0"/>
                </a:moveTo>
                <a:lnTo>
                  <a:pt x="69435" y="0"/>
                </a:lnTo>
                <a:cubicBezTo>
                  <a:pt x="75050" y="0"/>
                  <a:pt x="79570" y="4542"/>
                  <a:pt x="79570" y="10135"/>
                </a:cubicBezTo>
                <a:lnTo>
                  <a:pt x="79570" y="96871"/>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0" name="Google Shape;1520;p59"/>
          <p:cNvSpPr/>
          <p:nvPr/>
        </p:nvSpPr>
        <p:spPr>
          <a:xfrm flipH="1">
            <a:off x="2372872" y="1143541"/>
            <a:ext cx="1168517" cy="1169510"/>
          </a:xfrm>
          <a:custGeom>
            <a:avLst/>
            <a:gdLst/>
            <a:ahLst/>
            <a:cxnLst/>
            <a:rect l="l" t="t" r="r" b="b"/>
            <a:pathLst>
              <a:path w="27049" h="27072" extrusionOk="0">
                <a:moveTo>
                  <a:pt x="13513" y="1"/>
                </a:moveTo>
                <a:cubicBezTo>
                  <a:pt x="6049" y="1"/>
                  <a:pt x="1" y="6072"/>
                  <a:pt x="1" y="13536"/>
                </a:cubicBezTo>
                <a:cubicBezTo>
                  <a:pt x="1" y="21023"/>
                  <a:pt x="6049" y="27071"/>
                  <a:pt x="13513" y="27071"/>
                </a:cubicBezTo>
                <a:cubicBezTo>
                  <a:pt x="21000" y="27071"/>
                  <a:pt x="27049" y="21023"/>
                  <a:pt x="27049" y="13536"/>
                </a:cubicBezTo>
                <a:cubicBezTo>
                  <a:pt x="27049" y="6072"/>
                  <a:pt x="21000" y="1"/>
                  <a:pt x="1351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5"/>
              </a:solidFill>
            </a:endParaRPr>
          </a:p>
        </p:txBody>
      </p:sp>
      <p:sp>
        <p:nvSpPr>
          <p:cNvPr id="1521" name="Google Shape;1521;p59"/>
          <p:cNvSpPr txBox="1">
            <a:spLocks noGrp="1"/>
          </p:cNvSpPr>
          <p:nvPr>
            <p:ph type="subTitle" idx="1"/>
          </p:nvPr>
        </p:nvSpPr>
        <p:spPr>
          <a:xfrm>
            <a:off x="2962000" y="2313050"/>
            <a:ext cx="4856400" cy="2480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Sprendimas:</a:t>
            </a:r>
            <a:endParaRPr/>
          </a:p>
          <a:p>
            <a:pPr marL="0" lvl="0" indent="0" algn="l" rtl="0">
              <a:spcBef>
                <a:spcPts val="0"/>
              </a:spcBef>
              <a:spcAft>
                <a:spcPts val="0"/>
              </a:spcAft>
              <a:buNone/>
            </a:pPr>
            <a:r>
              <a:rPr lang="en"/>
              <a:t>Duota:</a:t>
            </a:r>
            <a:endParaRPr/>
          </a:p>
          <a:p>
            <a:pPr marL="0" lvl="0" indent="0" algn="l" rtl="0">
              <a:spcBef>
                <a:spcPts val="0"/>
              </a:spcBef>
              <a:spcAft>
                <a:spcPts val="0"/>
              </a:spcAft>
              <a:buNone/>
            </a:pPr>
            <a:r>
              <a:rPr lang="en"/>
              <a:t>m = 1000 kg + 3 žmonių masė</a:t>
            </a:r>
            <a:endParaRPr/>
          </a:p>
          <a:p>
            <a:pPr marL="0" lvl="0" indent="0" algn="l" rtl="0">
              <a:spcBef>
                <a:spcPts val="0"/>
              </a:spcBef>
              <a:spcAft>
                <a:spcPts val="0"/>
              </a:spcAft>
              <a:buNone/>
            </a:pPr>
            <a:r>
              <a:rPr lang="en"/>
              <a:t>a = 2 m/s</a:t>
            </a:r>
            <a:r>
              <a:rPr lang="en" baseline="30000"/>
              <a:t>2</a:t>
            </a:r>
            <a:r>
              <a:rPr lang="en"/>
              <a:t> </a:t>
            </a:r>
            <a:endParaRPr/>
          </a:p>
          <a:p>
            <a:pPr marL="0" marR="114300" lvl="0" indent="0" algn="l" rtl="0">
              <a:lnSpc>
                <a:spcPct val="130434"/>
              </a:lnSpc>
              <a:spcBef>
                <a:spcPts val="0"/>
              </a:spcBef>
              <a:spcAft>
                <a:spcPts val="0"/>
              </a:spcAft>
              <a:buNone/>
            </a:pPr>
            <a:r>
              <a:rPr lang="en"/>
              <a:t>F = 2330 N</a:t>
            </a:r>
            <a:endParaRPr/>
          </a:p>
          <a:p>
            <a:pPr marL="0" lvl="0" indent="0" algn="l" rtl="0">
              <a:spcBef>
                <a:spcPts val="0"/>
              </a:spcBef>
              <a:spcAft>
                <a:spcPts val="0"/>
              </a:spcAft>
              <a:buNone/>
            </a:pPr>
            <a:r>
              <a:rPr lang="en"/>
              <a:t>Rasti: F = ma -&gt; m = F/a</a:t>
            </a:r>
            <a:endParaRPr/>
          </a:p>
          <a:p>
            <a:pPr marL="0" lvl="0" indent="0" algn="l" rtl="0">
              <a:spcBef>
                <a:spcPts val="0"/>
              </a:spcBef>
              <a:spcAft>
                <a:spcPts val="0"/>
              </a:spcAft>
              <a:buNone/>
            </a:pPr>
            <a:r>
              <a:rPr lang="en">
                <a:solidFill>
                  <a:srgbClr val="FFFFFF"/>
                </a:solidFill>
              </a:rPr>
              <a:t>m = 2330 N : 2 </a:t>
            </a:r>
            <a:r>
              <a:rPr lang="en"/>
              <a:t>m/s</a:t>
            </a:r>
            <a:r>
              <a:rPr lang="en" baseline="30000"/>
              <a:t>2</a:t>
            </a:r>
            <a:r>
              <a:rPr lang="en"/>
              <a:t> </a:t>
            </a:r>
            <a:r>
              <a:rPr lang="en">
                <a:solidFill>
                  <a:srgbClr val="FFFFFF"/>
                </a:solidFill>
              </a:rPr>
              <a:t>= 1165 kg</a:t>
            </a:r>
            <a:endParaRPr>
              <a:solidFill>
                <a:srgbClr val="FFFFFF"/>
              </a:solidFill>
            </a:endParaRPr>
          </a:p>
          <a:p>
            <a:pPr marL="0" lvl="0" indent="0" algn="l" rtl="0">
              <a:spcBef>
                <a:spcPts val="0"/>
              </a:spcBef>
              <a:spcAft>
                <a:spcPts val="0"/>
              </a:spcAft>
              <a:buNone/>
            </a:pPr>
            <a:r>
              <a:rPr lang="en">
                <a:solidFill>
                  <a:srgbClr val="FFFFFF"/>
                </a:solidFill>
              </a:rPr>
              <a:t>m (vid. 1 žm.) = (1165 kg - 1000 kg) : 3 = 55 kg</a:t>
            </a:r>
            <a:endParaRPr>
              <a:solidFill>
                <a:srgbClr val="FFFFFF"/>
              </a:solidFill>
            </a:endParaRPr>
          </a:p>
          <a:p>
            <a:pPr marL="0" lvl="0" indent="0" algn="l" rtl="0">
              <a:spcBef>
                <a:spcPts val="0"/>
              </a:spcBef>
              <a:spcAft>
                <a:spcPts val="0"/>
              </a:spcAft>
              <a:buNone/>
            </a:pPr>
            <a:endParaRPr/>
          </a:p>
        </p:txBody>
      </p:sp>
      <p:sp>
        <p:nvSpPr>
          <p:cNvPr id="1522" name="Google Shape;1522;p59"/>
          <p:cNvSpPr txBox="1">
            <a:spLocks noGrp="1"/>
          </p:cNvSpPr>
          <p:nvPr>
            <p:ph type="title"/>
          </p:nvPr>
        </p:nvSpPr>
        <p:spPr>
          <a:xfrm>
            <a:off x="3541388" y="907963"/>
            <a:ext cx="3643200" cy="15516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sz="1800">
                <a:solidFill>
                  <a:srgbClr val="FFFFFF"/>
                </a:solidFill>
              </a:rPr>
              <a:t>1000 kg liftas, į viršų keldamas 3 žmones, įsibėgėja 2 m/s² pagreičiu su 2330 N jėga. Kokia yra vidutinė vieno žmogaus masė?</a:t>
            </a:r>
            <a:endParaRPr sz="1800"/>
          </a:p>
        </p:txBody>
      </p:sp>
      <p:sp>
        <p:nvSpPr>
          <p:cNvPr id="1523" name="Google Shape;1523;p59"/>
          <p:cNvSpPr txBox="1">
            <a:spLocks noGrp="1"/>
          </p:cNvSpPr>
          <p:nvPr>
            <p:ph type="title" idx="2"/>
          </p:nvPr>
        </p:nvSpPr>
        <p:spPr>
          <a:xfrm>
            <a:off x="2372863" y="1307400"/>
            <a:ext cx="1168500" cy="841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02</a:t>
            </a:r>
            <a:endParaRPr/>
          </a:p>
        </p:txBody>
      </p:sp>
      <p:sp>
        <p:nvSpPr>
          <p:cNvPr id="1524" name="Google Shape;1524;p59"/>
          <p:cNvSpPr/>
          <p:nvPr/>
        </p:nvSpPr>
        <p:spPr>
          <a:xfrm>
            <a:off x="-176550" y="-9525"/>
            <a:ext cx="1451725" cy="1540725"/>
          </a:xfrm>
          <a:custGeom>
            <a:avLst/>
            <a:gdLst/>
            <a:ahLst/>
            <a:cxnLst/>
            <a:rect l="l" t="t" r="r" b="b"/>
            <a:pathLst>
              <a:path w="58069" h="61629" extrusionOk="0">
                <a:moveTo>
                  <a:pt x="1" y="1"/>
                </a:moveTo>
                <a:cubicBezTo>
                  <a:pt x="3835" y="503"/>
                  <a:pt x="6780" y="3767"/>
                  <a:pt x="6780" y="7716"/>
                </a:cubicBezTo>
                <a:lnTo>
                  <a:pt x="6780" y="61629"/>
                </a:lnTo>
                <a:cubicBezTo>
                  <a:pt x="12258" y="60624"/>
                  <a:pt x="17485" y="58913"/>
                  <a:pt x="22370" y="56584"/>
                </a:cubicBezTo>
                <a:cubicBezTo>
                  <a:pt x="21982" y="54462"/>
                  <a:pt x="21799" y="52293"/>
                  <a:pt x="21799" y="50079"/>
                </a:cubicBezTo>
                <a:cubicBezTo>
                  <a:pt x="21799" y="30564"/>
                  <a:pt x="37206" y="14632"/>
                  <a:pt x="56539" y="13833"/>
                </a:cubicBezTo>
                <a:cubicBezTo>
                  <a:pt x="57543" y="9382"/>
                  <a:pt x="58068" y="4771"/>
                  <a:pt x="58068"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5" name="Google Shape;1525;p59"/>
          <p:cNvSpPr/>
          <p:nvPr/>
        </p:nvSpPr>
        <p:spPr>
          <a:xfrm>
            <a:off x="382675" y="335700"/>
            <a:ext cx="1799225" cy="1813500"/>
          </a:xfrm>
          <a:custGeom>
            <a:avLst/>
            <a:gdLst/>
            <a:ahLst/>
            <a:cxnLst/>
            <a:rect l="l" t="t" r="r" b="b"/>
            <a:pathLst>
              <a:path w="71969" h="72540" extrusionOk="0">
                <a:moveTo>
                  <a:pt x="35699" y="1"/>
                </a:moveTo>
                <a:cubicBezTo>
                  <a:pt x="35174" y="1"/>
                  <a:pt x="34672" y="1"/>
                  <a:pt x="34170" y="24"/>
                </a:cubicBezTo>
                <a:cubicBezTo>
                  <a:pt x="29902" y="18946"/>
                  <a:pt x="17097" y="34604"/>
                  <a:pt x="1" y="42775"/>
                </a:cubicBezTo>
                <a:cubicBezTo>
                  <a:pt x="3059" y="59712"/>
                  <a:pt x="17873" y="72540"/>
                  <a:pt x="35699" y="72540"/>
                </a:cubicBezTo>
                <a:cubicBezTo>
                  <a:pt x="55740" y="72540"/>
                  <a:pt x="71969" y="56311"/>
                  <a:pt x="71969" y="36270"/>
                </a:cubicBezTo>
                <a:cubicBezTo>
                  <a:pt x="71969" y="16230"/>
                  <a:pt x="55740" y="1"/>
                  <a:pt x="35699"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6" name="Google Shape;1526;p59"/>
          <p:cNvSpPr/>
          <p:nvPr/>
        </p:nvSpPr>
        <p:spPr>
          <a:xfrm>
            <a:off x="368425" y="336275"/>
            <a:ext cx="868525" cy="1068825"/>
          </a:xfrm>
          <a:custGeom>
            <a:avLst/>
            <a:gdLst/>
            <a:ahLst/>
            <a:cxnLst/>
            <a:rect l="l" t="t" r="r" b="b"/>
            <a:pathLst>
              <a:path w="34741" h="42753" extrusionOk="0">
                <a:moveTo>
                  <a:pt x="34740" y="1"/>
                </a:moveTo>
                <a:lnTo>
                  <a:pt x="34740" y="1"/>
                </a:lnTo>
                <a:cubicBezTo>
                  <a:pt x="15407" y="800"/>
                  <a:pt x="0" y="16732"/>
                  <a:pt x="0" y="36247"/>
                </a:cubicBezTo>
                <a:cubicBezTo>
                  <a:pt x="0" y="38461"/>
                  <a:pt x="183" y="40630"/>
                  <a:pt x="571" y="42752"/>
                </a:cubicBezTo>
                <a:cubicBezTo>
                  <a:pt x="17667" y="34581"/>
                  <a:pt x="30472" y="18923"/>
                  <a:pt x="34740"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7" name="Google Shape;1527;p59"/>
          <p:cNvSpPr/>
          <p:nvPr/>
        </p:nvSpPr>
        <p:spPr>
          <a:xfrm>
            <a:off x="7818400" y="-9525"/>
            <a:ext cx="1325600" cy="2199800"/>
          </a:xfrm>
          <a:custGeom>
            <a:avLst/>
            <a:gdLst/>
            <a:ahLst/>
            <a:cxnLst/>
            <a:rect l="l" t="t" r="r" b="b"/>
            <a:pathLst>
              <a:path w="53024" h="87992" extrusionOk="0">
                <a:moveTo>
                  <a:pt x="0" y="0"/>
                </a:moveTo>
                <a:lnTo>
                  <a:pt x="0" y="61469"/>
                </a:lnTo>
                <a:cubicBezTo>
                  <a:pt x="0" y="76122"/>
                  <a:pt x="11869" y="87992"/>
                  <a:pt x="26523" y="87992"/>
                </a:cubicBezTo>
                <a:cubicBezTo>
                  <a:pt x="41154" y="87992"/>
                  <a:pt x="53023" y="76122"/>
                  <a:pt x="53023" y="61469"/>
                </a:cubicBezTo>
                <a:lnTo>
                  <a:pt x="53023"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8" name="Google Shape;1528;p59"/>
          <p:cNvSpPr/>
          <p:nvPr/>
        </p:nvSpPr>
        <p:spPr>
          <a:xfrm>
            <a:off x="7519950" y="259800"/>
            <a:ext cx="1325600" cy="2199825"/>
          </a:xfrm>
          <a:custGeom>
            <a:avLst/>
            <a:gdLst/>
            <a:ahLst/>
            <a:cxnLst/>
            <a:rect l="l" t="t" r="r" b="b"/>
            <a:pathLst>
              <a:path w="53024" h="87993" fill="none" extrusionOk="0">
                <a:moveTo>
                  <a:pt x="1" y="1"/>
                </a:moveTo>
                <a:lnTo>
                  <a:pt x="1" y="61492"/>
                </a:lnTo>
                <a:cubicBezTo>
                  <a:pt x="1" y="76123"/>
                  <a:pt x="11870" y="87992"/>
                  <a:pt x="26501" y="87992"/>
                </a:cubicBezTo>
                <a:lnTo>
                  <a:pt x="26501" y="87992"/>
                </a:lnTo>
                <a:cubicBezTo>
                  <a:pt x="41155" y="87992"/>
                  <a:pt x="53024" y="76123"/>
                  <a:pt x="53024" y="61492"/>
                </a:cubicBezTo>
                <a:lnTo>
                  <a:pt x="53024" y="1"/>
                </a:lnTo>
                <a:close/>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9" name="Google Shape;1529;p59"/>
          <p:cNvSpPr/>
          <p:nvPr/>
        </p:nvSpPr>
        <p:spPr>
          <a:xfrm>
            <a:off x="8182450" y="259825"/>
            <a:ext cx="25" cy="2199757"/>
          </a:xfrm>
          <a:custGeom>
            <a:avLst/>
            <a:gdLst/>
            <a:ahLst/>
            <a:cxnLst/>
            <a:rect l="l" t="t" r="r" b="b"/>
            <a:pathLst>
              <a:path w="1" h="91485" fill="none" extrusionOk="0">
                <a:moveTo>
                  <a:pt x="1" y="91484"/>
                </a:moveTo>
                <a:lnTo>
                  <a:pt x="1" y="0"/>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1530" name="Google Shape;1530;p59"/>
          <p:cNvCxnSpPr/>
          <p:nvPr/>
        </p:nvCxnSpPr>
        <p:spPr>
          <a:xfrm>
            <a:off x="7521575" y="3708400"/>
            <a:ext cx="514500" cy="0"/>
          </a:xfrm>
          <a:prstGeom prst="straightConnector1">
            <a:avLst/>
          </a:prstGeom>
          <a:noFill/>
          <a:ln w="9525" cap="flat" cmpd="sng">
            <a:solidFill>
              <a:schemeClr val="lt1"/>
            </a:solidFill>
            <a:prstDash val="solid"/>
            <a:round/>
            <a:headEnd type="none" w="med" len="med"/>
            <a:tailEnd type="none" w="med" len="med"/>
          </a:ln>
        </p:spPr>
      </p:cxnSp>
      <p:cxnSp>
        <p:nvCxnSpPr>
          <p:cNvPr id="1531" name="Google Shape;1531;p59"/>
          <p:cNvCxnSpPr/>
          <p:nvPr/>
        </p:nvCxnSpPr>
        <p:spPr>
          <a:xfrm>
            <a:off x="7521575" y="3901855"/>
            <a:ext cx="514500" cy="0"/>
          </a:xfrm>
          <a:prstGeom prst="straightConnector1">
            <a:avLst/>
          </a:prstGeom>
          <a:noFill/>
          <a:ln w="9525" cap="flat" cmpd="sng">
            <a:solidFill>
              <a:schemeClr val="lt1"/>
            </a:solidFill>
            <a:prstDash val="solid"/>
            <a:round/>
            <a:headEnd type="none" w="med" len="med"/>
            <a:tailEnd type="none" w="med" len="med"/>
          </a:ln>
        </p:spPr>
      </p:cxnSp>
      <p:cxnSp>
        <p:nvCxnSpPr>
          <p:cNvPr id="1532" name="Google Shape;1532;p59"/>
          <p:cNvCxnSpPr/>
          <p:nvPr/>
        </p:nvCxnSpPr>
        <p:spPr>
          <a:xfrm>
            <a:off x="7521575" y="4095310"/>
            <a:ext cx="514500" cy="0"/>
          </a:xfrm>
          <a:prstGeom prst="straightConnector1">
            <a:avLst/>
          </a:prstGeom>
          <a:noFill/>
          <a:ln w="9525" cap="flat" cmpd="sng">
            <a:solidFill>
              <a:schemeClr val="lt1"/>
            </a:solidFill>
            <a:prstDash val="solid"/>
            <a:round/>
            <a:headEnd type="none" w="med" len="med"/>
            <a:tailEnd type="none" w="med" len="med"/>
          </a:ln>
        </p:spPr>
      </p:cxnSp>
      <p:cxnSp>
        <p:nvCxnSpPr>
          <p:cNvPr id="1533" name="Google Shape;1533;p59"/>
          <p:cNvCxnSpPr/>
          <p:nvPr/>
        </p:nvCxnSpPr>
        <p:spPr>
          <a:xfrm>
            <a:off x="7521575" y="4288765"/>
            <a:ext cx="514500" cy="0"/>
          </a:xfrm>
          <a:prstGeom prst="straightConnector1">
            <a:avLst/>
          </a:prstGeom>
          <a:noFill/>
          <a:ln w="9525" cap="flat" cmpd="sng">
            <a:solidFill>
              <a:schemeClr val="lt1"/>
            </a:solidFill>
            <a:prstDash val="solid"/>
            <a:round/>
            <a:headEnd type="none" w="med" len="med"/>
            <a:tailEnd type="none" w="med" len="med"/>
          </a:ln>
        </p:spPr>
      </p:cxnSp>
      <p:cxnSp>
        <p:nvCxnSpPr>
          <p:cNvPr id="1534" name="Google Shape;1534;p59"/>
          <p:cNvCxnSpPr/>
          <p:nvPr/>
        </p:nvCxnSpPr>
        <p:spPr>
          <a:xfrm>
            <a:off x="7521575" y="4482220"/>
            <a:ext cx="514500" cy="0"/>
          </a:xfrm>
          <a:prstGeom prst="straightConnector1">
            <a:avLst/>
          </a:prstGeom>
          <a:noFill/>
          <a:ln w="9525" cap="flat" cmpd="sng">
            <a:solidFill>
              <a:schemeClr val="lt1"/>
            </a:solidFill>
            <a:prstDash val="solid"/>
            <a:round/>
            <a:headEnd type="none" w="med" len="med"/>
            <a:tailEnd type="none" w="med" len="med"/>
          </a:ln>
        </p:spPr>
      </p:cxnSp>
      <p:grpSp>
        <p:nvGrpSpPr>
          <p:cNvPr id="1535" name="Google Shape;1535;p59"/>
          <p:cNvGrpSpPr/>
          <p:nvPr/>
        </p:nvGrpSpPr>
        <p:grpSpPr>
          <a:xfrm rot="5400000">
            <a:off x="4099124" y="-1230226"/>
            <a:ext cx="971525" cy="3431977"/>
            <a:chOff x="8399466" y="3067247"/>
            <a:chExt cx="748133" cy="2642828"/>
          </a:xfrm>
        </p:grpSpPr>
        <p:sp>
          <p:nvSpPr>
            <p:cNvPr id="1536" name="Google Shape;1536;p59"/>
            <p:cNvSpPr/>
            <p:nvPr/>
          </p:nvSpPr>
          <p:spPr>
            <a:xfrm>
              <a:off x="8400019" y="4388901"/>
              <a:ext cx="743921" cy="24"/>
            </a:xfrm>
            <a:custGeom>
              <a:avLst/>
              <a:gdLst/>
              <a:ahLst/>
              <a:cxnLst/>
              <a:rect l="l" t="t" r="r" b="b"/>
              <a:pathLst>
                <a:path w="85459" h="1" fill="none" extrusionOk="0">
                  <a:moveTo>
                    <a:pt x="0" y="1"/>
                  </a:moveTo>
                  <a:lnTo>
                    <a:pt x="85458" y="1"/>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7" name="Google Shape;1537;p59"/>
            <p:cNvSpPr/>
            <p:nvPr/>
          </p:nvSpPr>
          <p:spPr>
            <a:xfrm>
              <a:off x="8400019" y="4199783"/>
              <a:ext cx="743921" cy="24"/>
            </a:xfrm>
            <a:custGeom>
              <a:avLst/>
              <a:gdLst/>
              <a:ahLst/>
              <a:cxnLst/>
              <a:rect l="l" t="t" r="r" b="b"/>
              <a:pathLst>
                <a:path w="85459" h="1" fill="none" extrusionOk="0">
                  <a:moveTo>
                    <a:pt x="0" y="0"/>
                  </a:moveTo>
                  <a:lnTo>
                    <a:pt x="85458" y="0"/>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8" name="Google Shape;1538;p59"/>
            <p:cNvSpPr/>
            <p:nvPr/>
          </p:nvSpPr>
          <p:spPr>
            <a:xfrm>
              <a:off x="8400019" y="4011200"/>
              <a:ext cx="743921" cy="24"/>
            </a:xfrm>
            <a:custGeom>
              <a:avLst/>
              <a:gdLst/>
              <a:ahLst/>
              <a:cxnLst/>
              <a:rect l="l" t="t" r="r" b="b"/>
              <a:pathLst>
                <a:path w="85459" h="1" fill="none" extrusionOk="0">
                  <a:moveTo>
                    <a:pt x="0" y="1"/>
                  </a:moveTo>
                  <a:lnTo>
                    <a:pt x="85458" y="1"/>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9" name="Google Shape;1539;p59"/>
            <p:cNvSpPr/>
            <p:nvPr/>
          </p:nvSpPr>
          <p:spPr>
            <a:xfrm>
              <a:off x="8400019" y="3822641"/>
              <a:ext cx="743921" cy="24"/>
            </a:xfrm>
            <a:custGeom>
              <a:avLst/>
              <a:gdLst/>
              <a:ahLst/>
              <a:cxnLst/>
              <a:rect l="l" t="t" r="r" b="b"/>
              <a:pathLst>
                <a:path w="85459" h="1" fill="none" extrusionOk="0">
                  <a:moveTo>
                    <a:pt x="0" y="0"/>
                  </a:moveTo>
                  <a:lnTo>
                    <a:pt x="85458" y="0"/>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0" name="Google Shape;1540;p59"/>
            <p:cNvSpPr/>
            <p:nvPr/>
          </p:nvSpPr>
          <p:spPr>
            <a:xfrm>
              <a:off x="8400019" y="3633500"/>
              <a:ext cx="743921" cy="24"/>
            </a:xfrm>
            <a:custGeom>
              <a:avLst/>
              <a:gdLst/>
              <a:ahLst/>
              <a:cxnLst/>
              <a:rect l="l" t="t" r="r" b="b"/>
              <a:pathLst>
                <a:path w="85459" h="1" fill="none" extrusionOk="0">
                  <a:moveTo>
                    <a:pt x="0" y="1"/>
                  </a:moveTo>
                  <a:lnTo>
                    <a:pt x="85458" y="1"/>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1" name="Google Shape;1541;p59"/>
            <p:cNvSpPr/>
            <p:nvPr/>
          </p:nvSpPr>
          <p:spPr>
            <a:xfrm>
              <a:off x="8400019" y="3444941"/>
              <a:ext cx="743921" cy="24"/>
            </a:xfrm>
            <a:custGeom>
              <a:avLst/>
              <a:gdLst/>
              <a:ahLst/>
              <a:cxnLst/>
              <a:rect l="l" t="t" r="r" b="b"/>
              <a:pathLst>
                <a:path w="85459" h="1" fill="none" extrusionOk="0">
                  <a:moveTo>
                    <a:pt x="0" y="0"/>
                  </a:moveTo>
                  <a:lnTo>
                    <a:pt x="85458" y="0"/>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2" name="Google Shape;1542;p59"/>
            <p:cNvSpPr/>
            <p:nvPr/>
          </p:nvSpPr>
          <p:spPr>
            <a:xfrm>
              <a:off x="8400019" y="3256358"/>
              <a:ext cx="743921" cy="24"/>
            </a:xfrm>
            <a:custGeom>
              <a:avLst/>
              <a:gdLst/>
              <a:ahLst/>
              <a:cxnLst/>
              <a:rect l="l" t="t" r="r" b="b"/>
              <a:pathLst>
                <a:path w="85459" h="1" fill="none" extrusionOk="0">
                  <a:moveTo>
                    <a:pt x="0" y="1"/>
                  </a:moveTo>
                  <a:lnTo>
                    <a:pt x="85458" y="1"/>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3" name="Google Shape;1543;p59"/>
            <p:cNvSpPr/>
            <p:nvPr/>
          </p:nvSpPr>
          <p:spPr>
            <a:xfrm>
              <a:off x="8966305" y="3067247"/>
              <a:ext cx="24" cy="2642789"/>
            </a:xfrm>
            <a:custGeom>
              <a:avLst/>
              <a:gdLst/>
              <a:ahLst/>
              <a:cxnLst/>
              <a:rect l="l" t="t" r="r" b="b"/>
              <a:pathLst>
                <a:path w="1" h="85458" fill="none" extrusionOk="0">
                  <a:moveTo>
                    <a:pt x="0" y="0"/>
                  </a:moveTo>
                  <a:lnTo>
                    <a:pt x="0" y="85458"/>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4" name="Google Shape;1544;p59"/>
            <p:cNvSpPr/>
            <p:nvPr/>
          </p:nvSpPr>
          <p:spPr>
            <a:xfrm>
              <a:off x="8777715" y="3067247"/>
              <a:ext cx="24" cy="2642789"/>
            </a:xfrm>
            <a:custGeom>
              <a:avLst/>
              <a:gdLst/>
              <a:ahLst/>
              <a:cxnLst/>
              <a:rect l="l" t="t" r="r" b="b"/>
              <a:pathLst>
                <a:path w="1" h="85458" fill="none" extrusionOk="0">
                  <a:moveTo>
                    <a:pt x="0" y="0"/>
                  </a:moveTo>
                  <a:lnTo>
                    <a:pt x="0" y="85458"/>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5" name="Google Shape;1545;p59"/>
            <p:cNvSpPr/>
            <p:nvPr/>
          </p:nvSpPr>
          <p:spPr>
            <a:xfrm>
              <a:off x="8588590" y="3067247"/>
              <a:ext cx="24" cy="2642789"/>
            </a:xfrm>
            <a:custGeom>
              <a:avLst/>
              <a:gdLst/>
              <a:ahLst/>
              <a:cxnLst/>
              <a:rect l="l" t="t" r="r" b="b"/>
              <a:pathLst>
                <a:path w="1" h="85458" fill="none" extrusionOk="0">
                  <a:moveTo>
                    <a:pt x="0" y="0"/>
                  </a:moveTo>
                  <a:lnTo>
                    <a:pt x="0" y="85458"/>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6" name="Google Shape;1546;p59"/>
            <p:cNvSpPr/>
            <p:nvPr/>
          </p:nvSpPr>
          <p:spPr>
            <a:xfrm>
              <a:off x="8399466" y="3067247"/>
              <a:ext cx="24" cy="2642789"/>
            </a:xfrm>
            <a:custGeom>
              <a:avLst/>
              <a:gdLst/>
              <a:ahLst/>
              <a:cxnLst/>
              <a:rect l="l" t="t" r="r" b="b"/>
              <a:pathLst>
                <a:path w="1" h="85458" fill="none" extrusionOk="0">
                  <a:moveTo>
                    <a:pt x="0" y="0"/>
                  </a:moveTo>
                  <a:lnTo>
                    <a:pt x="0" y="85458"/>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7" name="Google Shape;1547;p59"/>
            <p:cNvSpPr/>
            <p:nvPr/>
          </p:nvSpPr>
          <p:spPr>
            <a:xfrm>
              <a:off x="8400019" y="3067775"/>
              <a:ext cx="743921" cy="24"/>
            </a:xfrm>
            <a:custGeom>
              <a:avLst/>
              <a:gdLst/>
              <a:ahLst/>
              <a:cxnLst/>
              <a:rect l="l" t="t" r="r" b="b"/>
              <a:pathLst>
                <a:path w="85459" h="1" fill="none" extrusionOk="0">
                  <a:moveTo>
                    <a:pt x="0" y="1"/>
                  </a:moveTo>
                  <a:lnTo>
                    <a:pt x="85458" y="1"/>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8" name="Google Shape;1548;p59"/>
            <p:cNvSpPr/>
            <p:nvPr/>
          </p:nvSpPr>
          <p:spPr>
            <a:xfrm>
              <a:off x="8400019" y="5710051"/>
              <a:ext cx="743921" cy="24"/>
            </a:xfrm>
            <a:custGeom>
              <a:avLst/>
              <a:gdLst/>
              <a:ahLst/>
              <a:cxnLst/>
              <a:rect l="l" t="t" r="r" b="b"/>
              <a:pathLst>
                <a:path w="85459" h="1" fill="none" extrusionOk="0">
                  <a:moveTo>
                    <a:pt x="0" y="1"/>
                  </a:moveTo>
                  <a:lnTo>
                    <a:pt x="85458" y="1"/>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9" name="Google Shape;1549;p59"/>
            <p:cNvSpPr/>
            <p:nvPr/>
          </p:nvSpPr>
          <p:spPr>
            <a:xfrm>
              <a:off x="8400019" y="5520933"/>
              <a:ext cx="743921" cy="24"/>
            </a:xfrm>
            <a:custGeom>
              <a:avLst/>
              <a:gdLst/>
              <a:ahLst/>
              <a:cxnLst/>
              <a:rect l="l" t="t" r="r" b="b"/>
              <a:pathLst>
                <a:path w="85459" h="1" fill="none" extrusionOk="0">
                  <a:moveTo>
                    <a:pt x="0" y="0"/>
                  </a:moveTo>
                  <a:lnTo>
                    <a:pt x="85458" y="0"/>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0" name="Google Shape;1550;p59"/>
            <p:cNvSpPr/>
            <p:nvPr/>
          </p:nvSpPr>
          <p:spPr>
            <a:xfrm>
              <a:off x="8400019" y="5332350"/>
              <a:ext cx="743921" cy="24"/>
            </a:xfrm>
            <a:custGeom>
              <a:avLst/>
              <a:gdLst/>
              <a:ahLst/>
              <a:cxnLst/>
              <a:rect l="l" t="t" r="r" b="b"/>
              <a:pathLst>
                <a:path w="85459" h="1" fill="none" extrusionOk="0">
                  <a:moveTo>
                    <a:pt x="0" y="1"/>
                  </a:moveTo>
                  <a:lnTo>
                    <a:pt x="85458" y="1"/>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1" name="Google Shape;1551;p59"/>
            <p:cNvSpPr/>
            <p:nvPr/>
          </p:nvSpPr>
          <p:spPr>
            <a:xfrm>
              <a:off x="8400019" y="5143791"/>
              <a:ext cx="743921" cy="24"/>
            </a:xfrm>
            <a:custGeom>
              <a:avLst/>
              <a:gdLst/>
              <a:ahLst/>
              <a:cxnLst/>
              <a:rect l="l" t="t" r="r" b="b"/>
              <a:pathLst>
                <a:path w="85459" h="1" fill="none" extrusionOk="0">
                  <a:moveTo>
                    <a:pt x="0" y="0"/>
                  </a:moveTo>
                  <a:lnTo>
                    <a:pt x="85458" y="0"/>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2" name="Google Shape;1552;p59"/>
            <p:cNvSpPr/>
            <p:nvPr/>
          </p:nvSpPr>
          <p:spPr>
            <a:xfrm>
              <a:off x="8400019" y="4954650"/>
              <a:ext cx="743921" cy="24"/>
            </a:xfrm>
            <a:custGeom>
              <a:avLst/>
              <a:gdLst/>
              <a:ahLst/>
              <a:cxnLst/>
              <a:rect l="l" t="t" r="r" b="b"/>
              <a:pathLst>
                <a:path w="85459" h="1" fill="none" extrusionOk="0">
                  <a:moveTo>
                    <a:pt x="0" y="1"/>
                  </a:moveTo>
                  <a:lnTo>
                    <a:pt x="85458" y="1"/>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3" name="Google Shape;1553;p59"/>
            <p:cNvSpPr/>
            <p:nvPr/>
          </p:nvSpPr>
          <p:spPr>
            <a:xfrm>
              <a:off x="8400019" y="4766091"/>
              <a:ext cx="743921" cy="24"/>
            </a:xfrm>
            <a:custGeom>
              <a:avLst/>
              <a:gdLst/>
              <a:ahLst/>
              <a:cxnLst/>
              <a:rect l="l" t="t" r="r" b="b"/>
              <a:pathLst>
                <a:path w="85459" h="1" fill="none" extrusionOk="0">
                  <a:moveTo>
                    <a:pt x="0" y="0"/>
                  </a:moveTo>
                  <a:lnTo>
                    <a:pt x="85458" y="0"/>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4" name="Google Shape;1554;p59"/>
            <p:cNvSpPr/>
            <p:nvPr/>
          </p:nvSpPr>
          <p:spPr>
            <a:xfrm>
              <a:off x="8400019" y="4577508"/>
              <a:ext cx="743921" cy="24"/>
            </a:xfrm>
            <a:custGeom>
              <a:avLst/>
              <a:gdLst/>
              <a:ahLst/>
              <a:cxnLst/>
              <a:rect l="l" t="t" r="r" b="b"/>
              <a:pathLst>
                <a:path w="85459" h="1" fill="none" extrusionOk="0">
                  <a:moveTo>
                    <a:pt x="0" y="1"/>
                  </a:moveTo>
                  <a:lnTo>
                    <a:pt x="85458" y="1"/>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5" name="Google Shape;1555;p59"/>
            <p:cNvSpPr/>
            <p:nvPr/>
          </p:nvSpPr>
          <p:spPr>
            <a:xfrm>
              <a:off x="9147574" y="3067247"/>
              <a:ext cx="24" cy="2642789"/>
            </a:xfrm>
            <a:custGeom>
              <a:avLst/>
              <a:gdLst/>
              <a:ahLst/>
              <a:cxnLst/>
              <a:rect l="l" t="t" r="r" b="b"/>
              <a:pathLst>
                <a:path w="1" h="85458" fill="none" extrusionOk="0">
                  <a:moveTo>
                    <a:pt x="0" y="0"/>
                  </a:moveTo>
                  <a:lnTo>
                    <a:pt x="0" y="85458"/>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556" name="Google Shape;1556;p59"/>
          <p:cNvSpPr txBox="1"/>
          <p:nvPr/>
        </p:nvSpPr>
        <p:spPr>
          <a:xfrm>
            <a:off x="7723000" y="2842175"/>
            <a:ext cx="1375800" cy="431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600">
                <a:solidFill>
                  <a:schemeClr val="lt1"/>
                </a:solidFill>
                <a:latin typeface="Montserrat"/>
                <a:ea typeface="Montserrat"/>
                <a:cs typeface="Montserrat"/>
                <a:sym typeface="Montserrat"/>
              </a:rPr>
              <a:t>Ats.: 55 kg</a:t>
            </a:r>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1560"/>
        <p:cNvGrpSpPr/>
        <p:nvPr/>
      </p:nvGrpSpPr>
      <p:grpSpPr>
        <a:xfrm>
          <a:off x="0" y="0"/>
          <a:ext cx="0" cy="0"/>
          <a:chOff x="0" y="0"/>
          <a:chExt cx="0" cy="0"/>
        </a:xfrm>
      </p:grpSpPr>
      <p:sp>
        <p:nvSpPr>
          <p:cNvPr id="1561" name="Google Shape;1561;p60"/>
          <p:cNvSpPr/>
          <p:nvPr/>
        </p:nvSpPr>
        <p:spPr>
          <a:xfrm flipH="1">
            <a:off x="8024775" y="3426700"/>
            <a:ext cx="1989250" cy="2421775"/>
          </a:xfrm>
          <a:custGeom>
            <a:avLst/>
            <a:gdLst/>
            <a:ahLst/>
            <a:cxnLst/>
            <a:rect l="l" t="t" r="r" b="b"/>
            <a:pathLst>
              <a:path w="79570" h="96871" fill="none" extrusionOk="0">
                <a:moveTo>
                  <a:pt x="1" y="0"/>
                </a:moveTo>
                <a:lnTo>
                  <a:pt x="69435" y="0"/>
                </a:lnTo>
                <a:cubicBezTo>
                  <a:pt x="75050" y="0"/>
                  <a:pt x="79570" y="4542"/>
                  <a:pt x="79570" y="10135"/>
                </a:cubicBezTo>
                <a:lnTo>
                  <a:pt x="79570" y="96871"/>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1562" name="Google Shape;1562;p60"/>
          <p:cNvCxnSpPr/>
          <p:nvPr/>
        </p:nvCxnSpPr>
        <p:spPr>
          <a:xfrm>
            <a:off x="7521575" y="4675675"/>
            <a:ext cx="514500" cy="0"/>
          </a:xfrm>
          <a:prstGeom prst="straightConnector1">
            <a:avLst/>
          </a:prstGeom>
          <a:noFill/>
          <a:ln w="9525" cap="flat" cmpd="sng">
            <a:solidFill>
              <a:schemeClr val="lt1"/>
            </a:solidFill>
            <a:prstDash val="solid"/>
            <a:round/>
            <a:headEnd type="none" w="med" len="med"/>
            <a:tailEnd type="none" w="med" len="med"/>
          </a:ln>
        </p:spPr>
      </p:cxnSp>
      <p:sp>
        <p:nvSpPr>
          <p:cNvPr id="1563" name="Google Shape;1563;p60"/>
          <p:cNvSpPr/>
          <p:nvPr/>
        </p:nvSpPr>
        <p:spPr>
          <a:xfrm flipH="1">
            <a:off x="7519950" y="3426700"/>
            <a:ext cx="1989250" cy="2421775"/>
          </a:xfrm>
          <a:custGeom>
            <a:avLst/>
            <a:gdLst/>
            <a:ahLst/>
            <a:cxnLst/>
            <a:rect l="l" t="t" r="r" b="b"/>
            <a:pathLst>
              <a:path w="79570" h="96871" fill="none" extrusionOk="0">
                <a:moveTo>
                  <a:pt x="1" y="0"/>
                </a:moveTo>
                <a:lnTo>
                  <a:pt x="69435" y="0"/>
                </a:lnTo>
                <a:cubicBezTo>
                  <a:pt x="75050" y="0"/>
                  <a:pt x="79570" y="4542"/>
                  <a:pt x="79570" y="10135"/>
                </a:cubicBezTo>
                <a:lnTo>
                  <a:pt x="79570" y="96871"/>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4" name="Google Shape;1564;p60"/>
          <p:cNvSpPr/>
          <p:nvPr/>
        </p:nvSpPr>
        <p:spPr>
          <a:xfrm flipH="1">
            <a:off x="2277385" y="774941"/>
            <a:ext cx="1168517" cy="1169510"/>
          </a:xfrm>
          <a:custGeom>
            <a:avLst/>
            <a:gdLst/>
            <a:ahLst/>
            <a:cxnLst/>
            <a:rect l="l" t="t" r="r" b="b"/>
            <a:pathLst>
              <a:path w="27049" h="27072" extrusionOk="0">
                <a:moveTo>
                  <a:pt x="13513" y="1"/>
                </a:moveTo>
                <a:cubicBezTo>
                  <a:pt x="6049" y="1"/>
                  <a:pt x="1" y="6072"/>
                  <a:pt x="1" y="13536"/>
                </a:cubicBezTo>
                <a:cubicBezTo>
                  <a:pt x="1" y="21023"/>
                  <a:pt x="6049" y="27071"/>
                  <a:pt x="13513" y="27071"/>
                </a:cubicBezTo>
                <a:cubicBezTo>
                  <a:pt x="21000" y="27071"/>
                  <a:pt x="27049" y="21023"/>
                  <a:pt x="27049" y="13536"/>
                </a:cubicBezTo>
                <a:cubicBezTo>
                  <a:pt x="27049" y="6072"/>
                  <a:pt x="21000" y="1"/>
                  <a:pt x="1351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5"/>
              </a:solidFill>
            </a:endParaRPr>
          </a:p>
        </p:txBody>
      </p:sp>
      <p:sp>
        <p:nvSpPr>
          <p:cNvPr id="1565" name="Google Shape;1565;p60"/>
          <p:cNvSpPr txBox="1">
            <a:spLocks noGrp="1"/>
          </p:cNvSpPr>
          <p:nvPr>
            <p:ph type="subTitle" idx="1"/>
          </p:nvPr>
        </p:nvSpPr>
        <p:spPr>
          <a:xfrm>
            <a:off x="1734550" y="2271375"/>
            <a:ext cx="4856400" cy="2762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500"/>
              <a:t>Sprendimas:</a:t>
            </a:r>
            <a:endParaRPr sz="1500"/>
          </a:p>
          <a:p>
            <a:pPr marL="0" lvl="0" indent="0" algn="l" rtl="0">
              <a:spcBef>
                <a:spcPts val="0"/>
              </a:spcBef>
              <a:spcAft>
                <a:spcPts val="0"/>
              </a:spcAft>
              <a:buNone/>
            </a:pPr>
            <a:r>
              <a:rPr lang="en" sz="1500"/>
              <a:t>Duota:</a:t>
            </a:r>
            <a:endParaRPr sz="1500"/>
          </a:p>
          <a:p>
            <a:pPr marL="0" lvl="0" indent="0" algn="l" rtl="0">
              <a:spcBef>
                <a:spcPts val="0"/>
              </a:spcBef>
              <a:spcAft>
                <a:spcPts val="0"/>
              </a:spcAft>
              <a:buNone/>
            </a:pPr>
            <a:r>
              <a:rPr lang="en" sz="1500"/>
              <a:t>m = 60 kg + 10 kg = 70 kg</a:t>
            </a:r>
            <a:endParaRPr sz="1500"/>
          </a:p>
          <a:p>
            <a:pPr marL="0" lvl="0" indent="0" algn="l" rtl="0">
              <a:spcBef>
                <a:spcPts val="0"/>
              </a:spcBef>
              <a:spcAft>
                <a:spcPts val="0"/>
              </a:spcAft>
              <a:buNone/>
            </a:pPr>
            <a:r>
              <a:rPr lang="en" sz="1500"/>
              <a:t>v0 = 20 km/h = 5,6 m/s (suapvalintai)</a:t>
            </a:r>
            <a:endParaRPr sz="1500"/>
          </a:p>
          <a:p>
            <a:pPr marL="0" lvl="0" indent="0" algn="l" rtl="0">
              <a:spcBef>
                <a:spcPts val="0"/>
              </a:spcBef>
              <a:spcAft>
                <a:spcPts val="0"/>
              </a:spcAft>
              <a:buNone/>
            </a:pPr>
            <a:r>
              <a:rPr lang="en" sz="1500"/>
              <a:t>v = 0 m/s (sustojo)</a:t>
            </a:r>
            <a:endParaRPr sz="1500"/>
          </a:p>
          <a:p>
            <a:pPr marL="0" marR="114300" lvl="0" indent="0" algn="l" rtl="0">
              <a:lnSpc>
                <a:spcPct val="130434"/>
              </a:lnSpc>
              <a:spcBef>
                <a:spcPts val="0"/>
              </a:spcBef>
              <a:spcAft>
                <a:spcPts val="0"/>
              </a:spcAft>
              <a:buNone/>
            </a:pPr>
            <a:r>
              <a:rPr lang="en" sz="1500"/>
              <a:t>t = 6 s</a:t>
            </a:r>
            <a:endParaRPr sz="1500"/>
          </a:p>
          <a:p>
            <a:pPr marL="0" lvl="0" indent="0" algn="l" rtl="0">
              <a:spcBef>
                <a:spcPts val="0"/>
              </a:spcBef>
              <a:spcAft>
                <a:spcPts val="0"/>
              </a:spcAft>
              <a:buNone/>
            </a:pPr>
            <a:r>
              <a:rPr lang="en" sz="1500"/>
              <a:t>Rasti: a = (v - v0) : t ; F = ma</a:t>
            </a:r>
            <a:endParaRPr sz="1500"/>
          </a:p>
          <a:p>
            <a:pPr marL="0" lvl="0" indent="0" algn="l" rtl="0">
              <a:spcBef>
                <a:spcPts val="0"/>
              </a:spcBef>
              <a:spcAft>
                <a:spcPts val="0"/>
              </a:spcAft>
              <a:buNone/>
            </a:pPr>
            <a:r>
              <a:rPr lang="en" sz="1500">
                <a:solidFill>
                  <a:srgbClr val="FFFFFF"/>
                </a:solidFill>
              </a:rPr>
              <a:t>a = (0 m/s - 5,6 m/s) : 6 s = -0,9 </a:t>
            </a:r>
            <a:r>
              <a:rPr lang="en" sz="1500"/>
              <a:t>m/s</a:t>
            </a:r>
            <a:r>
              <a:rPr lang="en" sz="1500" baseline="30000"/>
              <a:t>2</a:t>
            </a:r>
            <a:r>
              <a:rPr lang="en" sz="1500"/>
              <a:t> (suapvalintai)</a:t>
            </a:r>
            <a:endParaRPr sz="1500">
              <a:solidFill>
                <a:srgbClr val="FFFFFF"/>
              </a:solidFill>
            </a:endParaRPr>
          </a:p>
          <a:p>
            <a:pPr marL="0" lvl="0" indent="0" algn="l" rtl="0">
              <a:spcBef>
                <a:spcPts val="0"/>
              </a:spcBef>
              <a:spcAft>
                <a:spcPts val="0"/>
              </a:spcAft>
              <a:buNone/>
            </a:pPr>
            <a:r>
              <a:rPr lang="en" sz="1500">
                <a:solidFill>
                  <a:srgbClr val="FFFFFF"/>
                </a:solidFill>
              </a:rPr>
              <a:t>F = 70 kg * (-0,9) </a:t>
            </a:r>
            <a:r>
              <a:rPr lang="en" sz="1500"/>
              <a:t>m/s</a:t>
            </a:r>
            <a:r>
              <a:rPr lang="en" sz="1500" baseline="30000"/>
              <a:t>2</a:t>
            </a:r>
            <a:r>
              <a:rPr lang="en" sz="1500"/>
              <a:t> = -63 N</a:t>
            </a:r>
            <a:endParaRPr sz="1500">
              <a:solidFill>
                <a:srgbClr val="FFFFFF"/>
              </a:solidFill>
            </a:endParaRPr>
          </a:p>
          <a:p>
            <a:pPr marL="0" lvl="0" indent="0" algn="l" rtl="0">
              <a:spcBef>
                <a:spcPts val="0"/>
              </a:spcBef>
              <a:spcAft>
                <a:spcPts val="0"/>
              </a:spcAft>
              <a:buNone/>
            </a:pPr>
            <a:endParaRPr/>
          </a:p>
        </p:txBody>
      </p:sp>
      <p:sp>
        <p:nvSpPr>
          <p:cNvPr id="1566" name="Google Shape;1566;p60"/>
          <p:cNvSpPr txBox="1">
            <a:spLocks noGrp="1"/>
          </p:cNvSpPr>
          <p:nvPr>
            <p:ph type="title"/>
          </p:nvPr>
        </p:nvSpPr>
        <p:spPr>
          <a:xfrm>
            <a:off x="3541375" y="495025"/>
            <a:ext cx="3643200" cy="18135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sz="1800">
                <a:solidFill>
                  <a:srgbClr val="FFFFFF"/>
                </a:solidFill>
              </a:rPr>
              <a:t>Žmogus, sveriantis 60 kg, važiuoja dviračiu, sveriančiu 10 kg. Jis važiuoja 20 km/h, iki kol jam reikia sustoti prie perėjos per 6 sekundes. Kokią jėgą dviratis naudoja sustoti?</a:t>
            </a:r>
            <a:endParaRPr sz="1800"/>
          </a:p>
        </p:txBody>
      </p:sp>
      <p:sp>
        <p:nvSpPr>
          <p:cNvPr id="1567" name="Google Shape;1567;p60"/>
          <p:cNvSpPr txBox="1">
            <a:spLocks noGrp="1"/>
          </p:cNvSpPr>
          <p:nvPr>
            <p:ph type="title" idx="2"/>
          </p:nvPr>
        </p:nvSpPr>
        <p:spPr>
          <a:xfrm>
            <a:off x="2277388" y="938788"/>
            <a:ext cx="1168500" cy="841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03</a:t>
            </a:r>
            <a:endParaRPr/>
          </a:p>
        </p:txBody>
      </p:sp>
      <p:sp>
        <p:nvSpPr>
          <p:cNvPr id="1568" name="Google Shape;1568;p60"/>
          <p:cNvSpPr/>
          <p:nvPr/>
        </p:nvSpPr>
        <p:spPr>
          <a:xfrm>
            <a:off x="-176550" y="-9525"/>
            <a:ext cx="1451725" cy="1540725"/>
          </a:xfrm>
          <a:custGeom>
            <a:avLst/>
            <a:gdLst/>
            <a:ahLst/>
            <a:cxnLst/>
            <a:rect l="l" t="t" r="r" b="b"/>
            <a:pathLst>
              <a:path w="58069" h="61629" extrusionOk="0">
                <a:moveTo>
                  <a:pt x="1" y="1"/>
                </a:moveTo>
                <a:cubicBezTo>
                  <a:pt x="3835" y="503"/>
                  <a:pt x="6780" y="3767"/>
                  <a:pt x="6780" y="7716"/>
                </a:cubicBezTo>
                <a:lnTo>
                  <a:pt x="6780" y="61629"/>
                </a:lnTo>
                <a:cubicBezTo>
                  <a:pt x="12258" y="60624"/>
                  <a:pt x="17485" y="58913"/>
                  <a:pt x="22370" y="56584"/>
                </a:cubicBezTo>
                <a:cubicBezTo>
                  <a:pt x="21982" y="54462"/>
                  <a:pt x="21799" y="52293"/>
                  <a:pt x="21799" y="50079"/>
                </a:cubicBezTo>
                <a:cubicBezTo>
                  <a:pt x="21799" y="30564"/>
                  <a:pt x="37206" y="14632"/>
                  <a:pt x="56539" y="13833"/>
                </a:cubicBezTo>
                <a:cubicBezTo>
                  <a:pt x="57543" y="9382"/>
                  <a:pt x="58068" y="4771"/>
                  <a:pt x="58068"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9" name="Google Shape;1569;p60"/>
          <p:cNvSpPr/>
          <p:nvPr/>
        </p:nvSpPr>
        <p:spPr>
          <a:xfrm>
            <a:off x="382675" y="335700"/>
            <a:ext cx="1799225" cy="1813500"/>
          </a:xfrm>
          <a:custGeom>
            <a:avLst/>
            <a:gdLst/>
            <a:ahLst/>
            <a:cxnLst/>
            <a:rect l="l" t="t" r="r" b="b"/>
            <a:pathLst>
              <a:path w="71969" h="72540" extrusionOk="0">
                <a:moveTo>
                  <a:pt x="35699" y="1"/>
                </a:moveTo>
                <a:cubicBezTo>
                  <a:pt x="35174" y="1"/>
                  <a:pt x="34672" y="1"/>
                  <a:pt x="34170" y="24"/>
                </a:cubicBezTo>
                <a:cubicBezTo>
                  <a:pt x="29902" y="18946"/>
                  <a:pt x="17097" y="34604"/>
                  <a:pt x="1" y="42775"/>
                </a:cubicBezTo>
                <a:cubicBezTo>
                  <a:pt x="3059" y="59712"/>
                  <a:pt x="17873" y="72540"/>
                  <a:pt x="35699" y="72540"/>
                </a:cubicBezTo>
                <a:cubicBezTo>
                  <a:pt x="55740" y="72540"/>
                  <a:pt x="71969" y="56311"/>
                  <a:pt x="71969" y="36270"/>
                </a:cubicBezTo>
                <a:cubicBezTo>
                  <a:pt x="71969" y="16230"/>
                  <a:pt x="55740" y="1"/>
                  <a:pt x="35699"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0" name="Google Shape;1570;p60"/>
          <p:cNvSpPr/>
          <p:nvPr/>
        </p:nvSpPr>
        <p:spPr>
          <a:xfrm>
            <a:off x="368425" y="336275"/>
            <a:ext cx="868525" cy="1068825"/>
          </a:xfrm>
          <a:custGeom>
            <a:avLst/>
            <a:gdLst/>
            <a:ahLst/>
            <a:cxnLst/>
            <a:rect l="l" t="t" r="r" b="b"/>
            <a:pathLst>
              <a:path w="34741" h="42753" extrusionOk="0">
                <a:moveTo>
                  <a:pt x="34740" y="1"/>
                </a:moveTo>
                <a:lnTo>
                  <a:pt x="34740" y="1"/>
                </a:lnTo>
                <a:cubicBezTo>
                  <a:pt x="15407" y="800"/>
                  <a:pt x="0" y="16732"/>
                  <a:pt x="0" y="36247"/>
                </a:cubicBezTo>
                <a:cubicBezTo>
                  <a:pt x="0" y="38461"/>
                  <a:pt x="183" y="40630"/>
                  <a:pt x="571" y="42752"/>
                </a:cubicBezTo>
                <a:cubicBezTo>
                  <a:pt x="17667" y="34581"/>
                  <a:pt x="30472" y="18923"/>
                  <a:pt x="34740"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1" name="Google Shape;1571;p60"/>
          <p:cNvSpPr/>
          <p:nvPr/>
        </p:nvSpPr>
        <p:spPr>
          <a:xfrm>
            <a:off x="7818400" y="-9525"/>
            <a:ext cx="1325600" cy="2199800"/>
          </a:xfrm>
          <a:custGeom>
            <a:avLst/>
            <a:gdLst/>
            <a:ahLst/>
            <a:cxnLst/>
            <a:rect l="l" t="t" r="r" b="b"/>
            <a:pathLst>
              <a:path w="53024" h="87992" extrusionOk="0">
                <a:moveTo>
                  <a:pt x="0" y="0"/>
                </a:moveTo>
                <a:lnTo>
                  <a:pt x="0" y="61469"/>
                </a:lnTo>
                <a:cubicBezTo>
                  <a:pt x="0" y="76122"/>
                  <a:pt x="11869" y="87992"/>
                  <a:pt x="26523" y="87992"/>
                </a:cubicBezTo>
                <a:cubicBezTo>
                  <a:pt x="41154" y="87992"/>
                  <a:pt x="53023" y="76122"/>
                  <a:pt x="53023" y="61469"/>
                </a:cubicBezTo>
                <a:lnTo>
                  <a:pt x="53023"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2" name="Google Shape;1572;p60"/>
          <p:cNvSpPr/>
          <p:nvPr/>
        </p:nvSpPr>
        <p:spPr>
          <a:xfrm>
            <a:off x="7519950" y="259800"/>
            <a:ext cx="1325600" cy="2199825"/>
          </a:xfrm>
          <a:custGeom>
            <a:avLst/>
            <a:gdLst/>
            <a:ahLst/>
            <a:cxnLst/>
            <a:rect l="l" t="t" r="r" b="b"/>
            <a:pathLst>
              <a:path w="53024" h="87993" fill="none" extrusionOk="0">
                <a:moveTo>
                  <a:pt x="1" y="1"/>
                </a:moveTo>
                <a:lnTo>
                  <a:pt x="1" y="61492"/>
                </a:lnTo>
                <a:cubicBezTo>
                  <a:pt x="1" y="76123"/>
                  <a:pt x="11870" y="87992"/>
                  <a:pt x="26501" y="87992"/>
                </a:cubicBezTo>
                <a:lnTo>
                  <a:pt x="26501" y="87992"/>
                </a:lnTo>
                <a:cubicBezTo>
                  <a:pt x="41155" y="87992"/>
                  <a:pt x="53024" y="76123"/>
                  <a:pt x="53024" y="61492"/>
                </a:cubicBezTo>
                <a:lnTo>
                  <a:pt x="53024" y="1"/>
                </a:lnTo>
                <a:close/>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3" name="Google Shape;1573;p60"/>
          <p:cNvSpPr/>
          <p:nvPr/>
        </p:nvSpPr>
        <p:spPr>
          <a:xfrm>
            <a:off x="8182450" y="259825"/>
            <a:ext cx="25" cy="2199757"/>
          </a:xfrm>
          <a:custGeom>
            <a:avLst/>
            <a:gdLst/>
            <a:ahLst/>
            <a:cxnLst/>
            <a:rect l="l" t="t" r="r" b="b"/>
            <a:pathLst>
              <a:path w="1" h="91485" fill="none" extrusionOk="0">
                <a:moveTo>
                  <a:pt x="1" y="91484"/>
                </a:moveTo>
                <a:lnTo>
                  <a:pt x="1" y="0"/>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1574" name="Google Shape;1574;p60"/>
          <p:cNvCxnSpPr/>
          <p:nvPr/>
        </p:nvCxnSpPr>
        <p:spPr>
          <a:xfrm>
            <a:off x="7521575" y="3708400"/>
            <a:ext cx="514500" cy="0"/>
          </a:xfrm>
          <a:prstGeom prst="straightConnector1">
            <a:avLst/>
          </a:prstGeom>
          <a:noFill/>
          <a:ln w="9525" cap="flat" cmpd="sng">
            <a:solidFill>
              <a:schemeClr val="lt1"/>
            </a:solidFill>
            <a:prstDash val="solid"/>
            <a:round/>
            <a:headEnd type="none" w="med" len="med"/>
            <a:tailEnd type="none" w="med" len="med"/>
          </a:ln>
        </p:spPr>
      </p:cxnSp>
      <p:cxnSp>
        <p:nvCxnSpPr>
          <p:cNvPr id="1575" name="Google Shape;1575;p60"/>
          <p:cNvCxnSpPr/>
          <p:nvPr/>
        </p:nvCxnSpPr>
        <p:spPr>
          <a:xfrm>
            <a:off x="7521575" y="3901855"/>
            <a:ext cx="514500" cy="0"/>
          </a:xfrm>
          <a:prstGeom prst="straightConnector1">
            <a:avLst/>
          </a:prstGeom>
          <a:noFill/>
          <a:ln w="9525" cap="flat" cmpd="sng">
            <a:solidFill>
              <a:schemeClr val="lt1"/>
            </a:solidFill>
            <a:prstDash val="solid"/>
            <a:round/>
            <a:headEnd type="none" w="med" len="med"/>
            <a:tailEnd type="none" w="med" len="med"/>
          </a:ln>
        </p:spPr>
      </p:cxnSp>
      <p:cxnSp>
        <p:nvCxnSpPr>
          <p:cNvPr id="1576" name="Google Shape;1576;p60"/>
          <p:cNvCxnSpPr/>
          <p:nvPr/>
        </p:nvCxnSpPr>
        <p:spPr>
          <a:xfrm>
            <a:off x="7521575" y="4095310"/>
            <a:ext cx="514500" cy="0"/>
          </a:xfrm>
          <a:prstGeom prst="straightConnector1">
            <a:avLst/>
          </a:prstGeom>
          <a:noFill/>
          <a:ln w="9525" cap="flat" cmpd="sng">
            <a:solidFill>
              <a:schemeClr val="lt1"/>
            </a:solidFill>
            <a:prstDash val="solid"/>
            <a:round/>
            <a:headEnd type="none" w="med" len="med"/>
            <a:tailEnd type="none" w="med" len="med"/>
          </a:ln>
        </p:spPr>
      </p:cxnSp>
      <p:cxnSp>
        <p:nvCxnSpPr>
          <p:cNvPr id="1577" name="Google Shape;1577;p60"/>
          <p:cNvCxnSpPr/>
          <p:nvPr/>
        </p:nvCxnSpPr>
        <p:spPr>
          <a:xfrm>
            <a:off x="7521575" y="4288765"/>
            <a:ext cx="514500" cy="0"/>
          </a:xfrm>
          <a:prstGeom prst="straightConnector1">
            <a:avLst/>
          </a:prstGeom>
          <a:noFill/>
          <a:ln w="9525" cap="flat" cmpd="sng">
            <a:solidFill>
              <a:schemeClr val="lt1"/>
            </a:solidFill>
            <a:prstDash val="solid"/>
            <a:round/>
            <a:headEnd type="none" w="med" len="med"/>
            <a:tailEnd type="none" w="med" len="med"/>
          </a:ln>
        </p:spPr>
      </p:cxnSp>
      <p:cxnSp>
        <p:nvCxnSpPr>
          <p:cNvPr id="1578" name="Google Shape;1578;p60"/>
          <p:cNvCxnSpPr/>
          <p:nvPr/>
        </p:nvCxnSpPr>
        <p:spPr>
          <a:xfrm>
            <a:off x="7521575" y="4482220"/>
            <a:ext cx="514500" cy="0"/>
          </a:xfrm>
          <a:prstGeom prst="straightConnector1">
            <a:avLst/>
          </a:prstGeom>
          <a:noFill/>
          <a:ln w="9525" cap="flat" cmpd="sng">
            <a:solidFill>
              <a:schemeClr val="lt1"/>
            </a:solidFill>
            <a:prstDash val="solid"/>
            <a:round/>
            <a:headEnd type="none" w="med" len="med"/>
            <a:tailEnd type="none" w="med" len="med"/>
          </a:ln>
        </p:spPr>
      </p:cxnSp>
      <p:grpSp>
        <p:nvGrpSpPr>
          <p:cNvPr id="1579" name="Google Shape;1579;p60"/>
          <p:cNvGrpSpPr/>
          <p:nvPr/>
        </p:nvGrpSpPr>
        <p:grpSpPr>
          <a:xfrm rot="5400000">
            <a:off x="4061024" y="-1753726"/>
            <a:ext cx="971525" cy="3431977"/>
            <a:chOff x="8399466" y="3067247"/>
            <a:chExt cx="748133" cy="2642828"/>
          </a:xfrm>
        </p:grpSpPr>
        <p:sp>
          <p:nvSpPr>
            <p:cNvPr id="1580" name="Google Shape;1580;p60"/>
            <p:cNvSpPr/>
            <p:nvPr/>
          </p:nvSpPr>
          <p:spPr>
            <a:xfrm>
              <a:off x="8400019" y="4388901"/>
              <a:ext cx="743921" cy="24"/>
            </a:xfrm>
            <a:custGeom>
              <a:avLst/>
              <a:gdLst/>
              <a:ahLst/>
              <a:cxnLst/>
              <a:rect l="l" t="t" r="r" b="b"/>
              <a:pathLst>
                <a:path w="85459" h="1" fill="none" extrusionOk="0">
                  <a:moveTo>
                    <a:pt x="0" y="1"/>
                  </a:moveTo>
                  <a:lnTo>
                    <a:pt x="85458" y="1"/>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1" name="Google Shape;1581;p60"/>
            <p:cNvSpPr/>
            <p:nvPr/>
          </p:nvSpPr>
          <p:spPr>
            <a:xfrm>
              <a:off x="8400019" y="4199783"/>
              <a:ext cx="743921" cy="24"/>
            </a:xfrm>
            <a:custGeom>
              <a:avLst/>
              <a:gdLst/>
              <a:ahLst/>
              <a:cxnLst/>
              <a:rect l="l" t="t" r="r" b="b"/>
              <a:pathLst>
                <a:path w="85459" h="1" fill="none" extrusionOk="0">
                  <a:moveTo>
                    <a:pt x="0" y="0"/>
                  </a:moveTo>
                  <a:lnTo>
                    <a:pt x="85458" y="0"/>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2" name="Google Shape;1582;p60"/>
            <p:cNvSpPr/>
            <p:nvPr/>
          </p:nvSpPr>
          <p:spPr>
            <a:xfrm>
              <a:off x="8400019" y="4011200"/>
              <a:ext cx="743921" cy="24"/>
            </a:xfrm>
            <a:custGeom>
              <a:avLst/>
              <a:gdLst/>
              <a:ahLst/>
              <a:cxnLst/>
              <a:rect l="l" t="t" r="r" b="b"/>
              <a:pathLst>
                <a:path w="85459" h="1" fill="none" extrusionOk="0">
                  <a:moveTo>
                    <a:pt x="0" y="1"/>
                  </a:moveTo>
                  <a:lnTo>
                    <a:pt x="85458" y="1"/>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3" name="Google Shape;1583;p60"/>
            <p:cNvSpPr/>
            <p:nvPr/>
          </p:nvSpPr>
          <p:spPr>
            <a:xfrm>
              <a:off x="8400019" y="3822641"/>
              <a:ext cx="743921" cy="24"/>
            </a:xfrm>
            <a:custGeom>
              <a:avLst/>
              <a:gdLst/>
              <a:ahLst/>
              <a:cxnLst/>
              <a:rect l="l" t="t" r="r" b="b"/>
              <a:pathLst>
                <a:path w="85459" h="1" fill="none" extrusionOk="0">
                  <a:moveTo>
                    <a:pt x="0" y="0"/>
                  </a:moveTo>
                  <a:lnTo>
                    <a:pt x="85458" y="0"/>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4" name="Google Shape;1584;p60"/>
            <p:cNvSpPr/>
            <p:nvPr/>
          </p:nvSpPr>
          <p:spPr>
            <a:xfrm>
              <a:off x="8400019" y="3633500"/>
              <a:ext cx="743921" cy="24"/>
            </a:xfrm>
            <a:custGeom>
              <a:avLst/>
              <a:gdLst/>
              <a:ahLst/>
              <a:cxnLst/>
              <a:rect l="l" t="t" r="r" b="b"/>
              <a:pathLst>
                <a:path w="85459" h="1" fill="none" extrusionOk="0">
                  <a:moveTo>
                    <a:pt x="0" y="1"/>
                  </a:moveTo>
                  <a:lnTo>
                    <a:pt x="85458" y="1"/>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5" name="Google Shape;1585;p60"/>
            <p:cNvSpPr/>
            <p:nvPr/>
          </p:nvSpPr>
          <p:spPr>
            <a:xfrm>
              <a:off x="8400019" y="3444941"/>
              <a:ext cx="743921" cy="24"/>
            </a:xfrm>
            <a:custGeom>
              <a:avLst/>
              <a:gdLst/>
              <a:ahLst/>
              <a:cxnLst/>
              <a:rect l="l" t="t" r="r" b="b"/>
              <a:pathLst>
                <a:path w="85459" h="1" fill="none" extrusionOk="0">
                  <a:moveTo>
                    <a:pt x="0" y="0"/>
                  </a:moveTo>
                  <a:lnTo>
                    <a:pt x="85458" y="0"/>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6" name="Google Shape;1586;p60"/>
            <p:cNvSpPr/>
            <p:nvPr/>
          </p:nvSpPr>
          <p:spPr>
            <a:xfrm>
              <a:off x="8400019" y="3256358"/>
              <a:ext cx="743921" cy="24"/>
            </a:xfrm>
            <a:custGeom>
              <a:avLst/>
              <a:gdLst/>
              <a:ahLst/>
              <a:cxnLst/>
              <a:rect l="l" t="t" r="r" b="b"/>
              <a:pathLst>
                <a:path w="85459" h="1" fill="none" extrusionOk="0">
                  <a:moveTo>
                    <a:pt x="0" y="1"/>
                  </a:moveTo>
                  <a:lnTo>
                    <a:pt x="85458" y="1"/>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7" name="Google Shape;1587;p60"/>
            <p:cNvSpPr/>
            <p:nvPr/>
          </p:nvSpPr>
          <p:spPr>
            <a:xfrm>
              <a:off x="8966305" y="3067247"/>
              <a:ext cx="24" cy="2642789"/>
            </a:xfrm>
            <a:custGeom>
              <a:avLst/>
              <a:gdLst/>
              <a:ahLst/>
              <a:cxnLst/>
              <a:rect l="l" t="t" r="r" b="b"/>
              <a:pathLst>
                <a:path w="1" h="85458" fill="none" extrusionOk="0">
                  <a:moveTo>
                    <a:pt x="0" y="0"/>
                  </a:moveTo>
                  <a:lnTo>
                    <a:pt x="0" y="85458"/>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8" name="Google Shape;1588;p60"/>
            <p:cNvSpPr/>
            <p:nvPr/>
          </p:nvSpPr>
          <p:spPr>
            <a:xfrm>
              <a:off x="8777715" y="3067247"/>
              <a:ext cx="24" cy="2642789"/>
            </a:xfrm>
            <a:custGeom>
              <a:avLst/>
              <a:gdLst/>
              <a:ahLst/>
              <a:cxnLst/>
              <a:rect l="l" t="t" r="r" b="b"/>
              <a:pathLst>
                <a:path w="1" h="85458" fill="none" extrusionOk="0">
                  <a:moveTo>
                    <a:pt x="0" y="0"/>
                  </a:moveTo>
                  <a:lnTo>
                    <a:pt x="0" y="85458"/>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9" name="Google Shape;1589;p60"/>
            <p:cNvSpPr/>
            <p:nvPr/>
          </p:nvSpPr>
          <p:spPr>
            <a:xfrm>
              <a:off x="8588590" y="3067247"/>
              <a:ext cx="24" cy="2642789"/>
            </a:xfrm>
            <a:custGeom>
              <a:avLst/>
              <a:gdLst/>
              <a:ahLst/>
              <a:cxnLst/>
              <a:rect l="l" t="t" r="r" b="b"/>
              <a:pathLst>
                <a:path w="1" h="85458" fill="none" extrusionOk="0">
                  <a:moveTo>
                    <a:pt x="0" y="0"/>
                  </a:moveTo>
                  <a:lnTo>
                    <a:pt x="0" y="85458"/>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0" name="Google Shape;1590;p60"/>
            <p:cNvSpPr/>
            <p:nvPr/>
          </p:nvSpPr>
          <p:spPr>
            <a:xfrm>
              <a:off x="8399466" y="3067247"/>
              <a:ext cx="24" cy="2642789"/>
            </a:xfrm>
            <a:custGeom>
              <a:avLst/>
              <a:gdLst/>
              <a:ahLst/>
              <a:cxnLst/>
              <a:rect l="l" t="t" r="r" b="b"/>
              <a:pathLst>
                <a:path w="1" h="85458" fill="none" extrusionOk="0">
                  <a:moveTo>
                    <a:pt x="0" y="0"/>
                  </a:moveTo>
                  <a:lnTo>
                    <a:pt x="0" y="85458"/>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1" name="Google Shape;1591;p60"/>
            <p:cNvSpPr/>
            <p:nvPr/>
          </p:nvSpPr>
          <p:spPr>
            <a:xfrm>
              <a:off x="8400019" y="3067775"/>
              <a:ext cx="743921" cy="24"/>
            </a:xfrm>
            <a:custGeom>
              <a:avLst/>
              <a:gdLst/>
              <a:ahLst/>
              <a:cxnLst/>
              <a:rect l="l" t="t" r="r" b="b"/>
              <a:pathLst>
                <a:path w="85459" h="1" fill="none" extrusionOk="0">
                  <a:moveTo>
                    <a:pt x="0" y="1"/>
                  </a:moveTo>
                  <a:lnTo>
                    <a:pt x="85458" y="1"/>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2" name="Google Shape;1592;p60"/>
            <p:cNvSpPr/>
            <p:nvPr/>
          </p:nvSpPr>
          <p:spPr>
            <a:xfrm>
              <a:off x="8400019" y="5710051"/>
              <a:ext cx="743921" cy="24"/>
            </a:xfrm>
            <a:custGeom>
              <a:avLst/>
              <a:gdLst/>
              <a:ahLst/>
              <a:cxnLst/>
              <a:rect l="l" t="t" r="r" b="b"/>
              <a:pathLst>
                <a:path w="85459" h="1" fill="none" extrusionOk="0">
                  <a:moveTo>
                    <a:pt x="0" y="1"/>
                  </a:moveTo>
                  <a:lnTo>
                    <a:pt x="85458" y="1"/>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3" name="Google Shape;1593;p60"/>
            <p:cNvSpPr/>
            <p:nvPr/>
          </p:nvSpPr>
          <p:spPr>
            <a:xfrm>
              <a:off x="8400019" y="5520933"/>
              <a:ext cx="743921" cy="24"/>
            </a:xfrm>
            <a:custGeom>
              <a:avLst/>
              <a:gdLst/>
              <a:ahLst/>
              <a:cxnLst/>
              <a:rect l="l" t="t" r="r" b="b"/>
              <a:pathLst>
                <a:path w="85459" h="1" fill="none" extrusionOk="0">
                  <a:moveTo>
                    <a:pt x="0" y="0"/>
                  </a:moveTo>
                  <a:lnTo>
                    <a:pt x="85458" y="0"/>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4" name="Google Shape;1594;p60"/>
            <p:cNvSpPr/>
            <p:nvPr/>
          </p:nvSpPr>
          <p:spPr>
            <a:xfrm>
              <a:off x="8400019" y="5332350"/>
              <a:ext cx="743921" cy="24"/>
            </a:xfrm>
            <a:custGeom>
              <a:avLst/>
              <a:gdLst/>
              <a:ahLst/>
              <a:cxnLst/>
              <a:rect l="l" t="t" r="r" b="b"/>
              <a:pathLst>
                <a:path w="85459" h="1" fill="none" extrusionOk="0">
                  <a:moveTo>
                    <a:pt x="0" y="1"/>
                  </a:moveTo>
                  <a:lnTo>
                    <a:pt x="85458" y="1"/>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5" name="Google Shape;1595;p60"/>
            <p:cNvSpPr/>
            <p:nvPr/>
          </p:nvSpPr>
          <p:spPr>
            <a:xfrm>
              <a:off x="8400019" y="5143791"/>
              <a:ext cx="743921" cy="24"/>
            </a:xfrm>
            <a:custGeom>
              <a:avLst/>
              <a:gdLst/>
              <a:ahLst/>
              <a:cxnLst/>
              <a:rect l="l" t="t" r="r" b="b"/>
              <a:pathLst>
                <a:path w="85459" h="1" fill="none" extrusionOk="0">
                  <a:moveTo>
                    <a:pt x="0" y="0"/>
                  </a:moveTo>
                  <a:lnTo>
                    <a:pt x="85458" y="0"/>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6" name="Google Shape;1596;p60"/>
            <p:cNvSpPr/>
            <p:nvPr/>
          </p:nvSpPr>
          <p:spPr>
            <a:xfrm>
              <a:off x="8400019" y="4954650"/>
              <a:ext cx="743921" cy="24"/>
            </a:xfrm>
            <a:custGeom>
              <a:avLst/>
              <a:gdLst/>
              <a:ahLst/>
              <a:cxnLst/>
              <a:rect l="l" t="t" r="r" b="b"/>
              <a:pathLst>
                <a:path w="85459" h="1" fill="none" extrusionOk="0">
                  <a:moveTo>
                    <a:pt x="0" y="1"/>
                  </a:moveTo>
                  <a:lnTo>
                    <a:pt x="85458" y="1"/>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7" name="Google Shape;1597;p60"/>
            <p:cNvSpPr/>
            <p:nvPr/>
          </p:nvSpPr>
          <p:spPr>
            <a:xfrm>
              <a:off x="8400019" y="4766091"/>
              <a:ext cx="743921" cy="24"/>
            </a:xfrm>
            <a:custGeom>
              <a:avLst/>
              <a:gdLst/>
              <a:ahLst/>
              <a:cxnLst/>
              <a:rect l="l" t="t" r="r" b="b"/>
              <a:pathLst>
                <a:path w="85459" h="1" fill="none" extrusionOk="0">
                  <a:moveTo>
                    <a:pt x="0" y="0"/>
                  </a:moveTo>
                  <a:lnTo>
                    <a:pt x="85458" y="0"/>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8" name="Google Shape;1598;p60"/>
            <p:cNvSpPr/>
            <p:nvPr/>
          </p:nvSpPr>
          <p:spPr>
            <a:xfrm>
              <a:off x="8400019" y="4577508"/>
              <a:ext cx="743921" cy="24"/>
            </a:xfrm>
            <a:custGeom>
              <a:avLst/>
              <a:gdLst/>
              <a:ahLst/>
              <a:cxnLst/>
              <a:rect l="l" t="t" r="r" b="b"/>
              <a:pathLst>
                <a:path w="85459" h="1" fill="none" extrusionOk="0">
                  <a:moveTo>
                    <a:pt x="0" y="1"/>
                  </a:moveTo>
                  <a:lnTo>
                    <a:pt x="85458" y="1"/>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9" name="Google Shape;1599;p60"/>
            <p:cNvSpPr/>
            <p:nvPr/>
          </p:nvSpPr>
          <p:spPr>
            <a:xfrm>
              <a:off x="9147574" y="3067247"/>
              <a:ext cx="24" cy="2642789"/>
            </a:xfrm>
            <a:custGeom>
              <a:avLst/>
              <a:gdLst/>
              <a:ahLst/>
              <a:cxnLst/>
              <a:rect l="l" t="t" r="r" b="b"/>
              <a:pathLst>
                <a:path w="1" h="85458" fill="none" extrusionOk="0">
                  <a:moveTo>
                    <a:pt x="0" y="0"/>
                  </a:moveTo>
                  <a:lnTo>
                    <a:pt x="0" y="85458"/>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600" name="Google Shape;1600;p60"/>
          <p:cNvSpPr txBox="1"/>
          <p:nvPr/>
        </p:nvSpPr>
        <p:spPr>
          <a:xfrm>
            <a:off x="6329150" y="2149200"/>
            <a:ext cx="1375800" cy="1908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solidFill>
                  <a:schemeClr val="lt1"/>
                </a:solidFill>
                <a:latin typeface="Montserrat"/>
                <a:ea typeface="Montserrat"/>
                <a:cs typeface="Montserrat"/>
                <a:sym typeface="Montserrat"/>
              </a:rPr>
              <a:t>Ats.: -63 N (atsakymas neigiamas, nes F veikia priešingai tam, kad sustabdytų kūną)</a:t>
            </a:r>
            <a:endParaRPr sz="120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1604"/>
        <p:cNvGrpSpPr/>
        <p:nvPr/>
      </p:nvGrpSpPr>
      <p:grpSpPr>
        <a:xfrm>
          <a:off x="0" y="0"/>
          <a:ext cx="0" cy="0"/>
          <a:chOff x="0" y="0"/>
          <a:chExt cx="0" cy="0"/>
        </a:xfrm>
      </p:grpSpPr>
      <p:sp>
        <p:nvSpPr>
          <p:cNvPr id="1605" name="Google Shape;1605;p61"/>
          <p:cNvSpPr/>
          <p:nvPr/>
        </p:nvSpPr>
        <p:spPr>
          <a:xfrm flipH="1">
            <a:off x="8024775" y="3426700"/>
            <a:ext cx="1989250" cy="2421775"/>
          </a:xfrm>
          <a:custGeom>
            <a:avLst/>
            <a:gdLst/>
            <a:ahLst/>
            <a:cxnLst/>
            <a:rect l="l" t="t" r="r" b="b"/>
            <a:pathLst>
              <a:path w="79570" h="96871" fill="none" extrusionOk="0">
                <a:moveTo>
                  <a:pt x="1" y="0"/>
                </a:moveTo>
                <a:lnTo>
                  <a:pt x="69435" y="0"/>
                </a:lnTo>
                <a:cubicBezTo>
                  <a:pt x="75050" y="0"/>
                  <a:pt x="79570" y="4542"/>
                  <a:pt x="79570" y="10135"/>
                </a:cubicBezTo>
                <a:lnTo>
                  <a:pt x="79570" y="96871"/>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1606" name="Google Shape;1606;p61"/>
          <p:cNvCxnSpPr/>
          <p:nvPr/>
        </p:nvCxnSpPr>
        <p:spPr>
          <a:xfrm>
            <a:off x="7521575" y="4675675"/>
            <a:ext cx="514500" cy="0"/>
          </a:xfrm>
          <a:prstGeom prst="straightConnector1">
            <a:avLst/>
          </a:prstGeom>
          <a:noFill/>
          <a:ln w="9525" cap="flat" cmpd="sng">
            <a:solidFill>
              <a:schemeClr val="lt1"/>
            </a:solidFill>
            <a:prstDash val="solid"/>
            <a:round/>
            <a:headEnd type="none" w="med" len="med"/>
            <a:tailEnd type="none" w="med" len="med"/>
          </a:ln>
        </p:spPr>
      </p:cxnSp>
      <p:sp>
        <p:nvSpPr>
          <p:cNvPr id="1607" name="Google Shape;1607;p61"/>
          <p:cNvSpPr/>
          <p:nvPr/>
        </p:nvSpPr>
        <p:spPr>
          <a:xfrm flipH="1">
            <a:off x="7519950" y="3426700"/>
            <a:ext cx="1989250" cy="2421775"/>
          </a:xfrm>
          <a:custGeom>
            <a:avLst/>
            <a:gdLst/>
            <a:ahLst/>
            <a:cxnLst/>
            <a:rect l="l" t="t" r="r" b="b"/>
            <a:pathLst>
              <a:path w="79570" h="96871" fill="none" extrusionOk="0">
                <a:moveTo>
                  <a:pt x="1" y="0"/>
                </a:moveTo>
                <a:lnTo>
                  <a:pt x="69435" y="0"/>
                </a:lnTo>
                <a:cubicBezTo>
                  <a:pt x="75050" y="0"/>
                  <a:pt x="79570" y="4542"/>
                  <a:pt x="79570" y="10135"/>
                </a:cubicBezTo>
                <a:lnTo>
                  <a:pt x="79570" y="96871"/>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8" name="Google Shape;1608;p61"/>
          <p:cNvSpPr/>
          <p:nvPr/>
        </p:nvSpPr>
        <p:spPr>
          <a:xfrm flipH="1">
            <a:off x="2277385" y="774941"/>
            <a:ext cx="1168517" cy="1169510"/>
          </a:xfrm>
          <a:custGeom>
            <a:avLst/>
            <a:gdLst/>
            <a:ahLst/>
            <a:cxnLst/>
            <a:rect l="l" t="t" r="r" b="b"/>
            <a:pathLst>
              <a:path w="27049" h="27072" extrusionOk="0">
                <a:moveTo>
                  <a:pt x="13513" y="1"/>
                </a:moveTo>
                <a:cubicBezTo>
                  <a:pt x="6049" y="1"/>
                  <a:pt x="1" y="6072"/>
                  <a:pt x="1" y="13536"/>
                </a:cubicBezTo>
                <a:cubicBezTo>
                  <a:pt x="1" y="21023"/>
                  <a:pt x="6049" y="27071"/>
                  <a:pt x="13513" y="27071"/>
                </a:cubicBezTo>
                <a:cubicBezTo>
                  <a:pt x="21000" y="27071"/>
                  <a:pt x="27049" y="21023"/>
                  <a:pt x="27049" y="13536"/>
                </a:cubicBezTo>
                <a:cubicBezTo>
                  <a:pt x="27049" y="6072"/>
                  <a:pt x="21000" y="1"/>
                  <a:pt x="1351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5"/>
              </a:solidFill>
            </a:endParaRPr>
          </a:p>
        </p:txBody>
      </p:sp>
      <p:sp>
        <p:nvSpPr>
          <p:cNvPr id="1609" name="Google Shape;1609;p61"/>
          <p:cNvSpPr txBox="1">
            <a:spLocks noGrp="1"/>
          </p:cNvSpPr>
          <p:nvPr>
            <p:ph type="subTitle" idx="1"/>
          </p:nvPr>
        </p:nvSpPr>
        <p:spPr>
          <a:xfrm>
            <a:off x="1734550" y="2271375"/>
            <a:ext cx="4856400" cy="2762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500"/>
              <a:t>Sprendimas:</a:t>
            </a:r>
            <a:endParaRPr sz="1500"/>
          </a:p>
          <a:p>
            <a:pPr marL="0" lvl="0" indent="0" algn="l" rtl="0">
              <a:spcBef>
                <a:spcPts val="0"/>
              </a:spcBef>
              <a:spcAft>
                <a:spcPts val="0"/>
              </a:spcAft>
              <a:buNone/>
            </a:pPr>
            <a:r>
              <a:rPr lang="en" sz="1500"/>
              <a:t>Duota:</a:t>
            </a:r>
            <a:endParaRPr sz="1500"/>
          </a:p>
          <a:p>
            <a:pPr marL="0" lvl="0" indent="0" algn="l" rtl="0">
              <a:spcBef>
                <a:spcPts val="0"/>
              </a:spcBef>
              <a:spcAft>
                <a:spcPts val="0"/>
              </a:spcAft>
              <a:buNone/>
            </a:pPr>
            <a:r>
              <a:rPr lang="en" sz="1500"/>
              <a:t>m = 60 kg + 10 kg = 70 kg</a:t>
            </a:r>
            <a:endParaRPr sz="1500"/>
          </a:p>
          <a:p>
            <a:pPr marL="0" lvl="0" indent="0" algn="l" rtl="0">
              <a:spcBef>
                <a:spcPts val="0"/>
              </a:spcBef>
              <a:spcAft>
                <a:spcPts val="0"/>
              </a:spcAft>
              <a:buNone/>
            </a:pPr>
            <a:r>
              <a:rPr lang="en" sz="1500"/>
              <a:t>v0 = 20 km/h = 5,6 m/s (suapvalintai)</a:t>
            </a:r>
            <a:endParaRPr sz="1500"/>
          </a:p>
          <a:p>
            <a:pPr marL="0" lvl="0" indent="0" algn="l" rtl="0">
              <a:spcBef>
                <a:spcPts val="0"/>
              </a:spcBef>
              <a:spcAft>
                <a:spcPts val="0"/>
              </a:spcAft>
              <a:buNone/>
            </a:pPr>
            <a:r>
              <a:rPr lang="en" sz="1500"/>
              <a:t>v = 0 m/s (sustojo)</a:t>
            </a:r>
            <a:endParaRPr sz="1500"/>
          </a:p>
          <a:p>
            <a:pPr marL="0" marR="114300" lvl="0" indent="0" algn="l" rtl="0">
              <a:lnSpc>
                <a:spcPct val="130434"/>
              </a:lnSpc>
              <a:spcBef>
                <a:spcPts val="0"/>
              </a:spcBef>
              <a:spcAft>
                <a:spcPts val="0"/>
              </a:spcAft>
              <a:buNone/>
            </a:pPr>
            <a:r>
              <a:rPr lang="en" sz="1500"/>
              <a:t>t = 6 s</a:t>
            </a:r>
            <a:endParaRPr sz="1500"/>
          </a:p>
          <a:p>
            <a:pPr marL="0" lvl="0" indent="0" algn="l" rtl="0">
              <a:spcBef>
                <a:spcPts val="0"/>
              </a:spcBef>
              <a:spcAft>
                <a:spcPts val="0"/>
              </a:spcAft>
              <a:buNone/>
            </a:pPr>
            <a:r>
              <a:rPr lang="en" sz="1500"/>
              <a:t>Rasti: a = (v - v0) : t ; F = ma</a:t>
            </a:r>
            <a:endParaRPr sz="1500"/>
          </a:p>
          <a:p>
            <a:pPr marL="0" lvl="0" indent="0" algn="l" rtl="0">
              <a:spcBef>
                <a:spcPts val="0"/>
              </a:spcBef>
              <a:spcAft>
                <a:spcPts val="0"/>
              </a:spcAft>
              <a:buNone/>
            </a:pPr>
            <a:r>
              <a:rPr lang="en" sz="1500">
                <a:solidFill>
                  <a:srgbClr val="FFFFFF"/>
                </a:solidFill>
              </a:rPr>
              <a:t>a = (0 m/s - 5,6 m/s) : 6 s = -0,9 </a:t>
            </a:r>
            <a:r>
              <a:rPr lang="en" sz="1500"/>
              <a:t>m/s</a:t>
            </a:r>
            <a:r>
              <a:rPr lang="en" sz="1500" baseline="30000"/>
              <a:t>2</a:t>
            </a:r>
            <a:r>
              <a:rPr lang="en" sz="1500"/>
              <a:t> (suapvalintai)</a:t>
            </a:r>
            <a:endParaRPr sz="1500">
              <a:solidFill>
                <a:srgbClr val="FFFFFF"/>
              </a:solidFill>
            </a:endParaRPr>
          </a:p>
          <a:p>
            <a:pPr marL="0" lvl="0" indent="0" algn="l" rtl="0">
              <a:spcBef>
                <a:spcPts val="0"/>
              </a:spcBef>
              <a:spcAft>
                <a:spcPts val="0"/>
              </a:spcAft>
              <a:buNone/>
            </a:pPr>
            <a:r>
              <a:rPr lang="en" sz="1500">
                <a:solidFill>
                  <a:srgbClr val="FFFFFF"/>
                </a:solidFill>
              </a:rPr>
              <a:t>F = 70 kg * (-0,9) </a:t>
            </a:r>
            <a:r>
              <a:rPr lang="en" sz="1500"/>
              <a:t>m/s</a:t>
            </a:r>
            <a:r>
              <a:rPr lang="en" sz="1500" baseline="30000"/>
              <a:t>2</a:t>
            </a:r>
            <a:r>
              <a:rPr lang="en" sz="1500"/>
              <a:t> = -63 N</a:t>
            </a:r>
            <a:endParaRPr sz="1500">
              <a:solidFill>
                <a:srgbClr val="FFFFFF"/>
              </a:solidFill>
            </a:endParaRPr>
          </a:p>
          <a:p>
            <a:pPr marL="0" lvl="0" indent="0" algn="l" rtl="0">
              <a:spcBef>
                <a:spcPts val="0"/>
              </a:spcBef>
              <a:spcAft>
                <a:spcPts val="0"/>
              </a:spcAft>
              <a:buNone/>
            </a:pPr>
            <a:endParaRPr/>
          </a:p>
        </p:txBody>
      </p:sp>
      <p:sp>
        <p:nvSpPr>
          <p:cNvPr id="1610" name="Google Shape;1610;p61"/>
          <p:cNvSpPr txBox="1">
            <a:spLocks noGrp="1"/>
          </p:cNvSpPr>
          <p:nvPr>
            <p:ph type="title"/>
          </p:nvPr>
        </p:nvSpPr>
        <p:spPr>
          <a:xfrm>
            <a:off x="3541375" y="495025"/>
            <a:ext cx="3643200" cy="18135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sz="1800">
                <a:solidFill>
                  <a:srgbClr val="FFFFFF"/>
                </a:solidFill>
              </a:rPr>
              <a:t>Žmogus, sveriantis 60 kg, važiuoja dviračiu, sveriančiu 10 kg. Jis važiuoja 20 km/h, iki kol jam reikia sustoti prie perėjos per 6 sekundes. Kokią jėgą dviratis naudoja sustoti?</a:t>
            </a:r>
            <a:endParaRPr sz="1800"/>
          </a:p>
        </p:txBody>
      </p:sp>
      <p:sp>
        <p:nvSpPr>
          <p:cNvPr id="1611" name="Google Shape;1611;p61"/>
          <p:cNvSpPr txBox="1">
            <a:spLocks noGrp="1"/>
          </p:cNvSpPr>
          <p:nvPr>
            <p:ph type="title" idx="2"/>
          </p:nvPr>
        </p:nvSpPr>
        <p:spPr>
          <a:xfrm>
            <a:off x="2277388" y="938788"/>
            <a:ext cx="1168500" cy="841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04</a:t>
            </a:r>
            <a:endParaRPr/>
          </a:p>
        </p:txBody>
      </p:sp>
      <p:sp>
        <p:nvSpPr>
          <p:cNvPr id="1612" name="Google Shape;1612;p61"/>
          <p:cNvSpPr/>
          <p:nvPr/>
        </p:nvSpPr>
        <p:spPr>
          <a:xfrm>
            <a:off x="-176550" y="-9525"/>
            <a:ext cx="1451725" cy="1540725"/>
          </a:xfrm>
          <a:custGeom>
            <a:avLst/>
            <a:gdLst/>
            <a:ahLst/>
            <a:cxnLst/>
            <a:rect l="l" t="t" r="r" b="b"/>
            <a:pathLst>
              <a:path w="58069" h="61629" extrusionOk="0">
                <a:moveTo>
                  <a:pt x="1" y="1"/>
                </a:moveTo>
                <a:cubicBezTo>
                  <a:pt x="3835" y="503"/>
                  <a:pt x="6780" y="3767"/>
                  <a:pt x="6780" y="7716"/>
                </a:cubicBezTo>
                <a:lnTo>
                  <a:pt x="6780" y="61629"/>
                </a:lnTo>
                <a:cubicBezTo>
                  <a:pt x="12258" y="60624"/>
                  <a:pt x="17485" y="58913"/>
                  <a:pt x="22370" y="56584"/>
                </a:cubicBezTo>
                <a:cubicBezTo>
                  <a:pt x="21982" y="54462"/>
                  <a:pt x="21799" y="52293"/>
                  <a:pt x="21799" y="50079"/>
                </a:cubicBezTo>
                <a:cubicBezTo>
                  <a:pt x="21799" y="30564"/>
                  <a:pt x="37206" y="14632"/>
                  <a:pt x="56539" y="13833"/>
                </a:cubicBezTo>
                <a:cubicBezTo>
                  <a:pt x="57543" y="9382"/>
                  <a:pt x="58068" y="4771"/>
                  <a:pt x="58068"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3" name="Google Shape;1613;p61"/>
          <p:cNvSpPr/>
          <p:nvPr/>
        </p:nvSpPr>
        <p:spPr>
          <a:xfrm>
            <a:off x="382675" y="335700"/>
            <a:ext cx="1799225" cy="1813500"/>
          </a:xfrm>
          <a:custGeom>
            <a:avLst/>
            <a:gdLst/>
            <a:ahLst/>
            <a:cxnLst/>
            <a:rect l="l" t="t" r="r" b="b"/>
            <a:pathLst>
              <a:path w="71969" h="72540" extrusionOk="0">
                <a:moveTo>
                  <a:pt x="35699" y="1"/>
                </a:moveTo>
                <a:cubicBezTo>
                  <a:pt x="35174" y="1"/>
                  <a:pt x="34672" y="1"/>
                  <a:pt x="34170" y="24"/>
                </a:cubicBezTo>
                <a:cubicBezTo>
                  <a:pt x="29902" y="18946"/>
                  <a:pt x="17097" y="34604"/>
                  <a:pt x="1" y="42775"/>
                </a:cubicBezTo>
                <a:cubicBezTo>
                  <a:pt x="3059" y="59712"/>
                  <a:pt x="17873" y="72540"/>
                  <a:pt x="35699" y="72540"/>
                </a:cubicBezTo>
                <a:cubicBezTo>
                  <a:pt x="55740" y="72540"/>
                  <a:pt x="71969" y="56311"/>
                  <a:pt x="71969" y="36270"/>
                </a:cubicBezTo>
                <a:cubicBezTo>
                  <a:pt x="71969" y="16230"/>
                  <a:pt x="55740" y="1"/>
                  <a:pt x="35699"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4" name="Google Shape;1614;p61"/>
          <p:cNvSpPr/>
          <p:nvPr/>
        </p:nvSpPr>
        <p:spPr>
          <a:xfrm>
            <a:off x="368425" y="336275"/>
            <a:ext cx="868525" cy="1068825"/>
          </a:xfrm>
          <a:custGeom>
            <a:avLst/>
            <a:gdLst/>
            <a:ahLst/>
            <a:cxnLst/>
            <a:rect l="l" t="t" r="r" b="b"/>
            <a:pathLst>
              <a:path w="34741" h="42753" extrusionOk="0">
                <a:moveTo>
                  <a:pt x="34740" y="1"/>
                </a:moveTo>
                <a:lnTo>
                  <a:pt x="34740" y="1"/>
                </a:lnTo>
                <a:cubicBezTo>
                  <a:pt x="15407" y="800"/>
                  <a:pt x="0" y="16732"/>
                  <a:pt x="0" y="36247"/>
                </a:cubicBezTo>
                <a:cubicBezTo>
                  <a:pt x="0" y="38461"/>
                  <a:pt x="183" y="40630"/>
                  <a:pt x="571" y="42752"/>
                </a:cubicBezTo>
                <a:cubicBezTo>
                  <a:pt x="17667" y="34581"/>
                  <a:pt x="30472" y="18923"/>
                  <a:pt x="34740"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5" name="Google Shape;1615;p61"/>
          <p:cNvSpPr/>
          <p:nvPr/>
        </p:nvSpPr>
        <p:spPr>
          <a:xfrm>
            <a:off x="7818400" y="-9525"/>
            <a:ext cx="1325600" cy="2199800"/>
          </a:xfrm>
          <a:custGeom>
            <a:avLst/>
            <a:gdLst/>
            <a:ahLst/>
            <a:cxnLst/>
            <a:rect l="l" t="t" r="r" b="b"/>
            <a:pathLst>
              <a:path w="53024" h="87992" extrusionOk="0">
                <a:moveTo>
                  <a:pt x="0" y="0"/>
                </a:moveTo>
                <a:lnTo>
                  <a:pt x="0" y="61469"/>
                </a:lnTo>
                <a:cubicBezTo>
                  <a:pt x="0" y="76122"/>
                  <a:pt x="11869" y="87992"/>
                  <a:pt x="26523" y="87992"/>
                </a:cubicBezTo>
                <a:cubicBezTo>
                  <a:pt x="41154" y="87992"/>
                  <a:pt x="53023" y="76122"/>
                  <a:pt x="53023" y="61469"/>
                </a:cubicBezTo>
                <a:lnTo>
                  <a:pt x="53023"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6" name="Google Shape;1616;p61"/>
          <p:cNvSpPr/>
          <p:nvPr/>
        </p:nvSpPr>
        <p:spPr>
          <a:xfrm>
            <a:off x="7519950" y="259800"/>
            <a:ext cx="1325600" cy="2199825"/>
          </a:xfrm>
          <a:custGeom>
            <a:avLst/>
            <a:gdLst/>
            <a:ahLst/>
            <a:cxnLst/>
            <a:rect l="l" t="t" r="r" b="b"/>
            <a:pathLst>
              <a:path w="53024" h="87993" fill="none" extrusionOk="0">
                <a:moveTo>
                  <a:pt x="1" y="1"/>
                </a:moveTo>
                <a:lnTo>
                  <a:pt x="1" y="61492"/>
                </a:lnTo>
                <a:cubicBezTo>
                  <a:pt x="1" y="76123"/>
                  <a:pt x="11870" y="87992"/>
                  <a:pt x="26501" y="87992"/>
                </a:cubicBezTo>
                <a:lnTo>
                  <a:pt x="26501" y="87992"/>
                </a:lnTo>
                <a:cubicBezTo>
                  <a:pt x="41155" y="87992"/>
                  <a:pt x="53024" y="76123"/>
                  <a:pt x="53024" y="61492"/>
                </a:cubicBezTo>
                <a:lnTo>
                  <a:pt x="53024" y="1"/>
                </a:lnTo>
                <a:close/>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7" name="Google Shape;1617;p61"/>
          <p:cNvSpPr/>
          <p:nvPr/>
        </p:nvSpPr>
        <p:spPr>
          <a:xfrm>
            <a:off x="8182450" y="259825"/>
            <a:ext cx="25" cy="2199757"/>
          </a:xfrm>
          <a:custGeom>
            <a:avLst/>
            <a:gdLst/>
            <a:ahLst/>
            <a:cxnLst/>
            <a:rect l="l" t="t" r="r" b="b"/>
            <a:pathLst>
              <a:path w="1" h="91485" fill="none" extrusionOk="0">
                <a:moveTo>
                  <a:pt x="1" y="91484"/>
                </a:moveTo>
                <a:lnTo>
                  <a:pt x="1" y="0"/>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1618" name="Google Shape;1618;p61"/>
          <p:cNvCxnSpPr/>
          <p:nvPr/>
        </p:nvCxnSpPr>
        <p:spPr>
          <a:xfrm>
            <a:off x="7521575" y="3708400"/>
            <a:ext cx="514500" cy="0"/>
          </a:xfrm>
          <a:prstGeom prst="straightConnector1">
            <a:avLst/>
          </a:prstGeom>
          <a:noFill/>
          <a:ln w="9525" cap="flat" cmpd="sng">
            <a:solidFill>
              <a:schemeClr val="lt1"/>
            </a:solidFill>
            <a:prstDash val="solid"/>
            <a:round/>
            <a:headEnd type="none" w="med" len="med"/>
            <a:tailEnd type="none" w="med" len="med"/>
          </a:ln>
        </p:spPr>
      </p:cxnSp>
      <p:cxnSp>
        <p:nvCxnSpPr>
          <p:cNvPr id="1619" name="Google Shape;1619;p61"/>
          <p:cNvCxnSpPr/>
          <p:nvPr/>
        </p:nvCxnSpPr>
        <p:spPr>
          <a:xfrm>
            <a:off x="7521575" y="3901855"/>
            <a:ext cx="514500" cy="0"/>
          </a:xfrm>
          <a:prstGeom prst="straightConnector1">
            <a:avLst/>
          </a:prstGeom>
          <a:noFill/>
          <a:ln w="9525" cap="flat" cmpd="sng">
            <a:solidFill>
              <a:schemeClr val="lt1"/>
            </a:solidFill>
            <a:prstDash val="solid"/>
            <a:round/>
            <a:headEnd type="none" w="med" len="med"/>
            <a:tailEnd type="none" w="med" len="med"/>
          </a:ln>
        </p:spPr>
      </p:cxnSp>
      <p:cxnSp>
        <p:nvCxnSpPr>
          <p:cNvPr id="1620" name="Google Shape;1620;p61"/>
          <p:cNvCxnSpPr/>
          <p:nvPr/>
        </p:nvCxnSpPr>
        <p:spPr>
          <a:xfrm>
            <a:off x="7521575" y="4095310"/>
            <a:ext cx="514500" cy="0"/>
          </a:xfrm>
          <a:prstGeom prst="straightConnector1">
            <a:avLst/>
          </a:prstGeom>
          <a:noFill/>
          <a:ln w="9525" cap="flat" cmpd="sng">
            <a:solidFill>
              <a:schemeClr val="lt1"/>
            </a:solidFill>
            <a:prstDash val="solid"/>
            <a:round/>
            <a:headEnd type="none" w="med" len="med"/>
            <a:tailEnd type="none" w="med" len="med"/>
          </a:ln>
        </p:spPr>
      </p:cxnSp>
      <p:cxnSp>
        <p:nvCxnSpPr>
          <p:cNvPr id="1621" name="Google Shape;1621;p61"/>
          <p:cNvCxnSpPr/>
          <p:nvPr/>
        </p:nvCxnSpPr>
        <p:spPr>
          <a:xfrm>
            <a:off x="7521575" y="4288765"/>
            <a:ext cx="514500" cy="0"/>
          </a:xfrm>
          <a:prstGeom prst="straightConnector1">
            <a:avLst/>
          </a:prstGeom>
          <a:noFill/>
          <a:ln w="9525" cap="flat" cmpd="sng">
            <a:solidFill>
              <a:schemeClr val="lt1"/>
            </a:solidFill>
            <a:prstDash val="solid"/>
            <a:round/>
            <a:headEnd type="none" w="med" len="med"/>
            <a:tailEnd type="none" w="med" len="med"/>
          </a:ln>
        </p:spPr>
      </p:cxnSp>
      <p:cxnSp>
        <p:nvCxnSpPr>
          <p:cNvPr id="1622" name="Google Shape;1622;p61"/>
          <p:cNvCxnSpPr/>
          <p:nvPr/>
        </p:nvCxnSpPr>
        <p:spPr>
          <a:xfrm>
            <a:off x="7521575" y="4482220"/>
            <a:ext cx="514500" cy="0"/>
          </a:xfrm>
          <a:prstGeom prst="straightConnector1">
            <a:avLst/>
          </a:prstGeom>
          <a:noFill/>
          <a:ln w="9525" cap="flat" cmpd="sng">
            <a:solidFill>
              <a:schemeClr val="lt1"/>
            </a:solidFill>
            <a:prstDash val="solid"/>
            <a:round/>
            <a:headEnd type="none" w="med" len="med"/>
            <a:tailEnd type="none" w="med" len="med"/>
          </a:ln>
        </p:spPr>
      </p:cxnSp>
      <p:grpSp>
        <p:nvGrpSpPr>
          <p:cNvPr id="1623" name="Google Shape;1623;p61"/>
          <p:cNvGrpSpPr/>
          <p:nvPr/>
        </p:nvGrpSpPr>
        <p:grpSpPr>
          <a:xfrm rot="5400000">
            <a:off x="4061024" y="-1753726"/>
            <a:ext cx="971525" cy="3431977"/>
            <a:chOff x="8399466" y="3067247"/>
            <a:chExt cx="748133" cy="2642828"/>
          </a:xfrm>
        </p:grpSpPr>
        <p:sp>
          <p:nvSpPr>
            <p:cNvPr id="1624" name="Google Shape;1624;p61"/>
            <p:cNvSpPr/>
            <p:nvPr/>
          </p:nvSpPr>
          <p:spPr>
            <a:xfrm>
              <a:off x="8400019" y="4388901"/>
              <a:ext cx="743921" cy="24"/>
            </a:xfrm>
            <a:custGeom>
              <a:avLst/>
              <a:gdLst/>
              <a:ahLst/>
              <a:cxnLst/>
              <a:rect l="l" t="t" r="r" b="b"/>
              <a:pathLst>
                <a:path w="85459" h="1" fill="none" extrusionOk="0">
                  <a:moveTo>
                    <a:pt x="0" y="1"/>
                  </a:moveTo>
                  <a:lnTo>
                    <a:pt x="85458" y="1"/>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5" name="Google Shape;1625;p61"/>
            <p:cNvSpPr/>
            <p:nvPr/>
          </p:nvSpPr>
          <p:spPr>
            <a:xfrm>
              <a:off x="8400019" y="4199783"/>
              <a:ext cx="743921" cy="24"/>
            </a:xfrm>
            <a:custGeom>
              <a:avLst/>
              <a:gdLst/>
              <a:ahLst/>
              <a:cxnLst/>
              <a:rect l="l" t="t" r="r" b="b"/>
              <a:pathLst>
                <a:path w="85459" h="1" fill="none" extrusionOk="0">
                  <a:moveTo>
                    <a:pt x="0" y="0"/>
                  </a:moveTo>
                  <a:lnTo>
                    <a:pt x="85458" y="0"/>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6" name="Google Shape;1626;p61"/>
            <p:cNvSpPr/>
            <p:nvPr/>
          </p:nvSpPr>
          <p:spPr>
            <a:xfrm>
              <a:off x="8400019" y="4011200"/>
              <a:ext cx="743921" cy="24"/>
            </a:xfrm>
            <a:custGeom>
              <a:avLst/>
              <a:gdLst/>
              <a:ahLst/>
              <a:cxnLst/>
              <a:rect l="l" t="t" r="r" b="b"/>
              <a:pathLst>
                <a:path w="85459" h="1" fill="none" extrusionOk="0">
                  <a:moveTo>
                    <a:pt x="0" y="1"/>
                  </a:moveTo>
                  <a:lnTo>
                    <a:pt x="85458" y="1"/>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7" name="Google Shape;1627;p61"/>
            <p:cNvSpPr/>
            <p:nvPr/>
          </p:nvSpPr>
          <p:spPr>
            <a:xfrm>
              <a:off x="8400019" y="3822641"/>
              <a:ext cx="743921" cy="24"/>
            </a:xfrm>
            <a:custGeom>
              <a:avLst/>
              <a:gdLst/>
              <a:ahLst/>
              <a:cxnLst/>
              <a:rect l="l" t="t" r="r" b="b"/>
              <a:pathLst>
                <a:path w="85459" h="1" fill="none" extrusionOk="0">
                  <a:moveTo>
                    <a:pt x="0" y="0"/>
                  </a:moveTo>
                  <a:lnTo>
                    <a:pt x="85458" y="0"/>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8" name="Google Shape;1628;p61"/>
            <p:cNvSpPr/>
            <p:nvPr/>
          </p:nvSpPr>
          <p:spPr>
            <a:xfrm>
              <a:off x="8400019" y="3633500"/>
              <a:ext cx="743921" cy="24"/>
            </a:xfrm>
            <a:custGeom>
              <a:avLst/>
              <a:gdLst/>
              <a:ahLst/>
              <a:cxnLst/>
              <a:rect l="l" t="t" r="r" b="b"/>
              <a:pathLst>
                <a:path w="85459" h="1" fill="none" extrusionOk="0">
                  <a:moveTo>
                    <a:pt x="0" y="1"/>
                  </a:moveTo>
                  <a:lnTo>
                    <a:pt x="85458" y="1"/>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9" name="Google Shape;1629;p61"/>
            <p:cNvSpPr/>
            <p:nvPr/>
          </p:nvSpPr>
          <p:spPr>
            <a:xfrm>
              <a:off x="8400019" y="3444941"/>
              <a:ext cx="743921" cy="24"/>
            </a:xfrm>
            <a:custGeom>
              <a:avLst/>
              <a:gdLst/>
              <a:ahLst/>
              <a:cxnLst/>
              <a:rect l="l" t="t" r="r" b="b"/>
              <a:pathLst>
                <a:path w="85459" h="1" fill="none" extrusionOk="0">
                  <a:moveTo>
                    <a:pt x="0" y="0"/>
                  </a:moveTo>
                  <a:lnTo>
                    <a:pt x="85458" y="0"/>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0" name="Google Shape;1630;p61"/>
            <p:cNvSpPr/>
            <p:nvPr/>
          </p:nvSpPr>
          <p:spPr>
            <a:xfrm>
              <a:off x="8400019" y="3256358"/>
              <a:ext cx="743921" cy="24"/>
            </a:xfrm>
            <a:custGeom>
              <a:avLst/>
              <a:gdLst/>
              <a:ahLst/>
              <a:cxnLst/>
              <a:rect l="l" t="t" r="r" b="b"/>
              <a:pathLst>
                <a:path w="85459" h="1" fill="none" extrusionOk="0">
                  <a:moveTo>
                    <a:pt x="0" y="1"/>
                  </a:moveTo>
                  <a:lnTo>
                    <a:pt x="85458" y="1"/>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1" name="Google Shape;1631;p61"/>
            <p:cNvSpPr/>
            <p:nvPr/>
          </p:nvSpPr>
          <p:spPr>
            <a:xfrm>
              <a:off x="8966305" y="3067247"/>
              <a:ext cx="24" cy="2642789"/>
            </a:xfrm>
            <a:custGeom>
              <a:avLst/>
              <a:gdLst/>
              <a:ahLst/>
              <a:cxnLst/>
              <a:rect l="l" t="t" r="r" b="b"/>
              <a:pathLst>
                <a:path w="1" h="85458" fill="none" extrusionOk="0">
                  <a:moveTo>
                    <a:pt x="0" y="0"/>
                  </a:moveTo>
                  <a:lnTo>
                    <a:pt x="0" y="85458"/>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2" name="Google Shape;1632;p61"/>
            <p:cNvSpPr/>
            <p:nvPr/>
          </p:nvSpPr>
          <p:spPr>
            <a:xfrm>
              <a:off x="8777715" y="3067247"/>
              <a:ext cx="24" cy="2642789"/>
            </a:xfrm>
            <a:custGeom>
              <a:avLst/>
              <a:gdLst/>
              <a:ahLst/>
              <a:cxnLst/>
              <a:rect l="l" t="t" r="r" b="b"/>
              <a:pathLst>
                <a:path w="1" h="85458" fill="none" extrusionOk="0">
                  <a:moveTo>
                    <a:pt x="0" y="0"/>
                  </a:moveTo>
                  <a:lnTo>
                    <a:pt x="0" y="85458"/>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3" name="Google Shape;1633;p61"/>
            <p:cNvSpPr/>
            <p:nvPr/>
          </p:nvSpPr>
          <p:spPr>
            <a:xfrm>
              <a:off x="8588590" y="3067247"/>
              <a:ext cx="24" cy="2642789"/>
            </a:xfrm>
            <a:custGeom>
              <a:avLst/>
              <a:gdLst/>
              <a:ahLst/>
              <a:cxnLst/>
              <a:rect l="l" t="t" r="r" b="b"/>
              <a:pathLst>
                <a:path w="1" h="85458" fill="none" extrusionOk="0">
                  <a:moveTo>
                    <a:pt x="0" y="0"/>
                  </a:moveTo>
                  <a:lnTo>
                    <a:pt x="0" y="85458"/>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4" name="Google Shape;1634;p61"/>
            <p:cNvSpPr/>
            <p:nvPr/>
          </p:nvSpPr>
          <p:spPr>
            <a:xfrm>
              <a:off x="8399466" y="3067247"/>
              <a:ext cx="24" cy="2642789"/>
            </a:xfrm>
            <a:custGeom>
              <a:avLst/>
              <a:gdLst/>
              <a:ahLst/>
              <a:cxnLst/>
              <a:rect l="l" t="t" r="r" b="b"/>
              <a:pathLst>
                <a:path w="1" h="85458" fill="none" extrusionOk="0">
                  <a:moveTo>
                    <a:pt x="0" y="0"/>
                  </a:moveTo>
                  <a:lnTo>
                    <a:pt x="0" y="85458"/>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5" name="Google Shape;1635;p61"/>
            <p:cNvSpPr/>
            <p:nvPr/>
          </p:nvSpPr>
          <p:spPr>
            <a:xfrm>
              <a:off x="8400019" y="3067775"/>
              <a:ext cx="743921" cy="24"/>
            </a:xfrm>
            <a:custGeom>
              <a:avLst/>
              <a:gdLst/>
              <a:ahLst/>
              <a:cxnLst/>
              <a:rect l="l" t="t" r="r" b="b"/>
              <a:pathLst>
                <a:path w="85459" h="1" fill="none" extrusionOk="0">
                  <a:moveTo>
                    <a:pt x="0" y="1"/>
                  </a:moveTo>
                  <a:lnTo>
                    <a:pt x="85458" y="1"/>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6" name="Google Shape;1636;p61"/>
            <p:cNvSpPr/>
            <p:nvPr/>
          </p:nvSpPr>
          <p:spPr>
            <a:xfrm>
              <a:off x="8400019" y="5710051"/>
              <a:ext cx="743921" cy="24"/>
            </a:xfrm>
            <a:custGeom>
              <a:avLst/>
              <a:gdLst/>
              <a:ahLst/>
              <a:cxnLst/>
              <a:rect l="l" t="t" r="r" b="b"/>
              <a:pathLst>
                <a:path w="85459" h="1" fill="none" extrusionOk="0">
                  <a:moveTo>
                    <a:pt x="0" y="1"/>
                  </a:moveTo>
                  <a:lnTo>
                    <a:pt x="85458" y="1"/>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7" name="Google Shape;1637;p61"/>
            <p:cNvSpPr/>
            <p:nvPr/>
          </p:nvSpPr>
          <p:spPr>
            <a:xfrm>
              <a:off x="8400019" y="5520933"/>
              <a:ext cx="743921" cy="24"/>
            </a:xfrm>
            <a:custGeom>
              <a:avLst/>
              <a:gdLst/>
              <a:ahLst/>
              <a:cxnLst/>
              <a:rect l="l" t="t" r="r" b="b"/>
              <a:pathLst>
                <a:path w="85459" h="1" fill="none" extrusionOk="0">
                  <a:moveTo>
                    <a:pt x="0" y="0"/>
                  </a:moveTo>
                  <a:lnTo>
                    <a:pt x="85458" y="0"/>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8" name="Google Shape;1638;p61"/>
            <p:cNvSpPr/>
            <p:nvPr/>
          </p:nvSpPr>
          <p:spPr>
            <a:xfrm>
              <a:off x="8400019" y="5332350"/>
              <a:ext cx="743921" cy="24"/>
            </a:xfrm>
            <a:custGeom>
              <a:avLst/>
              <a:gdLst/>
              <a:ahLst/>
              <a:cxnLst/>
              <a:rect l="l" t="t" r="r" b="b"/>
              <a:pathLst>
                <a:path w="85459" h="1" fill="none" extrusionOk="0">
                  <a:moveTo>
                    <a:pt x="0" y="1"/>
                  </a:moveTo>
                  <a:lnTo>
                    <a:pt x="85458" y="1"/>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9" name="Google Shape;1639;p61"/>
            <p:cNvSpPr/>
            <p:nvPr/>
          </p:nvSpPr>
          <p:spPr>
            <a:xfrm>
              <a:off x="8400019" y="5143791"/>
              <a:ext cx="743921" cy="24"/>
            </a:xfrm>
            <a:custGeom>
              <a:avLst/>
              <a:gdLst/>
              <a:ahLst/>
              <a:cxnLst/>
              <a:rect l="l" t="t" r="r" b="b"/>
              <a:pathLst>
                <a:path w="85459" h="1" fill="none" extrusionOk="0">
                  <a:moveTo>
                    <a:pt x="0" y="0"/>
                  </a:moveTo>
                  <a:lnTo>
                    <a:pt x="85458" y="0"/>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0" name="Google Shape;1640;p61"/>
            <p:cNvSpPr/>
            <p:nvPr/>
          </p:nvSpPr>
          <p:spPr>
            <a:xfrm>
              <a:off x="8400019" y="4954650"/>
              <a:ext cx="743921" cy="24"/>
            </a:xfrm>
            <a:custGeom>
              <a:avLst/>
              <a:gdLst/>
              <a:ahLst/>
              <a:cxnLst/>
              <a:rect l="l" t="t" r="r" b="b"/>
              <a:pathLst>
                <a:path w="85459" h="1" fill="none" extrusionOk="0">
                  <a:moveTo>
                    <a:pt x="0" y="1"/>
                  </a:moveTo>
                  <a:lnTo>
                    <a:pt x="85458" y="1"/>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1" name="Google Shape;1641;p61"/>
            <p:cNvSpPr/>
            <p:nvPr/>
          </p:nvSpPr>
          <p:spPr>
            <a:xfrm>
              <a:off x="8400019" y="4766091"/>
              <a:ext cx="743921" cy="24"/>
            </a:xfrm>
            <a:custGeom>
              <a:avLst/>
              <a:gdLst/>
              <a:ahLst/>
              <a:cxnLst/>
              <a:rect l="l" t="t" r="r" b="b"/>
              <a:pathLst>
                <a:path w="85459" h="1" fill="none" extrusionOk="0">
                  <a:moveTo>
                    <a:pt x="0" y="0"/>
                  </a:moveTo>
                  <a:lnTo>
                    <a:pt x="85458" y="0"/>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2" name="Google Shape;1642;p61"/>
            <p:cNvSpPr/>
            <p:nvPr/>
          </p:nvSpPr>
          <p:spPr>
            <a:xfrm>
              <a:off x="8400019" y="4577508"/>
              <a:ext cx="743921" cy="24"/>
            </a:xfrm>
            <a:custGeom>
              <a:avLst/>
              <a:gdLst/>
              <a:ahLst/>
              <a:cxnLst/>
              <a:rect l="l" t="t" r="r" b="b"/>
              <a:pathLst>
                <a:path w="85459" h="1" fill="none" extrusionOk="0">
                  <a:moveTo>
                    <a:pt x="0" y="1"/>
                  </a:moveTo>
                  <a:lnTo>
                    <a:pt x="85458" y="1"/>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3" name="Google Shape;1643;p61"/>
            <p:cNvSpPr/>
            <p:nvPr/>
          </p:nvSpPr>
          <p:spPr>
            <a:xfrm>
              <a:off x="9147574" y="3067247"/>
              <a:ext cx="24" cy="2642789"/>
            </a:xfrm>
            <a:custGeom>
              <a:avLst/>
              <a:gdLst/>
              <a:ahLst/>
              <a:cxnLst/>
              <a:rect l="l" t="t" r="r" b="b"/>
              <a:pathLst>
                <a:path w="1" h="85458" fill="none" extrusionOk="0">
                  <a:moveTo>
                    <a:pt x="0" y="0"/>
                  </a:moveTo>
                  <a:lnTo>
                    <a:pt x="0" y="85458"/>
                  </a:ln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644" name="Google Shape;1644;p61"/>
          <p:cNvSpPr txBox="1"/>
          <p:nvPr/>
        </p:nvSpPr>
        <p:spPr>
          <a:xfrm>
            <a:off x="6329150" y="2149200"/>
            <a:ext cx="1375800" cy="1908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solidFill>
                  <a:schemeClr val="lt1"/>
                </a:solidFill>
                <a:latin typeface="Montserrat"/>
                <a:ea typeface="Montserrat"/>
                <a:cs typeface="Montserrat"/>
                <a:sym typeface="Montserrat"/>
              </a:rPr>
              <a:t>Ats.: -63 N (atsakymas neigiamas, nes F veikia priešingai tam, kad sustabdytų kūną)</a:t>
            </a:r>
            <a:endParaRPr sz="120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1648"/>
        <p:cNvGrpSpPr/>
        <p:nvPr/>
      </p:nvGrpSpPr>
      <p:grpSpPr>
        <a:xfrm>
          <a:off x="0" y="0"/>
          <a:ext cx="0" cy="0"/>
          <a:chOff x="0" y="0"/>
          <a:chExt cx="0" cy="0"/>
        </a:xfrm>
      </p:grpSpPr>
      <p:sp>
        <p:nvSpPr>
          <p:cNvPr id="1649" name="Google Shape;1649;p62"/>
          <p:cNvSpPr txBox="1">
            <a:spLocks noGrp="1"/>
          </p:cNvSpPr>
          <p:nvPr>
            <p:ph type="title"/>
          </p:nvPr>
        </p:nvSpPr>
        <p:spPr>
          <a:xfrm>
            <a:off x="1834350" y="2019450"/>
            <a:ext cx="5475300" cy="11046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TESTAS</a:t>
            </a:r>
            <a:endParaRPr>
              <a:solidFill>
                <a:schemeClr val="lt1"/>
              </a:solidFill>
            </a:endParaRPr>
          </a:p>
        </p:txBody>
      </p:sp>
      <p:sp>
        <p:nvSpPr>
          <p:cNvPr id="1650" name="Google Shape;1650;p62"/>
          <p:cNvSpPr/>
          <p:nvPr/>
        </p:nvSpPr>
        <p:spPr>
          <a:xfrm>
            <a:off x="-1" y="0"/>
            <a:ext cx="2132365" cy="2132365"/>
          </a:xfrm>
          <a:custGeom>
            <a:avLst/>
            <a:gdLst/>
            <a:ahLst/>
            <a:cxnLst/>
            <a:rect l="l" t="t" r="r" b="b"/>
            <a:pathLst>
              <a:path w="121226" h="121226" extrusionOk="0">
                <a:moveTo>
                  <a:pt x="60624" y="20133"/>
                </a:moveTo>
                <a:cubicBezTo>
                  <a:pt x="82970" y="20133"/>
                  <a:pt x="101116" y="38256"/>
                  <a:pt x="101116" y="60625"/>
                </a:cubicBezTo>
                <a:cubicBezTo>
                  <a:pt x="101116" y="82993"/>
                  <a:pt x="82970" y="101117"/>
                  <a:pt x="60624" y="101117"/>
                </a:cubicBezTo>
                <a:cubicBezTo>
                  <a:pt x="38255" y="101117"/>
                  <a:pt x="20109" y="82993"/>
                  <a:pt x="20109" y="60625"/>
                </a:cubicBezTo>
                <a:cubicBezTo>
                  <a:pt x="20109" y="38256"/>
                  <a:pt x="38255" y="20133"/>
                  <a:pt x="60624" y="20133"/>
                </a:cubicBezTo>
                <a:close/>
                <a:moveTo>
                  <a:pt x="60624" y="1"/>
                </a:moveTo>
                <a:cubicBezTo>
                  <a:pt x="27139" y="1"/>
                  <a:pt x="0" y="27140"/>
                  <a:pt x="0" y="60625"/>
                </a:cubicBezTo>
                <a:cubicBezTo>
                  <a:pt x="0" y="94086"/>
                  <a:pt x="27139" y="121226"/>
                  <a:pt x="60624" y="121226"/>
                </a:cubicBezTo>
                <a:cubicBezTo>
                  <a:pt x="94086" y="121226"/>
                  <a:pt x="121225" y="94086"/>
                  <a:pt x="121225" y="60625"/>
                </a:cubicBezTo>
                <a:cubicBezTo>
                  <a:pt x="121225" y="27140"/>
                  <a:pt x="94086" y="1"/>
                  <a:pt x="60624"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1" name="Google Shape;1651;p62"/>
          <p:cNvSpPr/>
          <p:nvPr/>
        </p:nvSpPr>
        <p:spPr>
          <a:xfrm rot="-5400000">
            <a:off x="7456413" y="251213"/>
            <a:ext cx="971800" cy="2117625"/>
          </a:xfrm>
          <a:custGeom>
            <a:avLst/>
            <a:gdLst/>
            <a:ahLst/>
            <a:cxnLst/>
            <a:rect l="l" t="t" r="r" b="b"/>
            <a:pathLst>
              <a:path w="38872" h="84705" extrusionOk="0">
                <a:moveTo>
                  <a:pt x="19424" y="0"/>
                </a:moveTo>
                <a:cubicBezTo>
                  <a:pt x="8697" y="0"/>
                  <a:pt x="0" y="8720"/>
                  <a:pt x="0" y="19447"/>
                </a:cubicBezTo>
                <a:lnTo>
                  <a:pt x="0" y="65281"/>
                </a:lnTo>
                <a:cubicBezTo>
                  <a:pt x="0" y="76008"/>
                  <a:pt x="8697" y="84705"/>
                  <a:pt x="19424" y="84705"/>
                </a:cubicBezTo>
                <a:cubicBezTo>
                  <a:pt x="24492" y="84705"/>
                  <a:pt x="29102" y="82765"/>
                  <a:pt x="32549" y="79615"/>
                </a:cubicBezTo>
                <a:cubicBezTo>
                  <a:pt x="23350" y="76374"/>
                  <a:pt x="16731" y="67586"/>
                  <a:pt x="16731" y="57269"/>
                </a:cubicBezTo>
                <a:cubicBezTo>
                  <a:pt x="16731" y="44715"/>
                  <a:pt x="26500" y="34466"/>
                  <a:pt x="38872" y="33668"/>
                </a:cubicBezTo>
                <a:lnTo>
                  <a:pt x="38872" y="19447"/>
                </a:lnTo>
                <a:cubicBezTo>
                  <a:pt x="38872" y="8720"/>
                  <a:pt x="30152" y="0"/>
                  <a:pt x="19424"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2" name="Google Shape;1652;p62"/>
          <p:cNvSpPr/>
          <p:nvPr/>
        </p:nvSpPr>
        <p:spPr>
          <a:xfrm rot="-5400000">
            <a:off x="7921188" y="-4137"/>
            <a:ext cx="788650" cy="1184075"/>
          </a:xfrm>
          <a:custGeom>
            <a:avLst/>
            <a:gdLst/>
            <a:ahLst/>
            <a:cxnLst/>
            <a:rect l="l" t="t" r="r" b="b"/>
            <a:pathLst>
              <a:path w="31546" h="47363" extrusionOk="0">
                <a:moveTo>
                  <a:pt x="7876" y="0"/>
                </a:moveTo>
                <a:cubicBezTo>
                  <a:pt x="7351" y="0"/>
                  <a:pt x="6826" y="23"/>
                  <a:pt x="6324" y="69"/>
                </a:cubicBezTo>
                <a:lnTo>
                  <a:pt x="6324" y="31682"/>
                </a:lnTo>
                <a:cubicBezTo>
                  <a:pt x="6324" y="37365"/>
                  <a:pt x="3881" y="42455"/>
                  <a:pt x="1" y="46016"/>
                </a:cubicBezTo>
                <a:cubicBezTo>
                  <a:pt x="2466" y="46883"/>
                  <a:pt x="5114" y="47363"/>
                  <a:pt x="7876" y="47363"/>
                </a:cubicBezTo>
                <a:cubicBezTo>
                  <a:pt x="20932" y="47363"/>
                  <a:pt x="31546" y="36749"/>
                  <a:pt x="31546" y="23670"/>
                </a:cubicBezTo>
                <a:cubicBezTo>
                  <a:pt x="31546" y="10591"/>
                  <a:pt x="20932" y="0"/>
                  <a:pt x="787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3" name="Google Shape;1653;p62"/>
          <p:cNvSpPr/>
          <p:nvPr/>
        </p:nvSpPr>
        <p:spPr>
          <a:xfrm rot="-5400000">
            <a:off x="8022763" y="526538"/>
            <a:ext cx="553525" cy="1148700"/>
          </a:xfrm>
          <a:custGeom>
            <a:avLst/>
            <a:gdLst/>
            <a:ahLst/>
            <a:cxnLst/>
            <a:rect l="l" t="t" r="r" b="b"/>
            <a:pathLst>
              <a:path w="22141" h="45948" extrusionOk="0">
                <a:moveTo>
                  <a:pt x="22141" y="1"/>
                </a:moveTo>
                <a:cubicBezTo>
                  <a:pt x="9769" y="799"/>
                  <a:pt x="0" y="11048"/>
                  <a:pt x="0" y="23602"/>
                </a:cubicBezTo>
                <a:cubicBezTo>
                  <a:pt x="0" y="33919"/>
                  <a:pt x="6619" y="42707"/>
                  <a:pt x="15818" y="45948"/>
                </a:cubicBezTo>
                <a:cubicBezTo>
                  <a:pt x="19698" y="42387"/>
                  <a:pt x="22141" y="37297"/>
                  <a:pt x="22141" y="31614"/>
                </a:cubicBezTo>
                <a:lnTo>
                  <a:pt x="22141"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4" name="Google Shape;1654;p62"/>
          <p:cNvSpPr/>
          <p:nvPr/>
        </p:nvSpPr>
        <p:spPr>
          <a:xfrm rot="-5400000">
            <a:off x="7260113" y="437238"/>
            <a:ext cx="1406625" cy="703600"/>
          </a:xfrm>
          <a:custGeom>
            <a:avLst/>
            <a:gdLst/>
            <a:ahLst/>
            <a:cxnLst/>
            <a:rect l="l" t="t" r="r" b="b"/>
            <a:pathLst>
              <a:path w="56265" h="28144" fill="none" extrusionOk="0">
                <a:moveTo>
                  <a:pt x="0" y="28144"/>
                </a:moveTo>
                <a:cubicBezTo>
                  <a:pt x="0" y="12600"/>
                  <a:pt x="12600" y="0"/>
                  <a:pt x="28144" y="0"/>
                </a:cubicBezTo>
                <a:cubicBezTo>
                  <a:pt x="43665" y="0"/>
                  <a:pt x="56265" y="12600"/>
                  <a:pt x="56265" y="28144"/>
                </a:cubicBez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5" name="Google Shape;1655;p62"/>
          <p:cNvSpPr/>
          <p:nvPr/>
        </p:nvSpPr>
        <p:spPr>
          <a:xfrm>
            <a:off x="716650" y="2522925"/>
            <a:ext cx="699050" cy="1944750"/>
          </a:xfrm>
          <a:custGeom>
            <a:avLst/>
            <a:gdLst/>
            <a:ahLst/>
            <a:cxnLst/>
            <a:rect l="l" t="t" r="r" b="b"/>
            <a:pathLst>
              <a:path w="27962" h="77790" extrusionOk="0">
                <a:moveTo>
                  <a:pt x="27962" y="1"/>
                </a:moveTo>
                <a:cubicBezTo>
                  <a:pt x="24287" y="663"/>
                  <a:pt x="20475" y="1028"/>
                  <a:pt x="16595" y="1028"/>
                </a:cubicBezTo>
                <a:lnTo>
                  <a:pt x="1" y="1028"/>
                </a:lnTo>
                <a:lnTo>
                  <a:pt x="1" y="70029"/>
                </a:lnTo>
                <a:cubicBezTo>
                  <a:pt x="1" y="74320"/>
                  <a:pt x="3470" y="77789"/>
                  <a:pt x="7762" y="77789"/>
                </a:cubicBezTo>
                <a:lnTo>
                  <a:pt x="20201" y="77789"/>
                </a:lnTo>
                <a:cubicBezTo>
                  <a:pt x="24493" y="77789"/>
                  <a:pt x="27962" y="74320"/>
                  <a:pt x="27962" y="70029"/>
                </a:cubicBezTo>
                <a:lnTo>
                  <a:pt x="27962"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6" name="Google Shape;1656;p62"/>
          <p:cNvSpPr/>
          <p:nvPr/>
        </p:nvSpPr>
        <p:spPr>
          <a:xfrm>
            <a:off x="716663" y="982225"/>
            <a:ext cx="699050" cy="1566400"/>
          </a:xfrm>
          <a:custGeom>
            <a:avLst/>
            <a:gdLst/>
            <a:ahLst/>
            <a:cxnLst/>
            <a:rect l="l" t="t" r="r" b="b"/>
            <a:pathLst>
              <a:path w="27962" h="62656" extrusionOk="0">
                <a:moveTo>
                  <a:pt x="6780" y="1"/>
                </a:moveTo>
                <a:cubicBezTo>
                  <a:pt x="2945" y="503"/>
                  <a:pt x="1" y="3767"/>
                  <a:pt x="1" y="7716"/>
                </a:cubicBezTo>
                <a:lnTo>
                  <a:pt x="1" y="62656"/>
                </a:lnTo>
                <a:lnTo>
                  <a:pt x="16595" y="62656"/>
                </a:lnTo>
                <a:cubicBezTo>
                  <a:pt x="20475" y="62656"/>
                  <a:pt x="24287" y="62291"/>
                  <a:pt x="27962" y="61629"/>
                </a:cubicBezTo>
                <a:lnTo>
                  <a:pt x="27962" y="7716"/>
                </a:lnTo>
                <a:cubicBezTo>
                  <a:pt x="27962" y="3767"/>
                  <a:pt x="25017" y="503"/>
                  <a:pt x="21183"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657" name="Google Shape;1657;p62"/>
          <p:cNvGrpSpPr/>
          <p:nvPr/>
        </p:nvGrpSpPr>
        <p:grpSpPr>
          <a:xfrm>
            <a:off x="7520035" y="2360625"/>
            <a:ext cx="453975" cy="948400"/>
            <a:chOff x="7520035" y="2360625"/>
            <a:chExt cx="453975" cy="948400"/>
          </a:xfrm>
        </p:grpSpPr>
        <p:grpSp>
          <p:nvGrpSpPr>
            <p:cNvPr id="1658" name="Google Shape;1658;p62"/>
            <p:cNvGrpSpPr/>
            <p:nvPr/>
          </p:nvGrpSpPr>
          <p:grpSpPr>
            <a:xfrm flipH="1">
              <a:off x="7520885" y="2813700"/>
              <a:ext cx="453125" cy="495325"/>
              <a:chOff x="4291875" y="1071125"/>
              <a:chExt cx="453125" cy="495325"/>
            </a:xfrm>
          </p:grpSpPr>
          <p:sp>
            <p:nvSpPr>
              <p:cNvPr id="1659" name="Google Shape;1659;p62"/>
              <p:cNvSpPr/>
              <p:nvPr/>
            </p:nvSpPr>
            <p:spPr>
              <a:xfrm>
                <a:off x="4702750" y="1071125"/>
                <a:ext cx="42250" cy="42250"/>
              </a:xfrm>
              <a:custGeom>
                <a:avLst/>
                <a:gdLst/>
                <a:ahLst/>
                <a:cxnLst/>
                <a:rect l="l" t="t" r="r" b="b"/>
                <a:pathLst>
                  <a:path w="1690" h="1690" extrusionOk="0">
                    <a:moveTo>
                      <a:pt x="845" y="1"/>
                    </a:moveTo>
                    <a:cubicBezTo>
                      <a:pt x="365" y="1"/>
                      <a:pt x="0" y="366"/>
                      <a:pt x="0" y="845"/>
                    </a:cubicBezTo>
                    <a:cubicBezTo>
                      <a:pt x="0" y="1302"/>
                      <a:pt x="365" y="1690"/>
                      <a:pt x="845" y="1690"/>
                    </a:cubicBezTo>
                    <a:cubicBezTo>
                      <a:pt x="1301" y="1690"/>
                      <a:pt x="1689" y="1302"/>
                      <a:pt x="1689" y="845"/>
                    </a:cubicBezTo>
                    <a:cubicBezTo>
                      <a:pt x="1689" y="366"/>
                      <a:pt x="1301" y="1"/>
                      <a:pt x="84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0" name="Google Shape;1660;p62"/>
              <p:cNvSpPr/>
              <p:nvPr/>
            </p:nvSpPr>
            <p:spPr>
              <a:xfrm>
                <a:off x="4702750" y="1297675"/>
                <a:ext cx="42250" cy="42250"/>
              </a:xfrm>
              <a:custGeom>
                <a:avLst/>
                <a:gdLst/>
                <a:ahLst/>
                <a:cxnLst/>
                <a:rect l="l" t="t" r="r" b="b"/>
                <a:pathLst>
                  <a:path w="1690" h="1690" extrusionOk="0">
                    <a:moveTo>
                      <a:pt x="845" y="0"/>
                    </a:moveTo>
                    <a:cubicBezTo>
                      <a:pt x="365" y="0"/>
                      <a:pt x="0" y="365"/>
                      <a:pt x="0" y="845"/>
                    </a:cubicBezTo>
                    <a:cubicBezTo>
                      <a:pt x="0" y="1301"/>
                      <a:pt x="365" y="1689"/>
                      <a:pt x="845" y="1689"/>
                    </a:cubicBezTo>
                    <a:cubicBezTo>
                      <a:pt x="1301" y="1689"/>
                      <a:pt x="1689" y="1301"/>
                      <a:pt x="1689" y="845"/>
                    </a:cubicBezTo>
                    <a:cubicBezTo>
                      <a:pt x="1689" y="365"/>
                      <a:pt x="1301" y="0"/>
                      <a:pt x="84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1" name="Google Shape;1661;p62"/>
              <p:cNvSpPr/>
              <p:nvPr/>
            </p:nvSpPr>
            <p:spPr>
              <a:xfrm>
                <a:off x="4702750" y="1524200"/>
                <a:ext cx="42250" cy="42250"/>
              </a:xfrm>
              <a:custGeom>
                <a:avLst/>
                <a:gdLst/>
                <a:ahLst/>
                <a:cxnLst/>
                <a:rect l="l" t="t" r="r" b="b"/>
                <a:pathLst>
                  <a:path w="1690" h="1690" extrusionOk="0">
                    <a:moveTo>
                      <a:pt x="845" y="1"/>
                    </a:moveTo>
                    <a:cubicBezTo>
                      <a:pt x="365" y="1"/>
                      <a:pt x="0" y="366"/>
                      <a:pt x="0" y="845"/>
                    </a:cubicBezTo>
                    <a:cubicBezTo>
                      <a:pt x="0" y="1302"/>
                      <a:pt x="365" y="1690"/>
                      <a:pt x="845" y="1690"/>
                    </a:cubicBezTo>
                    <a:cubicBezTo>
                      <a:pt x="1301" y="1690"/>
                      <a:pt x="1689" y="1302"/>
                      <a:pt x="1689" y="845"/>
                    </a:cubicBezTo>
                    <a:cubicBezTo>
                      <a:pt x="1689" y="366"/>
                      <a:pt x="1301" y="1"/>
                      <a:pt x="84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2" name="Google Shape;1662;p62"/>
              <p:cNvSpPr/>
              <p:nvPr/>
            </p:nvSpPr>
            <p:spPr>
              <a:xfrm>
                <a:off x="4497325" y="1071125"/>
                <a:ext cx="42250" cy="42250"/>
              </a:xfrm>
              <a:custGeom>
                <a:avLst/>
                <a:gdLst/>
                <a:ahLst/>
                <a:cxnLst/>
                <a:rect l="l" t="t" r="r" b="b"/>
                <a:pathLst>
                  <a:path w="1690" h="1690" extrusionOk="0">
                    <a:moveTo>
                      <a:pt x="845" y="1"/>
                    </a:moveTo>
                    <a:cubicBezTo>
                      <a:pt x="365" y="1"/>
                      <a:pt x="0" y="366"/>
                      <a:pt x="0" y="845"/>
                    </a:cubicBezTo>
                    <a:cubicBezTo>
                      <a:pt x="0" y="1302"/>
                      <a:pt x="365" y="1690"/>
                      <a:pt x="845" y="1690"/>
                    </a:cubicBezTo>
                    <a:cubicBezTo>
                      <a:pt x="1301" y="1690"/>
                      <a:pt x="1689" y="1302"/>
                      <a:pt x="1689" y="845"/>
                    </a:cubicBezTo>
                    <a:cubicBezTo>
                      <a:pt x="1689" y="366"/>
                      <a:pt x="1301" y="1"/>
                      <a:pt x="84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3" name="Google Shape;1663;p62"/>
              <p:cNvSpPr/>
              <p:nvPr/>
            </p:nvSpPr>
            <p:spPr>
              <a:xfrm>
                <a:off x="4497325" y="1297675"/>
                <a:ext cx="42250" cy="42250"/>
              </a:xfrm>
              <a:custGeom>
                <a:avLst/>
                <a:gdLst/>
                <a:ahLst/>
                <a:cxnLst/>
                <a:rect l="l" t="t" r="r" b="b"/>
                <a:pathLst>
                  <a:path w="1690" h="1690" extrusionOk="0">
                    <a:moveTo>
                      <a:pt x="845" y="0"/>
                    </a:moveTo>
                    <a:cubicBezTo>
                      <a:pt x="365" y="0"/>
                      <a:pt x="0" y="365"/>
                      <a:pt x="0" y="845"/>
                    </a:cubicBezTo>
                    <a:cubicBezTo>
                      <a:pt x="0" y="1301"/>
                      <a:pt x="365" y="1689"/>
                      <a:pt x="845" y="1689"/>
                    </a:cubicBezTo>
                    <a:cubicBezTo>
                      <a:pt x="1301" y="1689"/>
                      <a:pt x="1689" y="1301"/>
                      <a:pt x="1689" y="845"/>
                    </a:cubicBezTo>
                    <a:cubicBezTo>
                      <a:pt x="1689" y="365"/>
                      <a:pt x="1301" y="0"/>
                      <a:pt x="84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4" name="Google Shape;1664;p62"/>
              <p:cNvSpPr/>
              <p:nvPr/>
            </p:nvSpPr>
            <p:spPr>
              <a:xfrm>
                <a:off x="4497325" y="1524200"/>
                <a:ext cx="42250" cy="42250"/>
              </a:xfrm>
              <a:custGeom>
                <a:avLst/>
                <a:gdLst/>
                <a:ahLst/>
                <a:cxnLst/>
                <a:rect l="l" t="t" r="r" b="b"/>
                <a:pathLst>
                  <a:path w="1690" h="1690" extrusionOk="0">
                    <a:moveTo>
                      <a:pt x="845" y="1"/>
                    </a:moveTo>
                    <a:cubicBezTo>
                      <a:pt x="365" y="1"/>
                      <a:pt x="0" y="366"/>
                      <a:pt x="0" y="845"/>
                    </a:cubicBezTo>
                    <a:cubicBezTo>
                      <a:pt x="0" y="1302"/>
                      <a:pt x="365" y="1690"/>
                      <a:pt x="845" y="1690"/>
                    </a:cubicBezTo>
                    <a:cubicBezTo>
                      <a:pt x="1301" y="1690"/>
                      <a:pt x="1689" y="1302"/>
                      <a:pt x="1689" y="845"/>
                    </a:cubicBezTo>
                    <a:cubicBezTo>
                      <a:pt x="1689" y="366"/>
                      <a:pt x="1301" y="1"/>
                      <a:pt x="84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5" name="Google Shape;1665;p62"/>
              <p:cNvSpPr/>
              <p:nvPr/>
            </p:nvSpPr>
            <p:spPr>
              <a:xfrm>
                <a:off x="4291875" y="1297675"/>
                <a:ext cx="42275" cy="42250"/>
              </a:xfrm>
              <a:custGeom>
                <a:avLst/>
                <a:gdLst/>
                <a:ahLst/>
                <a:cxnLst/>
                <a:rect l="l" t="t" r="r" b="b"/>
                <a:pathLst>
                  <a:path w="1691" h="1690" extrusionOk="0">
                    <a:moveTo>
                      <a:pt x="846" y="0"/>
                    </a:moveTo>
                    <a:cubicBezTo>
                      <a:pt x="366" y="0"/>
                      <a:pt x="1" y="365"/>
                      <a:pt x="1" y="845"/>
                    </a:cubicBezTo>
                    <a:cubicBezTo>
                      <a:pt x="1" y="1301"/>
                      <a:pt x="366" y="1689"/>
                      <a:pt x="846" y="1689"/>
                    </a:cubicBezTo>
                    <a:cubicBezTo>
                      <a:pt x="1302" y="1689"/>
                      <a:pt x="1690" y="1301"/>
                      <a:pt x="1690" y="845"/>
                    </a:cubicBezTo>
                    <a:cubicBezTo>
                      <a:pt x="1690" y="365"/>
                      <a:pt x="1302" y="0"/>
                      <a:pt x="84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6" name="Google Shape;1666;p62"/>
              <p:cNvSpPr/>
              <p:nvPr/>
            </p:nvSpPr>
            <p:spPr>
              <a:xfrm>
                <a:off x="4291875" y="1524200"/>
                <a:ext cx="42275" cy="42250"/>
              </a:xfrm>
              <a:custGeom>
                <a:avLst/>
                <a:gdLst/>
                <a:ahLst/>
                <a:cxnLst/>
                <a:rect l="l" t="t" r="r" b="b"/>
                <a:pathLst>
                  <a:path w="1691" h="1690" extrusionOk="0">
                    <a:moveTo>
                      <a:pt x="846" y="1"/>
                    </a:moveTo>
                    <a:cubicBezTo>
                      <a:pt x="366" y="1"/>
                      <a:pt x="1" y="366"/>
                      <a:pt x="1" y="845"/>
                    </a:cubicBezTo>
                    <a:cubicBezTo>
                      <a:pt x="1" y="1302"/>
                      <a:pt x="366" y="1690"/>
                      <a:pt x="846" y="1690"/>
                    </a:cubicBezTo>
                    <a:cubicBezTo>
                      <a:pt x="1302" y="1690"/>
                      <a:pt x="1690" y="1302"/>
                      <a:pt x="1690" y="845"/>
                    </a:cubicBezTo>
                    <a:cubicBezTo>
                      <a:pt x="1690" y="366"/>
                      <a:pt x="1302" y="1"/>
                      <a:pt x="84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667" name="Google Shape;1667;p62"/>
            <p:cNvGrpSpPr/>
            <p:nvPr/>
          </p:nvGrpSpPr>
          <p:grpSpPr>
            <a:xfrm flipH="1">
              <a:off x="7520035" y="2360625"/>
              <a:ext cx="453975" cy="495325"/>
              <a:chOff x="4291875" y="618050"/>
              <a:chExt cx="453975" cy="495325"/>
            </a:xfrm>
          </p:grpSpPr>
          <p:sp>
            <p:nvSpPr>
              <p:cNvPr id="1668" name="Google Shape;1668;p62"/>
              <p:cNvSpPr/>
              <p:nvPr/>
            </p:nvSpPr>
            <p:spPr>
              <a:xfrm>
                <a:off x="4497325" y="618050"/>
                <a:ext cx="42250" cy="42250"/>
              </a:xfrm>
              <a:custGeom>
                <a:avLst/>
                <a:gdLst/>
                <a:ahLst/>
                <a:cxnLst/>
                <a:rect l="l" t="t" r="r" b="b"/>
                <a:pathLst>
                  <a:path w="1690" h="1690" extrusionOk="0">
                    <a:moveTo>
                      <a:pt x="845" y="0"/>
                    </a:moveTo>
                    <a:cubicBezTo>
                      <a:pt x="365" y="0"/>
                      <a:pt x="0" y="365"/>
                      <a:pt x="0" y="845"/>
                    </a:cubicBezTo>
                    <a:cubicBezTo>
                      <a:pt x="0" y="1301"/>
                      <a:pt x="365" y="1689"/>
                      <a:pt x="845" y="1689"/>
                    </a:cubicBezTo>
                    <a:cubicBezTo>
                      <a:pt x="1301" y="1689"/>
                      <a:pt x="1689" y="1301"/>
                      <a:pt x="1689" y="845"/>
                    </a:cubicBezTo>
                    <a:cubicBezTo>
                      <a:pt x="1689" y="365"/>
                      <a:pt x="1301" y="0"/>
                      <a:pt x="84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9" name="Google Shape;1669;p62"/>
              <p:cNvSpPr/>
              <p:nvPr/>
            </p:nvSpPr>
            <p:spPr>
              <a:xfrm>
                <a:off x="4497325" y="844575"/>
                <a:ext cx="42250" cy="42250"/>
              </a:xfrm>
              <a:custGeom>
                <a:avLst/>
                <a:gdLst/>
                <a:ahLst/>
                <a:cxnLst/>
                <a:rect l="l" t="t" r="r" b="b"/>
                <a:pathLst>
                  <a:path w="1690" h="1690" extrusionOk="0">
                    <a:moveTo>
                      <a:pt x="845" y="1"/>
                    </a:moveTo>
                    <a:cubicBezTo>
                      <a:pt x="365" y="1"/>
                      <a:pt x="0" y="366"/>
                      <a:pt x="0" y="845"/>
                    </a:cubicBezTo>
                    <a:cubicBezTo>
                      <a:pt x="0" y="1302"/>
                      <a:pt x="365" y="1690"/>
                      <a:pt x="845" y="1690"/>
                    </a:cubicBezTo>
                    <a:cubicBezTo>
                      <a:pt x="1301" y="1690"/>
                      <a:pt x="1689" y="1302"/>
                      <a:pt x="1689" y="845"/>
                    </a:cubicBezTo>
                    <a:cubicBezTo>
                      <a:pt x="1689" y="366"/>
                      <a:pt x="1301" y="1"/>
                      <a:pt x="84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0" name="Google Shape;1670;p62"/>
              <p:cNvSpPr/>
              <p:nvPr/>
            </p:nvSpPr>
            <p:spPr>
              <a:xfrm>
                <a:off x="4291875" y="618050"/>
                <a:ext cx="42275" cy="42250"/>
              </a:xfrm>
              <a:custGeom>
                <a:avLst/>
                <a:gdLst/>
                <a:ahLst/>
                <a:cxnLst/>
                <a:rect l="l" t="t" r="r" b="b"/>
                <a:pathLst>
                  <a:path w="1691" h="1690" extrusionOk="0">
                    <a:moveTo>
                      <a:pt x="846" y="0"/>
                    </a:moveTo>
                    <a:cubicBezTo>
                      <a:pt x="366" y="0"/>
                      <a:pt x="1" y="365"/>
                      <a:pt x="1" y="845"/>
                    </a:cubicBezTo>
                    <a:cubicBezTo>
                      <a:pt x="1" y="1301"/>
                      <a:pt x="366" y="1689"/>
                      <a:pt x="846" y="1689"/>
                    </a:cubicBezTo>
                    <a:cubicBezTo>
                      <a:pt x="1302" y="1689"/>
                      <a:pt x="1690" y="1301"/>
                      <a:pt x="1690" y="845"/>
                    </a:cubicBezTo>
                    <a:cubicBezTo>
                      <a:pt x="1690" y="365"/>
                      <a:pt x="1302" y="0"/>
                      <a:pt x="84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1" name="Google Shape;1671;p62"/>
              <p:cNvSpPr/>
              <p:nvPr/>
            </p:nvSpPr>
            <p:spPr>
              <a:xfrm>
                <a:off x="4291875" y="844575"/>
                <a:ext cx="42275" cy="42250"/>
              </a:xfrm>
              <a:custGeom>
                <a:avLst/>
                <a:gdLst/>
                <a:ahLst/>
                <a:cxnLst/>
                <a:rect l="l" t="t" r="r" b="b"/>
                <a:pathLst>
                  <a:path w="1691" h="1690" extrusionOk="0">
                    <a:moveTo>
                      <a:pt x="846" y="1"/>
                    </a:moveTo>
                    <a:cubicBezTo>
                      <a:pt x="366" y="1"/>
                      <a:pt x="1" y="366"/>
                      <a:pt x="1" y="845"/>
                    </a:cubicBezTo>
                    <a:cubicBezTo>
                      <a:pt x="1" y="1302"/>
                      <a:pt x="366" y="1690"/>
                      <a:pt x="846" y="1690"/>
                    </a:cubicBezTo>
                    <a:cubicBezTo>
                      <a:pt x="1302" y="1690"/>
                      <a:pt x="1690" y="1302"/>
                      <a:pt x="1690" y="845"/>
                    </a:cubicBezTo>
                    <a:cubicBezTo>
                      <a:pt x="1690" y="366"/>
                      <a:pt x="1302" y="1"/>
                      <a:pt x="84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2" name="Google Shape;1672;p62"/>
              <p:cNvSpPr/>
              <p:nvPr/>
            </p:nvSpPr>
            <p:spPr>
              <a:xfrm>
                <a:off x="4291875" y="1071125"/>
                <a:ext cx="42275" cy="42250"/>
              </a:xfrm>
              <a:custGeom>
                <a:avLst/>
                <a:gdLst/>
                <a:ahLst/>
                <a:cxnLst/>
                <a:rect l="l" t="t" r="r" b="b"/>
                <a:pathLst>
                  <a:path w="1691" h="1690" extrusionOk="0">
                    <a:moveTo>
                      <a:pt x="846" y="1"/>
                    </a:moveTo>
                    <a:cubicBezTo>
                      <a:pt x="366" y="1"/>
                      <a:pt x="1" y="366"/>
                      <a:pt x="1" y="845"/>
                    </a:cubicBezTo>
                    <a:cubicBezTo>
                      <a:pt x="1" y="1302"/>
                      <a:pt x="366" y="1690"/>
                      <a:pt x="846" y="1690"/>
                    </a:cubicBezTo>
                    <a:cubicBezTo>
                      <a:pt x="1302" y="1690"/>
                      <a:pt x="1690" y="1302"/>
                      <a:pt x="1690" y="845"/>
                    </a:cubicBezTo>
                    <a:cubicBezTo>
                      <a:pt x="1690" y="366"/>
                      <a:pt x="1302" y="1"/>
                      <a:pt x="84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3" name="Google Shape;1673;p62"/>
              <p:cNvSpPr/>
              <p:nvPr/>
            </p:nvSpPr>
            <p:spPr>
              <a:xfrm>
                <a:off x="4703600" y="618050"/>
                <a:ext cx="42250" cy="42250"/>
              </a:xfrm>
              <a:custGeom>
                <a:avLst/>
                <a:gdLst/>
                <a:ahLst/>
                <a:cxnLst/>
                <a:rect l="l" t="t" r="r" b="b"/>
                <a:pathLst>
                  <a:path w="1690" h="1690" extrusionOk="0">
                    <a:moveTo>
                      <a:pt x="845" y="0"/>
                    </a:moveTo>
                    <a:cubicBezTo>
                      <a:pt x="365" y="0"/>
                      <a:pt x="0" y="365"/>
                      <a:pt x="0" y="845"/>
                    </a:cubicBezTo>
                    <a:cubicBezTo>
                      <a:pt x="0" y="1301"/>
                      <a:pt x="365" y="1689"/>
                      <a:pt x="845" y="1689"/>
                    </a:cubicBezTo>
                    <a:cubicBezTo>
                      <a:pt x="1301" y="1689"/>
                      <a:pt x="1689" y="1301"/>
                      <a:pt x="1689" y="845"/>
                    </a:cubicBezTo>
                    <a:cubicBezTo>
                      <a:pt x="1689" y="365"/>
                      <a:pt x="1301" y="0"/>
                      <a:pt x="84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4" name="Google Shape;1674;p62"/>
              <p:cNvSpPr/>
              <p:nvPr/>
            </p:nvSpPr>
            <p:spPr>
              <a:xfrm>
                <a:off x="4703600" y="844575"/>
                <a:ext cx="42250" cy="42250"/>
              </a:xfrm>
              <a:custGeom>
                <a:avLst/>
                <a:gdLst/>
                <a:ahLst/>
                <a:cxnLst/>
                <a:rect l="l" t="t" r="r" b="b"/>
                <a:pathLst>
                  <a:path w="1690" h="1690" extrusionOk="0">
                    <a:moveTo>
                      <a:pt x="845" y="1"/>
                    </a:moveTo>
                    <a:cubicBezTo>
                      <a:pt x="365" y="1"/>
                      <a:pt x="0" y="366"/>
                      <a:pt x="0" y="845"/>
                    </a:cubicBezTo>
                    <a:cubicBezTo>
                      <a:pt x="0" y="1302"/>
                      <a:pt x="365" y="1690"/>
                      <a:pt x="845" y="1690"/>
                    </a:cubicBezTo>
                    <a:cubicBezTo>
                      <a:pt x="1301" y="1690"/>
                      <a:pt x="1689" y="1302"/>
                      <a:pt x="1689" y="845"/>
                    </a:cubicBezTo>
                    <a:cubicBezTo>
                      <a:pt x="1689" y="366"/>
                      <a:pt x="1301" y="1"/>
                      <a:pt x="84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1678"/>
        <p:cNvGrpSpPr/>
        <p:nvPr/>
      </p:nvGrpSpPr>
      <p:grpSpPr>
        <a:xfrm>
          <a:off x="0" y="0"/>
          <a:ext cx="0" cy="0"/>
          <a:chOff x="0" y="0"/>
          <a:chExt cx="0" cy="0"/>
        </a:xfrm>
      </p:grpSpPr>
      <p:sp>
        <p:nvSpPr>
          <p:cNvPr id="1679" name="Google Shape;1679;p63"/>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KAS YRA PAGREITIS?</a:t>
            </a:r>
            <a:endParaRPr/>
          </a:p>
        </p:txBody>
      </p:sp>
      <p:sp>
        <p:nvSpPr>
          <p:cNvPr id="1680" name="Google Shape;1680;p63"/>
          <p:cNvSpPr txBox="1">
            <a:spLocks noGrp="1"/>
          </p:cNvSpPr>
          <p:nvPr>
            <p:ph type="subTitle" idx="6"/>
          </p:nvPr>
        </p:nvSpPr>
        <p:spPr>
          <a:xfrm>
            <a:off x="1796075" y="1441225"/>
            <a:ext cx="2487000" cy="12672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sz="1800">
                <a:solidFill>
                  <a:srgbClr val="F2F2F2"/>
                </a:solidFill>
              </a:rPr>
              <a:t>Laikas, per kurį sulėtėja arba pagreitėja judantis kūnas</a:t>
            </a:r>
            <a:endParaRPr sz="1800">
              <a:solidFill>
                <a:srgbClr val="F2F2F2"/>
              </a:solidFill>
            </a:endParaRPr>
          </a:p>
        </p:txBody>
      </p:sp>
      <p:sp>
        <p:nvSpPr>
          <p:cNvPr id="1681" name="Google Shape;1681;p63"/>
          <p:cNvSpPr txBox="1">
            <a:spLocks noGrp="1"/>
          </p:cNvSpPr>
          <p:nvPr>
            <p:ph type="subTitle" idx="7"/>
          </p:nvPr>
        </p:nvSpPr>
        <p:spPr>
          <a:xfrm>
            <a:off x="5404410" y="1670800"/>
            <a:ext cx="2487000" cy="5319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solidFill>
                  <a:schemeClr val="lt1"/>
                </a:solidFill>
              </a:rPr>
              <a:t>Greičio pokytis</a:t>
            </a:r>
            <a:endParaRPr>
              <a:solidFill>
                <a:schemeClr val="lt1"/>
              </a:solidFill>
            </a:endParaRPr>
          </a:p>
        </p:txBody>
      </p:sp>
      <p:sp>
        <p:nvSpPr>
          <p:cNvPr id="1682" name="Google Shape;1682;p63"/>
          <p:cNvSpPr txBox="1">
            <a:spLocks noGrp="1"/>
          </p:cNvSpPr>
          <p:nvPr>
            <p:ph type="subTitle" idx="8"/>
          </p:nvPr>
        </p:nvSpPr>
        <p:spPr>
          <a:xfrm>
            <a:off x="3977500" y="2888925"/>
            <a:ext cx="2487000" cy="11628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solidFill>
                  <a:schemeClr val="lt1"/>
                </a:solidFill>
              </a:rPr>
              <a:t>Mechaninio poveikio ar kūnų sąveikų matas</a:t>
            </a:r>
            <a:endParaRPr>
              <a:solidFill>
                <a:schemeClr val="lt1"/>
              </a:solidFill>
            </a:endParaRPr>
          </a:p>
        </p:txBody>
      </p:sp>
      <p:sp>
        <p:nvSpPr>
          <p:cNvPr id="1683" name="Google Shape;1683;p63"/>
          <p:cNvSpPr/>
          <p:nvPr/>
        </p:nvSpPr>
        <p:spPr>
          <a:xfrm flipH="1">
            <a:off x="1751815" y="392963"/>
            <a:ext cx="676225" cy="676800"/>
          </a:xfrm>
          <a:custGeom>
            <a:avLst/>
            <a:gdLst/>
            <a:ahLst/>
            <a:cxnLst/>
            <a:rect l="l" t="t" r="r" b="b"/>
            <a:pathLst>
              <a:path w="27049" h="27072" extrusionOk="0">
                <a:moveTo>
                  <a:pt x="13513" y="1"/>
                </a:moveTo>
                <a:cubicBezTo>
                  <a:pt x="6049" y="1"/>
                  <a:pt x="1" y="6072"/>
                  <a:pt x="1" y="13536"/>
                </a:cubicBezTo>
                <a:cubicBezTo>
                  <a:pt x="1" y="21023"/>
                  <a:pt x="6049" y="27071"/>
                  <a:pt x="13513" y="27071"/>
                </a:cubicBezTo>
                <a:cubicBezTo>
                  <a:pt x="21000" y="27071"/>
                  <a:pt x="27049" y="21023"/>
                  <a:pt x="27049" y="13536"/>
                </a:cubicBezTo>
                <a:cubicBezTo>
                  <a:pt x="27049" y="6072"/>
                  <a:pt x="21000" y="1"/>
                  <a:pt x="1351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800">
                <a:solidFill>
                  <a:schemeClr val="lt1"/>
                </a:solidFill>
              </a:rPr>
              <a:t>1</a:t>
            </a:r>
            <a:endParaRPr sz="2800">
              <a:solidFill>
                <a:schemeClr val="lt1"/>
              </a:solidFill>
            </a:endParaRPr>
          </a:p>
        </p:txBody>
      </p:sp>
      <p:sp>
        <p:nvSpPr>
          <p:cNvPr id="1684" name="Google Shape;1684;p63"/>
          <p:cNvSpPr/>
          <p:nvPr/>
        </p:nvSpPr>
        <p:spPr>
          <a:xfrm flipH="1">
            <a:off x="1075590" y="1667775"/>
            <a:ext cx="676225" cy="676800"/>
          </a:xfrm>
          <a:custGeom>
            <a:avLst/>
            <a:gdLst/>
            <a:ahLst/>
            <a:cxnLst/>
            <a:rect l="l" t="t" r="r" b="b"/>
            <a:pathLst>
              <a:path w="27049" h="27072" extrusionOk="0">
                <a:moveTo>
                  <a:pt x="13513" y="1"/>
                </a:moveTo>
                <a:cubicBezTo>
                  <a:pt x="6049" y="1"/>
                  <a:pt x="1" y="6072"/>
                  <a:pt x="1" y="13536"/>
                </a:cubicBezTo>
                <a:cubicBezTo>
                  <a:pt x="1" y="21023"/>
                  <a:pt x="6049" y="27071"/>
                  <a:pt x="13513" y="27071"/>
                </a:cubicBezTo>
                <a:cubicBezTo>
                  <a:pt x="21000" y="27071"/>
                  <a:pt x="27049" y="21023"/>
                  <a:pt x="27049" y="13536"/>
                </a:cubicBezTo>
                <a:cubicBezTo>
                  <a:pt x="27049" y="6072"/>
                  <a:pt x="21000" y="1"/>
                  <a:pt x="13513"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900">
                <a:solidFill>
                  <a:schemeClr val="lt1"/>
                </a:solidFill>
              </a:rPr>
              <a:t>A</a:t>
            </a:r>
            <a:endParaRPr sz="1900">
              <a:solidFill>
                <a:schemeClr val="lt1"/>
              </a:solidFill>
            </a:endParaRPr>
          </a:p>
        </p:txBody>
      </p:sp>
      <p:sp>
        <p:nvSpPr>
          <p:cNvPr id="1685" name="Google Shape;1685;p63"/>
          <p:cNvSpPr/>
          <p:nvPr/>
        </p:nvSpPr>
        <p:spPr>
          <a:xfrm flipH="1">
            <a:off x="4639715" y="1667775"/>
            <a:ext cx="676225" cy="676800"/>
          </a:xfrm>
          <a:custGeom>
            <a:avLst/>
            <a:gdLst/>
            <a:ahLst/>
            <a:cxnLst/>
            <a:rect l="l" t="t" r="r" b="b"/>
            <a:pathLst>
              <a:path w="27049" h="27072" extrusionOk="0">
                <a:moveTo>
                  <a:pt x="13513" y="1"/>
                </a:moveTo>
                <a:cubicBezTo>
                  <a:pt x="6049" y="1"/>
                  <a:pt x="1" y="6072"/>
                  <a:pt x="1" y="13536"/>
                </a:cubicBezTo>
                <a:cubicBezTo>
                  <a:pt x="1" y="21023"/>
                  <a:pt x="6049" y="27071"/>
                  <a:pt x="13513" y="27071"/>
                </a:cubicBezTo>
                <a:cubicBezTo>
                  <a:pt x="21000" y="27071"/>
                  <a:pt x="27049" y="21023"/>
                  <a:pt x="27049" y="13536"/>
                </a:cubicBezTo>
                <a:cubicBezTo>
                  <a:pt x="27049" y="6072"/>
                  <a:pt x="21000" y="1"/>
                  <a:pt x="13513" y="1"/>
                </a:cubicBezTo>
                <a:close/>
              </a:path>
            </a:pathLst>
          </a:custGeom>
          <a:solidFill>
            <a:schemeClr val="l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900">
                <a:solidFill>
                  <a:schemeClr val="lt1"/>
                </a:solidFill>
              </a:rPr>
              <a:t>B</a:t>
            </a:r>
            <a:endParaRPr sz="1900">
              <a:solidFill>
                <a:schemeClr val="lt1"/>
              </a:solidFill>
            </a:endParaRPr>
          </a:p>
        </p:txBody>
      </p:sp>
      <p:sp>
        <p:nvSpPr>
          <p:cNvPr id="1686" name="Google Shape;1686;p63"/>
          <p:cNvSpPr/>
          <p:nvPr/>
        </p:nvSpPr>
        <p:spPr>
          <a:xfrm flipH="1">
            <a:off x="3212790" y="3131913"/>
            <a:ext cx="676225" cy="676800"/>
          </a:xfrm>
          <a:custGeom>
            <a:avLst/>
            <a:gdLst/>
            <a:ahLst/>
            <a:cxnLst/>
            <a:rect l="l" t="t" r="r" b="b"/>
            <a:pathLst>
              <a:path w="27049" h="27072" extrusionOk="0">
                <a:moveTo>
                  <a:pt x="13513" y="1"/>
                </a:moveTo>
                <a:cubicBezTo>
                  <a:pt x="6049" y="1"/>
                  <a:pt x="1" y="6072"/>
                  <a:pt x="1" y="13536"/>
                </a:cubicBezTo>
                <a:cubicBezTo>
                  <a:pt x="1" y="21023"/>
                  <a:pt x="6049" y="27071"/>
                  <a:pt x="13513" y="27071"/>
                </a:cubicBezTo>
                <a:cubicBezTo>
                  <a:pt x="21000" y="27071"/>
                  <a:pt x="27049" y="21023"/>
                  <a:pt x="27049" y="13536"/>
                </a:cubicBezTo>
                <a:cubicBezTo>
                  <a:pt x="27049" y="6072"/>
                  <a:pt x="21000" y="1"/>
                  <a:pt x="1351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900">
                <a:solidFill>
                  <a:schemeClr val="lt1"/>
                </a:solidFill>
              </a:rPr>
              <a:t>C</a:t>
            </a:r>
            <a:endParaRPr sz="1900">
              <a:solidFill>
                <a:schemeClr val="lt1"/>
              </a:solidFill>
            </a:endParaRPr>
          </a:p>
        </p:txBody>
      </p:sp>
      <p:sp>
        <p:nvSpPr>
          <p:cNvPr id="1687" name="Google Shape;1687;p63"/>
          <p:cNvSpPr/>
          <p:nvPr/>
        </p:nvSpPr>
        <p:spPr>
          <a:xfrm>
            <a:off x="6386350" y="5143500"/>
            <a:ext cx="280775" cy="107300"/>
          </a:xfrm>
          <a:custGeom>
            <a:avLst/>
            <a:gdLst/>
            <a:ahLst/>
            <a:cxnLst/>
            <a:rect l="l" t="t" r="r" b="b"/>
            <a:pathLst>
              <a:path w="11231" h="4292" fill="none" extrusionOk="0">
                <a:moveTo>
                  <a:pt x="9085" y="0"/>
                </a:moveTo>
                <a:lnTo>
                  <a:pt x="2146" y="0"/>
                </a:lnTo>
                <a:cubicBezTo>
                  <a:pt x="959" y="0"/>
                  <a:pt x="0" y="959"/>
                  <a:pt x="0" y="2146"/>
                </a:cubicBezTo>
                <a:lnTo>
                  <a:pt x="0" y="2146"/>
                </a:lnTo>
                <a:cubicBezTo>
                  <a:pt x="0" y="3333"/>
                  <a:pt x="959" y="4291"/>
                  <a:pt x="2146" y="4291"/>
                </a:cubicBezTo>
                <a:lnTo>
                  <a:pt x="9085" y="4291"/>
                </a:lnTo>
                <a:cubicBezTo>
                  <a:pt x="10272" y="4291"/>
                  <a:pt x="11230" y="3333"/>
                  <a:pt x="11230" y="2146"/>
                </a:cubicBezTo>
                <a:lnTo>
                  <a:pt x="11230" y="2146"/>
                </a:lnTo>
                <a:cubicBezTo>
                  <a:pt x="11230" y="959"/>
                  <a:pt x="10272" y="0"/>
                  <a:pt x="9085" y="0"/>
                </a:cubicBezTo>
                <a:close/>
              </a:path>
            </a:pathLst>
          </a:custGeom>
          <a:noFill/>
          <a:ln w="9700" cap="flat" cmpd="sng">
            <a:solidFill>
              <a:schemeClr val="dk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8" name="Google Shape;1688;p63"/>
          <p:cNvSpPr/>
          <p:nvPr/>
        </p:nvSpPr>
        <p:spPr>
          <a:xfrm rot="5400000">
            <a:off x="212050" y="1952525"/>
            <a:ext cx="280775" cy="107300"/>
          </a:xfrm>
          <a:custGeom>
            <a:avLst/>
            <a:gdLst/>
            <a:ahLst/>
            <a:cxnLst/>
            <a:rect l="l" t="t" r="r" b="b"/>
            <a:pathLst>
              <a:path w="11231" h="4292" fill="none" extrusionOk="0">
                <a:moveTo>
                  <a:pt x="9085" y="0"/>
                </a:moveTo>
                <a:lnTo>
                  <a:pt x="2146" y="0"/>
                </a:lnTo>
                <a:cubicBezTo>
                  <a:pt x="959" y="0"/>
                  <a:pt x="0" y="959"/>
                  <a:pt x="0" y="2146"/>
                </a:cubicBezTo>
                <a:lnTo>
                  <a:pt x="0" y="2146"/>
                </a:lnTo>
                <a:cubicBezTo>
                  <a:pt x="0" y="3333"/>
                  <a:pt x="959" y="4291"/>
                  <a:pt x="2146" y="4291"/>
                </a:cubicBezTo>
                <a:lnTo>
                  <a:pt x="9085" y="4291"/>
                </a:lnTo>
                <a:cubicBezTo>
                  <a:pt x="10272" y="4291"/>
                  <a:pt x="11230" y="3333"/>
                  <a:pt x="11230" y="2146"/>
                </a:cubicBezTo>
                <a:lnTo>
                  <a:pt x="11230" y="2146"/>
                </a:lnTo>
                <a:cubicBezTo>
                  <a:pt x="11230" y="959"/>
                  <a:pt x="10272" y="0"/>
                  <a:pt x="9085" y="0"/>
                </a:cubicBezTo>
                <a:close/>
              </a:path>
            </a:pathLst>
          </a:custGeom>
          <a:noFill/>
          <a:ln w="9700" cap="flat" cmpd="sng">
            <a:solidFill>
              <a:schemeClr val="dk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1692"/>
        <p:cNvGrpSpPr/>
        <p:nvPr/>
      </p:nvGrpSpPr>
      <p:grpSpPr>
        <a:xfrm>
          <a:off x="0" y="0"/>
          <a:ext cx="0" cy="0"/>
          <a:chOff x="0" y="0"/>
          <a:chExt cx="0" cy="0"/>
        </a:xfrm>
      </p:grpSpPr>
      <p:sp>
        <p:nvSpPr>
          <p:cNvPr id="1693" name="Google Shape;1693;p64"/>
          <p:cNvSpPr txBox="1">
            <a:spLocks noGrp="1"/>
          </p:cNvSpPr>
          <p:nvPr>
            <p:ph type="title"/>
          </p:nvPr>
        </p:nvSpPr>
        <p:spPr>
          <a:xfrm>
            <a:off x="2428050" y="445025"/>
            <a:ext cx="53613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KAIP JĖGA PRIKLAUSO NUO MASĖS?</a:t>
            </a:r>
            <a:endParaRPr/>
          </a:p>
        </p:txBody>
      </p:sp>
      <p:sp>
        <p:nvSpPr>
          <p:cNvPr id="1694" name="Google Shape;1694;p64"/>
          <p:cNvSpPr txBox="1">
            <a:spLocks noGrp="1"/>
          </p:cNvSpPr>
          <p:nvPr>
            <p:ph type="subTitle" idx="6"/>
          </p:nvPr>
        </p:nvSpPr>
        <p:spPr>
          <a:xfrm>
            <a:off x="1840300" y="1799025"/>
            <a:ext cx="2487000" cy="4143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sz="2300">
                <a:solidFill>
                  <a:srgbClr val="F2F2F2"/>
                </a:solidFill>
              </a:rPr>
              <a:t>Tiesiogiai</a:t>
            </a:r>
            <a:endParaRPr sz="2300">
              <a:solidFill>
                <a:srgbClr val="F2F2F2"/>
              </a:solidFill>
            </a:endParaRPr>
          </a:p>
        </p:txBody>
      </p:sp>
      <p:sp>
        <p:nvSpPr>
          <p:cNvPr id="1695" name="Google Shape;1695;p64"/>
          <p:cNvSpPr txBox="1">
            <a:spLocks noGrp="1"/>
          </p:cNvSpPr>
          <p:nvPr>
            <p:ph type="subTitle" idx="7"/>
          </p:nvPr>
        </p:nvSpPr>
        <p:spPr>
          <a:xfrm>
            <a:off x="5404410" y="1670800"/>
            <a:ext cx="2487000" cy="5319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solidFill>
                  <a:schemeClr val="lt1"/>
                </a:solidFill>
              </a:rPr>
              <a:t>Atvirkščiai</a:t>
            </a:r>
            <a:endParaRPr>
              <a:solidFill>
                <a:schemeClr val="lt1"/>
              </a:solidFill>
            </a:endParaRPr>
          </a:p>
        </p:txBody>
      </p:sp>
      <p:sp>
        <p:nvSpPr>
          <p:cNvPr id="1696" name="Google Shape;1696;p64"/>
          <p:cNvSpPr txBox="1">
            <a:spLocks noGrp="1"/>
          </p:cNvSpPr>
          <p:nvPr>
            <p:ph type="subTitle" idx="8"/>
          </p:nvPr>
        </p:nvSpPr>
        <p:spPr>
          <a:xfrm>
            <a:off x="3966450" y="3239925"/>
            <a:ext cx="2487000" cy="4608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solidFill>
                  <a:schemeClr val="lt1"/>
                </a:solidFill>
              </a:rPr>
              <a:t>Nepriklauso</a:t>
            </a:r>
            <a:endParaRPr>
              <a:solidFill>
                <a:schemeClr val="lt1"/>
              </a:solidFill>
            </a:endParaRPr>
          </a:p>
        </p:txBody>
      </p:sp>
      <p:sp>
        <p:nvSpPr>
          <p:cNvPr id="1697" name="Google Shape;1697;p64"/>
          <p:cNvSpPr/>
          <p:nvPr/>
        </p:nvSpPr>
        <p:spPr>
          <a:xfrm flipH="1">
            <a:off x="1751815" y="392963"/>
            <a:ext cx="676225" cy="676800"/>
          </a:xfrm>
          <a:custGeom>
            <a:avLst/>
            <a:gdLst/>
            <a:ahLst/>
            <a:cxnLst/>
            <a:rect l="l" t="t" r="r" b="b"/>
            <a:pathLst>
              <a:path w="27049" h="27072" extrusionOk="0">
                <a:moveTo>
                  <a:pt x="13513" y="1"/>
                </a:moveTo>
                <a:cubicBezTo>
                  <a:pt x="6049" y="1"/>
                  <a:pt x="1" y="6072"/>
                  <a:pt x="1" y="13536"/>
                </a:cubicBezTo>
                <a:cubicBezTo>
                  <a:pt x="1" y="21023"/>
                  <a:pt x="6049" y="27071"/>
                  <a:pt x="13513" y="27071"/>
                </a:cubicBezTo>
                <a:cubicBezTo>
                  <a:pt x="21000" y="27071"/>
                  <a:pt x="27049" y="21023"/>
                  <a:pt x="27049" y="13536"/>
                </a:cubicBezTo>
                <a:cubicBezTo>
                  <a:pt x="27049" y="6072"/>
                  <a:pt x="21000" y="1"/>
                  <a:pt x="1351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800">
                <a:solidFill>
                  <a:schemeClr val="lt1"/>
                </a:solidFill>
              </a:rPr>
              <a:t>2</a:t>
            </a:r>
            <a:endParaRPr sz="2800">
              <a:solidFill>
                <a:schemeClr val="lt1"/>
              </a:solidFill>
            </a:endParaRPr>
          </a:p>
        </p:txBody>
      </p:sp>
      <p:sp>
        <p:nvSpPr>
          <p:cNvPr id="1698" name="Google Shape;1698;p64"/>
          <p:cNvSpPr/>
          <p:nvPr/>
        </p:nvSpPr>
        <p:spPr>
          <a:xfrm flipH="1">
            <a:off x="1075590" y="1667775"/>
            <a:ext cx="676225" cy="676800"/>
          </a:xfrm>
          <a:custGeom>
            <a:avLst/>
            <a:gdLst/>
            <a:ahLst/>
            <a:cxnLst/>
            <a:rect l="l" t="t" r="r" b="b"/>
            <a:pathLst>
              <a:path w="27049" h="27072" extrusionOk="0">
                <a:moveTo>
                  <a:pt x="13513" y="1"/>
                </a:moveTo>
                <a:cubicBezTo>
                  <a:pt x="6049" y="1"/>
                  <a:pt x="1" y="6072"/>
                  <a:pt x="1" y="13536"/>
                </a:cubicBezTo>
                <a:cubicBezTo>
                  <a:pt x="1" y="21023"/>
                  <a:pt x="6049" y="27071"/>
                  <a:pt x="13513" y="27071"/>
                </a:cubicBezTo>
                <a:cubicBezTo>
                  <a:pt x="21000" y="27071"/>
                  <a:pt x="27049" y="21023"/>
                  <a:pt x="27049" y="13536"/>
                </a:cubicBezTo>
                <a:cubicBezTo>
                  <a:pt x="27049" y="6072"/>
                  <a:pt x="21000" y="1"/>
                  <a:pt x="13513"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900">
                <a:solidFill>
                  <a:schemeClr val="lt1"/>
                </a:solidFill>
              </a:rPr>
              <a:t>A</a:t>
            </a:r>
            <a:endParaRPr sz="1900">
              <a:solidFill>
                <a:schemeClr val="lt1"/>
              </a:solidFill>
            </a:endParaRPr>
          </a:p>
        </p:txBody>
      </p:sp>
      <p:sp>
        <p:nvSpPr>
          <p:cNvPr id="1699" name="Google Shape;1699;p64"/>
          <p:cNvSpPr/>
          <p:nvPr/>
        </p:nvSpPr>
        <p:spPr>
          <a:xfrm flipH="1">
            <a:off x="4639715" y="1667775"/>
            <a:ext cx="676225" cy="676800"/>
          </a:xfrm>
          <a:custGeom>
            <a:avLst/>
            <a:gdLst/>
            <a:ahLst/>
            <a:cxnLst/>
            <a:rect l="l" t="t" r="r" b="b"/>
            <a:pathLst>
              <a:path w="27049" h="27072" extrusionOk="0">
                <a:moveTo>
                  <a:pt x="13513" y="1"/>
                </a:moveTo>
                <a:cubicBezTo>
                  <a:pt x="6049" y="1"/>
                  <a:pt x="1" y="6072"/>
                  <a:pt x="1" y="13536"/>
                </a:cubicBezTo>
                <a:cubicBezTo>
                  <a:pt x="1" y="21023"/>
                  <a:pt x="6049" y="27071"/>
                  <a:pt x="13513" y="27071"/>
                </a:cubicBezTo>
                <a:cubicBezTo>
                  <a:pt x="21000" y="27071"/>
                  <a:pt x="27049" y="21023"/>
                  <a:pt x="27049" y="13536"/>
                </a:cubicBezTo>
                <a:cubicBezTo>
                  <a:pt x="27049" y="6072"/>
                  <a:pt x="21000" y="1"/>
                  <a:pt x="13513" y="1"/>
                </a:cubicBezTo>
                <a:close/>
              </a:path>
            </a:pathLst>
          </a:custGeom>
          <a:solidFill>
            <a:schemeClr val="l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900">
                <a:solidFill>
                  <a:schemeClr val="lt1"/>
                </a:solidFill>
              </a:rPr>
              <a:t>B</a:t>
            </a:r>
            <a:endParaRPr sz="1900">
              <a:solidFill>
                <a:schemeClr val="lt1"/>
              </a:solidFill>
            </a:endParaRPr>
          </a:p>
        </p:txBody>
      </p:sp>
      <p:sp>
        <p:nvSpPr>
          <p:cNvPr id="1700" name="Google Shape;1700;p64"/>
          <p:cNvSpPr/>
          <p:nvPr/>
        </p:nvSpPr>
        <p:spPr>
          <a:xfrm flipH="1">
            <a:off x="3212790" y="3131913"/>
            <a:ext cx="676225" cy="676800"/>
          </a:xfrm>
          <a:custGeom>
            <a:avLst/>
            <a:gdLst/>
            <a:ahLst/>
            <a:cxnLst/>
            <a:rect l="l" t="t" r="r" b="b"/>
            <a:pathLst>
              <a:path w="27049" h="27072" extrusionOk="0">
                <a:moveTo>
                  <a:pt x="13513" y="1"/>
                </a:moveTo>
                <a:cubicBezTo>
                  <a:pt x="6049" y="1"/>
                  <a:pt x="1" y="6072"/>
                  <a:pt x="1" y="13536"/>
                </a:cubicBezTo>
                <a:cubicBezTo>
                  <a:pt x="1" y="21023"/>
                  <a:pt x="6049" y="27071"/>
                  <a:pt x="13513" y="27071"/>
                </a:cubicBezTo>
                <a:cubicBezTo>
                  <a:pt x="21000" y="27071"/>
                  <a:pt x="27049" y="21023"/>
                  <a:pt x="27049" y="13536"/>
                </a:cubicBezTo>
                <a:cubicBezTo>
                  <a:pt x="27049" y="6072"/>
                  <a:pt x="21000" y="1"/>
                  <a:pt x="1351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900">
                <a:solidFill>
                  <a:schemeClr val="lt1"/>
                </a:solidFill>
              </a:rPr>
              <a:t>C</a:t>
            </a:r>
            <a:endParaRPr sz="1900">
              <a:solidFill>
                <a:schemeClr val="lt1"/>
              </a:solidFill>
            </a:endParaRPr>
          </a:p>
        </p:txBody>
      </p:sp>
      <p:sp>
        <p:nvSpPr>
          <p:cNvPr id="1701" name="Google Shape;1701;p64"/>
          <p:cNvSpPr/>
          <p:nvPr/>
        </p:nvSpPr>
        <p:spPr>
          <a:xfrm>
            <a:off x="6386350" y="5143500"/>
            <a:ext cx="280775" cy="107300"/>
          </a:xfrm>
          <a:custGeom>
            <a:avLst/>
            <a:gdLst/>
            <a:ahLst/>
            <a:cxnLst/>
            <a:rect l="l" t="t" r="r" b="b"/>
            <a:pathLst>
              <a:path w="11231" h="4292" fill="none" extrusionOk="0">
                <a:moveTo>
                  <a:pt x="9085" y="0"/>
                </a:moveTo>
                <a:lnTo>
                  <a:pt x="2146" y="0"/>
                </a:lnTo>
                <a:cubicBezTo>
                  <a:pt x="959" y="0"/>
                  <a:pt x="0" y="959"/>
                  <a:pt x="0" y="2146"/>
                </a:cubicBezTo>
                <a:lnTo>
                  <a:pt x="0" y="2146"/>
                </a:lnTo>
                <a:cubicBezTo>
                  <a:pt x="0" y="3333"/>
                  <a:pt x="959" y="4291"/>
                  <a:pt x="2146" y="4291"/>
                </a:cubicBezTo>
                <a:lnTo>
                  <a:pt x="9085" y="4291"/>
                </a:lnTo>
                <a:cubicBezTo>
                  <a:pt x="10272" y="4291"/>
                  <a:pt x="11230" y="3333"/>
                  <a:pt x="11230" y="2146"/>
                </a:cubicBezTo>
                <a:lnTo>
                  <a:pt x="11230" y="2146"/>
                </a:lnTo>
                <a:cubicBezTo>
                  <a:pt x="11230" y="959"/>
                  <a:pt x="10272" y="0"/>
                  <a:pt x="9085" y="0"/>
                </a:cubicBezTo>
                <a:close/>
              </a:path>
            </a:pathLst>
          </a:custGeom>
          <a:noFill/>
          <a:ln w="9700" cap="flat" cmpd="sng">
            <a:solidFill>
              <a:schemeClr val="dk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2" name="Google Shape;1702;p64"/>
          <p:cNvSpPr/>
          <p:nvPr/>
        </p:nvSpPr>
        <p:spPr>
          <a:xfrm rot="5400000">
            <a:off x="212050" y="1952525"/>
            <a:ext cx="280775" cy="107300"/>
          </a:xfrm>
          <a:custGeom>
            <a:avLst/>
            <a:gdLst/>
            <a:ahLst/>
            <a:cxnLst/>
            <a:rect l="l" t="t" r="r" b="b"/>
            <a:pathLst>
              <a:path w="11231" h="4292" fill="none" extrusionOk="0">
                <a:moveTo>
                  <a:pt x="9085" y="0"/>
                </a:moveTo>
                <a:lnTo>
                  <a:pt x="2146" y="0"/>
                </a:lnTo>
                <a:cubicBezTo>
                  <a:pt x="959" y="0"/>
                  <a:pt x="0" y="959"/>
                  <a:pt x="0" y="2146"/>
                </a:cubicBezTo>
                <a:lnTo>
                  <a:pt x="0" y="2146"/>
                </a:lnTo>
                <a:cubicBezTo>
                  <a:pt x="0" y="3333"/>
                  <a:pt x="959" y="4291"/>
                  <a:pt x="2146" y="4291"/>
                </a:cubicBezTo>
                <a:lnTo>
                  <a:pt x="9085" y="4291"/>
                </a:lnTo>
                <a:cubicBezTo>
                  <a:pt x="10272" y="4291"/>
                  <a:pt x="11230" y="3333"/>
                  <a:pt x="11230" y="2146"/>
                </a:cubicBezTo>
                <a:lnTo>
                  <a:pt x="11230" y="2146"/>
                </a:lnTo>
                <a:cubicBezTo>
                  <a:pt x="11230" y="959"/>
                  <a:pt x="10272" y="0"/>
                  <a:pt x="9085" y="0"/>
                </a:cubicBezTo>
                <a:close/>
              </a:path>
            </a:pathLst>
          </a:custGeom>
          <a:noFill/>
          <a:ln w="9700" cap="flat" cmpd="sng">
            <a:solidFill>
              <a:schemeClr val="dk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1706"/>
        <p:cNvGrpSpPr/>
        <p:nvPr/>
      </p:nvGrpSpPr>
      <p:grpSpPr>
        <a:xfrm>
          <a:off x="0" y="0"/>
          <a:ext cx="0" cy="0"/>
          <a:chOff x="0" y="0"/>
          <a:chExt cx="0" cy="0"/>
        </a:xfrm>
      </p:grpSpPr>
      <p:sp>
        <p:nvSpPr>
          <p:cNvPr id="1707" name="Google Shape;1707;p65"/>
          <p:cNvSpPr txBox="1">
            <a:spLocks noGrp="1"/>
          </p:cNvSpPr>
          <p:nvPr>
            <p:ph type="title"/>
          </p:nvPr>
        </p:nvSpPr>
        <p:spPr>
          <a:xfrm>
            <a:off x="1939850" y="326500"/>
            <a:ext cx="5847900" cy="15393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2600"/>
              <a:t>KURI RAKETA NAUDOS DIDESNĘ JĖGĄ - 310 000 kg AR 1,4 mln. kg?</a:t>
            </a:r>
            <a:endParaRPr sz="2600"/>
          </a:p>
        </p:txBody>
      </p:sp>
      <p:sp>
        <p:nvSpPr>
          <p:cNvPr id="1708" name="Google Shape;1708;p65"/>
          <p:cNvSpPr txBox="1">
            <a:spLocks noGrp="1"/>
          </p:cNvSpPr>
          <p:nvPr>
            <p:ph type="subTitle" idx="6"/>
          </p:nvPr>
        </p:nvSpPr>
        <p:spPr>
          <a:xfrm>
            <a:off x="1840300" y="2042900"/>
            <a:ext cx="2487000" cy="4143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sz="2300">
                <a:solidFill>
                  <a:srgbClr val="F2F2F2"/>
                </a:solidFill>
              </a:rPr>
              <a:t>Daugiau sverianti</a:t>
            </a:r>
            <a:endParaRPr sz="2300">
              <a:solidFill>
                <a:srgbClr val="F2F2F2"/>
              </a:solidFill>
            </a:endParaRPr>
          </a:p>
        </p:txBody>
      </p:sp>
      <p:sp>
        <p:nvSpPr>
          <p:cNvPr id="1709" name="Google Shape;1709;p65"/>
          <p:cNvSpPr txBox="1">
            <a:spLocks noGrp="1"/>
          </p:cNvSpPr>
          <p:nvPr>
            <p:ph type="subTitle" idx="7"/>
          </p:nvPr>
        </p:nvSpPr>
        <p:spPr>
          <a:xfrm>
            <a:off x="5404410" y="1670800"/>
            <a:ext cx="2487000" cy="5319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solidFill>
                  <a:schemeClr val="lt1"/>
                </a:solidFill>
              </a:rPr>
              <a:t>Mažiau sverianti</a:t>
            </a:r>
            <a:endParaRPr>
              <a:solidFill>
                <a:schemeClr val="lt1"/>
              </a:solidFill>
            </a:endParaRPr>
          </a:p>
        </p:txBody>
      </p:sp>
      <p:sp>
        <p:nvSpPr>
          <p:cNvPr id="1710" name="Google Shape;1710;p65"/>
          <p:cNvSpPr txBox="1">
            <a:spLocks noGrp="1"/>
          </p:cNvSpPr>
          <p:nvPr>
            <p:ph type="subTitle" idx="8"/>
          </p:nvPr>
        </p:nvSpPr>
        <p:spPr>
          <a:xfrm>
            <a:off x="3966450" y="3239925"/>
            <a:ext cx="2487000" cy="4608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solidFill>
                  <a:schemeClr val="lt1"/>
                </a:solidFill>
              </a:rPr>
              <a:t>Abi tiek pat jėgos</a:t>
            </a:r>
            <a:endParaRPr>
              <a:solidFill>
                <a:schemeClr val="lt1"/>
              </a:solidFill>
            </a:endParaRPr>
          </a:p>
        </p:txBody>
      </p:sp>
      <p:sp>
        <p:nvSpPr>
          <p:cNvPr id="1711" name="Google Shape;1711;p65"/>
          <p:cNvSpPr/>
          <p:nvPr/>
        </p:nvSpPr>
        <p:spPr>
          <a:xfrm flipH="1">
            <a:off x="1331490" y="392963"/>
            <a:ext cx="676225" cy="676800"/>
          </a:xfrm>
          <a:custGeom>
            <a:avLst/>
            <a:gdLst/>
            <a:ahLst/>
            <a:cxnLst/>
            <a:rect l="l" t="t" r="r" b="b"/>
            <a:pathLst>
              <a:path w="27049" h="27072" extrusionOk="0">
                <a:moveTo>
                  <a:pt x="13513" y="1"/>
                </a:moveTo>
                <a:cubicBezTo>
                  <a:pt x="6049" y="1"/>
                  <a:pt x="1" y="6072"/>
                  <a:pt x="1" y="13536"/>
                </a:cubicBezTo>
                <a:cubicBezTo>
                  <a:pt x="1" y="21023"/>
                  <a:pt x="6049" y="27071"/>
                  <a:pt x="13513" y="27071"/>
                </a:cubicBezTo>
                <a:cubicBezTo>
                  <a:pt x="21000" y="27071"/>
                  <a:pt x="27049" y="21023"/>
                  <a:pt x="27049" y="13536"/>
                </a:cubicBezTo>
                <a:cubicBezTo>
                  <a:pt x="27049" y="6072"/>
                  <a:pt x="21000" y="1"/>
                  <a:pt x="1351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800">
                <a:solidFill>
                  <a:schemeClr val="lt1"/>
                </a:solidFill>
              </a:rPr>
              <a:t>3</a:t>
            </a:r>
            <a:endParaRPr sz="2800">
              <a:solidFill>
                <a:schemeClr val="lt1"/>
              </a:solidFill>
            </a:endParaRPr>
          </a:p>
        </p:txBody>
      </p:sp>
      <p:sp>
        <p:nvSpPr>
          <p:cNvPr id="1712" name="Google Shape;1712;p65"/>
          <p:cNvSpPr/>
          <p:nvPr/>
        </p:nvSpPr>
        <p:spPr>
          <a:xfrm flipH="1">
            <a:off x="1075590" y="1667775"/>
            <a:ext cx="676225" cy="676800"/>
          </a:xfrm>
          <a:custGeom>
            <a:avLst/>
            <a:gdLst/>
            <a:ahLst/>
            <a:cxnLst/>
            <a:rect l="l" t="t" r="r" b="b"/>
            <a:pathLst>
              <a:path w="27049" h="27072" extrusionOk="0">
                <a:moveTo>
                  <a:pt x="13513" y="1"/>
                </a:moveTo>
                <a:cubicBezTo>
                  <a:pt x="6049" y="1"/>
                  <a:pt x="1" y="6072"/>
                  <a:pt x="1" y="13536"/>
                </a:cubicBezTo>
                <a:cubicBezTo>
                  <a:pt x="1" y="21023"/>
                  <a:pt x="6049" y="27071"/>
                  <a:pt x="13513" y="27071"/>
                </a:cubicBezTo>
                <a:cubicBezTo>
                  <a:pt x="21000" y="27071"/>
                  <a:pt x="27049" y="21023"/>
                  <a:pt x="27049" y="13536"/>
                </a:cubicBezTo>
                <a:cubicBezTo>
                  <a:pt x="27049" y="6072"/>
                  <a:pt x="21000" y="1"/>
                  <a:pt x="13513"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900">
                <a:solidFill>
                  <a:schemeClr val="lt1"/>
                </a:solidFill>
              </a:rPr>
              <a:t>A</a:t>
            </a:r>
            <a:endParaRPr sz="1900">
              <a:solidFill>
                <a:schemeClr val="lt1"/>
              </a:solidFill>
            </a:endParaRPr>
          </a:p>
        </p:txBody>
      </p:sp>
      <p:sp>
        <p:nvSpPr>
          <p:cNvPr id="1713" name="Google Shape;1713;p65"/>
          <p:cNvSpPr/>
          <p:nvPr/>
        </p:nvSpPr>
        <p:spPr>
          <a:xfrm flipH="1">
            <a:off x="4639715" y="1667775"/>
            <a:ext cx="676225" cy="676800"/>
          </a:xfrm>
          <a:custGeom>
            <a:avLst/>
            <a:gdLst/>
            <a:ahLst/>
            <a:cxnLst/>
            <a:rect l="l" t="t" r="r" b="b"/>
            <a:pathLst>
              <a:path w="27049" h="27072" extrusionOk="0">
                <a:moveTo>
                  <a:pt x="13513" y="1"/>
                </a:moveTo>
                <a:cubicBezTo>
                  <a:pt x="6049" y="1"/>
                  <a:pt x="1" y="6072"/>
                  <a:pt x="1" y="13536"/>
                </a:cubicBezTo>
                <a:cubicBezTo>
                  <a:pt x="1" y="21023"/>
                  <a:pt x="6049" y="27071"/>
                  <a:pt x="13513" y="27071"/>
                </a:cubicBezTo>
                <a:cubicBezTo>
                  <a:pt x="21000" y="27071"/>
                  <a:pt x="27049" y="21023"/>
                  <a:pt x="27049" y="13536"/>
                </a:cubicBezTo>
                <a:cubicBezTo>
                  <a:pt x="27049" y="6072"/>
                  <a:pt x="21000" y="1"/>
                  <a:pt x="13513" y="1"/>
                </a:cubicBezTo>
                <a:close/>
              </a:path>
            </a:pathLst>
          </a:custGeom>
          <a:solidFill>
            <a:schemeClr val="l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900">
                <a:solidFill>
                  <a:schemeClr val="lt1"/>
                </a:solidFill>
              </a:rPr>
              <a:t>B</a:t>
            </a:r>
            <a:endParaRPr sz="1900">
              <a:solidFill>
                <a:schemeClr val="lt1"/>
              </a:solidFill>
            </a:endParaRPr>
          </a:p>
        </p:txBody>
      </p:sp>
      <p:sp>
        <p:nvSpPr>
          <p:cNvPr id="1714" name="Google Shape;1714;p65"/>
          <p:cNvSpPr/>
          <p:nvPr/>
        </p:nvSpPr>
        <p:spPr>
          <a:xfrm flipH="1">
            <a:off x="3212790" y="3131913"/>
            <a:ext cx="676225" cy="676800"/>
          </a:xfrm>
          <a:custGeom>
            <a:avLst/>
            <a:gdLst/>
            <a:ahLst/>
            <a:cxnLst/>
            <a:rect l="l" t="t" r="r" b="b"/>
            <a:pathLst>
              <a:path w="27049" h="27072" extrusionOk="0">
                <a:moveTo>
                  <a:pt x="13513" y="1"/>
                </a:moveTo>
                <a:cubicBezTo>
                  <a:pt x="6049" y="1"/>
                  <a:pt x="1" y="6072"/>
                  <a:pt x="1" y="13536"/>
                </a:cubicBezTo>
                <a:cubicBezTo>
                  <a:pt x="1" y="21023"/>
                  <a:pt x="6049" y="27071"/>
                  <a:pt x="13513" y="27071"/>
                </a:cubicBezTo>
                <a:cubicBezTo>
                  <a:pt x="21000" y="27071"/>
                  <a:pt x="27049" y="21023"/>
                  <a:pt x="27049" y="13536"/>
                </a:cubicBezTo>
                <a:cubicBezTo>
                  <a:pt x="27049" y="6072"/>
                  <a:pt x="21000" y="1"/>
                  <a:pt x="1351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900">
                <a:solidFill>
                  <a:schemeClr val="lt1"/>
                </a:solidFill>
              </a:rPr>
              <a:t>C</a:t>
            </a:r>
            <a:endParaRPr sz="1900">
              <a:solidFill>
                <a:schemeClr val="lt1"/>
              </a:solidFill>
            </a:endParaRPr>
          </a:p>
        </p:txBody>
      </p:sp>
      <p:sp>
        <p:nvSpPr>
          <p:cNvPr id="1715" name="Google Shape;1715;p65"/>
          <p:cNvSpPr/>
          <p:nvPr/>
        </p:nvSpPr>
        <p:spPr>
          <a:xfrm>
            <a:off x="6386350" y="5143500"/>
            <a:ext cx="280775" cy="107300"/>
          </a:xfrm>
          <a:custGeom>
            <a:avLst/>
            <a:gdLst/>
            <a:ahLst/>
            <a:cxnLst/>
            <a:rect l="l" t="t" r="r" b="b"/>
            <a:pathLst>
              <a:path w="11231" h="4292" fill="none" extrusionOk="0">
                <a:moveTo>
                  <a:pt x="9085" y="0"/>
                </a:moveTo>
                <a:lnTo>
                  <a:pt x="2146" y="0"/>
                </a:lnTo>
                <a:cubicBezTo>
                  <a:pt x="959" y="0"/>
                  <a:pt x="0" y="959"/>
                  <a:pt x="0" y="2146"/>
                </a:cubicBezTo>
                <a:lnTo>
                  <a:pt x="0" y="2146"/>
                </a:lnTo>
                <a:cubicBezTo>
                  <a:pt x="0" y="3333"/>
                  <a:pt x="959" y="4291"/>
                  <a:pt x="2146" y="4291"/>
                </a:cubicBezTo>
                <a:lnTo>
                  <a:pt x="9085" y="4291"/>
                </a:lnTo>
                <a:cubicBezTo>
                  <a:pt x="10272" y="4291"/>
                  <a:pt x="11230" y="3333"/>
                  <a:pt x="11230" y="2146"/>
                </a:cubicBezTo>
                <a:lnTo>
                  <a:pt x="11230" y="2146"/>
                </a:lnTo>
                <a:cubicBezTo>
                  <a:pt x="11230" y="959"/>
                  <a:pt x="10272" y="0"/>
                  <a:pt x="9085" y="0"/>
                </a:cubicBezTo>
                <a:close/>
              </a:path>
            </a:pathLst>
          </a:custGeom>
          <a:noFill/>
          <a:ln w="9700" cap="flat" cmpd="sng">
            <a:solidFill>
              <a:schemeClr val="dk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6" name="Google Shape;1716;p65"/>
          <p:cNvSpPr/>
          <p:nvPr/>
        </p:nvSpPr>
        <p:spPr>
          <a:xfrm rot="5400000">
            <a:off x="212050" y="1952525"/>
            <a:ext cx="280775" cy="107300"/>
          </a:xfrm>
          <a:custGeom>
            <a:avLst/>
            <a:gdLst/>
            <a:ahLst/>
            <a:cxnLst/>
            <a:rect l="l" t="t" r="r" b="b"/>
            <a:pathLst>
              <a:path w="11231" h="4292" fill="none" extrusionOk="0">
                <a:moveTo>
                  <a:pt x="9085" y="0"/>
                </a:moveTo>
                <a:lnTo>
                  <a:pt x="2146" y="0"/>
                </a:lnTo>
                <a:cubicBezTo>
                  <a:pt x="959" y="0"/>
                  <a:pt x="0" y="959"/>
                  <a:pt x="0" y="2146"/>
                </a:cubicBezTo>
                <a:lnTo>
                  <a:pt x="0" y="2146"/>
                </a:lnTo>
                <a:cubicBezTo>
                  <a:pt x="0" y="3333"/>
                  <a:pt x="959" y="4291"/>
                  <a:pt x="2146" y="4291"/>
                </a:cubicBezTo>
                <a:lnTo>
                  <a:pt x="9085" y="4291"/>
                </a:lnTo>
                <a:cubicBezTo>
                  <a:pt x="10272" y="4291"/>
                  <a:pt x="11230" y="3333"/>
                  <a:pt x="11230" y="2146"/>
                </a:cubicBezTo>
                <a:lnTo>
                  <a:pt x="11230" y="2146"/>
                </a:lnTo>
                <a:cubicBezTo>
                  <a:pt x="11230" y="959"/>
                  <a:pt x="10272" y="0"/>
                  <a:pt x="9085" y="0"/>
                </a:cubicBezTo>
                <a:close/>
              </a:path>
            </a:pathLst>
          </a:custGeom>
          <a:noFill/>
          <a:ln w="9700" cap="flat" cmpd="sng">
            <a:solidFill>
              <a:schemeClr val="dk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1720"/>
        <p:cNvGrpSpPr/>
        <p:nvPr/>
      </p:nvGrpSpPr>
      <p:grpSpPr>
        <a:xfrm>
          <a:off x="0" y="0"/>
          <a:ext cx="0" cy="0"/>
          <a:chOff x="0" y="0"/>
          <a:chExt cx="0" cy="0"/>
        </a:xfrm>
      </p:grpSpPr>
      <p:sp>
        <p:nvSpPr>
          <p:cNvPr id="1721" name="Google Shape;1721;p66"/>
          <p:cNvSpPr txBox="1">
            <a:spLocks noGrp="1"/>
          </p:cNvSpPr>
          <p:nvPr>
            <p:ph type="title"/>
          </p:nvPr>
        </p:nvSpPr>
        <p:spPr>
          <a:xfrm>
            <a:off x="1751825" y="257850"/>
            <a:ext cx="5847900" cy="15393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2700">
                <a:solidFill>
                  <a:srgbClr val="FFFFFF"/>
                </a:solidFill>
              </a:rPr>
              <a:t>JEIGU F1=F2, TAI KURIS DRUGELIS ĮSIBEGĖS SKRISTI GREIČIAU - 1 g AR 100 g?</a:t>
            </a:r>
            <a:endParaRPr sz="2700"/>
          </a:p>
        </p:txBody>
      </p:sp>
      <p:sp>
        <p:nvSpPr>
          <p:cNvPr id="1722" name="Google Shape;1722;p66"/>
          <p:cNvSpPr txBox="1">
            <a:spLocks noGrp="1"/>
          </p:cNvSpPr>
          <p:nvPr>
            <p:ph type="subTitle" idx="6"/>
          </p:nvPr>
        </p:nvSpPr>
        <p:spPr>
          <a:xfrm>
            <a:off x="1840300" y="1667775"/>
            <a:ext cx="2487000" cy="7893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sz="2300">
                <a:solidFill>
                  <a:srgbClr val="F2F2F2"/>
                </a:solidFill>
              </a:rPr>
              <a:t>Daugiau sveriantis</a:t>
            </a:r>
            <a:endParaRPr sz="2300">
              <a:solidFill>
                <a:srgbClr val="F2F2F2"/>
              </a:solidFill>
            </a:endParaRPr>
          </a:p>
        </p:txBody>
      </p:sp>
      <p:sp>
        <p:nvSpPr>
          <p:cNvPr id="1723" name="Google Shape;1723;p66"/>
          <p:cNvSpPr txBox="1">
            <a:spLocks noGrp="1"/>
          </p:cNvSpPr>
          <p:nvPr>
            <p:ph type="subTitle" idx="7"/>
          </p:nvPr>
        </p:nvSpPr>
        <p:spPr>
          <a:xfrm>
            <a:off x="5404410" y="1670800"/>
            <a:ext cx="2487000" cy="5319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solidFill>
                  <a:schemeClr val="lt1"/>
                </a:solidFill>
              </a:rPr>
              <a:t>Mažiau sveriantis</a:t>
            </a:r>
            <a:endParaRPr>
              <a:solidFill>
                <a:schemeClr val="lt1"/>
              </a:solidFill>
            </a:endParaRPr>
          </a:p>
        </p:txBody>
      </p:sp>
      <p:sp>
        <p:nvSpPr>
          <p:cNvPr id="1724" name="Google Shape;1724;p66"/>
          <p:cNvSpPr txBox="1">
            <a:spLocks noGrp="1"/>
          </p:cNvSpPr>
          <p:nvPr>
            <p:ph type="subTitle" idx="8"/>
          </p:nvPr>
        </p:nvSpPr>
        <p:spPr>
          <a:xfrm>
            <a:off x="3944325" y="3131925"/>
            <a:ext cx="2487000" cy="7893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solidFill>
                  <a:schemeClr val="lt1"/>
                </a:solidFill>
              </a:rPr>
              <a:t>Abu tokiu pačiu greičiu</a:t>
            </a:r>
            <a:endParaRPr>
              <a:solidFill>
                <a:schemeClr val="lt1"/>
              </a:solidFill>
            </a:endParaRPr>
          </a:p>
        </p:txBody>
      </p:sp>
      <p:sp>
        <p:nvSpPr>
          <p:cNvPr id="1725" name="Google Shape;1725;p66"/>
          <p:cNvSpPr/>
          <p:nvPr/>
        </p:nvSpPr>
        <p:spPr>
          <a:xfrm flipH="1">
            <a:off x="1331490" y="392963"/>
            <a:ext cx="676225" cy="676800"/>
          </a:xfrm>
          <a:custGeom>
            <a:avLst/>
            <a:gdLst/>
            <a:ahLst/>
            <a:cxnLst/>
            <a:rect l="l" t="t" r="r" b="b"/>
            <a:pathLst>
              <a:path w="27049" h="27072" extrusionOk="0">
                <a:moveTo>
                  <a:pt x="13513" y="1"/>
                </a:moveTo>
                <a:cubicBezTo>
                  <a:pt x="6049" y="1"/>
                  <a:pt x="1" y="6072"/>
                  <a:pt x="1" y="13536"/>
                </a:cubicBezTo>
                <a:cubicBezTo>
                  <a:pt x="1" y="21023"/>
                  <a:pt x="6049" y="27071"/>
                  <a:pt x="13513" y="27071"/>
                </a:cubicBezTo>
                <a:cubicBezTo>
                  <a:pt x="21000" y="27071"/>
                  <a:pt x="27049" y="21023"/>
                  <a:pt x="27049" y="13536"/>
                </a:cubicBezTo>
                <a:cubicBezTo>
                  <a:pt x="27049" y="6072"/>
                  <a:pt x="21000" y="1"/>
                  <a:pt x="1351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800">
                <a:solidFill>
                  <a:schemeClr val="lt1"/>
                </a:solidFill>
              </a:rPr>
              <a:t>4</a:t>
            </a:r>
            <a:endParaRPr sz="2800">
              <a:solidFill>
                <a:schemeClr val="lt1"/>
              </a:solidFill>
            </a:endParaRPr>
          </a:p>
        </p:txBody>
      </p:sp>
      <p:sp>
        <p:nvSpPr>
          <p:cNvPr id="1726" name="Google Shape;1726;p66"/>
          <p:cNvSpPr/>
          <p:nvPr/>
        </p:nvSpPr>
        <p:spPr>
          <a:xfrm flipH="1">
            <a:off x="1075590" y="1667775"/>
            <a:ext cx="676225" cy="676800"/>
          </a:xfrm>
          <a:custGeom>
            <a:avLst/>
            <a:gdLst/>
            <a:ahLst/>
            <a:cxnLst/>
            <a:rect l="l" t="t" r="r" b="b"/>
            <a:pathLst>
              <a:path w="27049" h="27072" extrusionOk="0">
                <a:moveTo>
                  <a:pt x="13513" y="1"/>
                </a:moveTo>
                <a:cubicBezTo>
                  <a:pt x="6049" y="1"/>
                  <a:pt x="1" y="6072"/>
                  <a:pt x="1" y="13536"/>
                </a:cubicBezTo>
                <a:cubicBezTo>
                  <a:pt x="1" y="21023"/>
                  <a:pt x="6049" y="27071"/>
                  <a:pt x="13513" y="27071"/>
                </a:cubicBezTo>
                <a:cubicBezTo>
                  <a:pt x="21000" y="27071"/>
                  <a:pt x="27049" y="21023"/>
                  <a:pt x="27049" y="13536"/>
                </a:cubicBezTo>
                <a:cubicBezTo>
                  <a:pt x="27049" y="6072"/>
                  <a:pt x="21000" y="1"/>
                  <a:pt x="13513"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900">
                <a:solidFill>
                  <a:schemeClr val="lt1"/>
                </a:solidFill>
              </a:rPr>
              <a:t>A</a:t>
            </a:r>
            <a:endParaRPr sz="1900">
              <a:solidFill>
                <a:schemeClr val="lt1"/>
              </a:solidFill>
            </a:endParaRPr>
          </a:p>
        </p:txBody>
      </p:sp>
      <p:sp>
        <p:nvSpPr>
          <p:cNvPr id="1727" name="Google Shape;1727;p66"/>
          <p:cNvSpPr/>
          <p:nvPr/>
        </p:nvSpPr>
        <p:spPr>
          <a:xfrm flipH="1">
            <a:off x="4639715" y="1667775"/>
            <a:ext cx="676225" cy="676800"/>
          </a:xfrm>
          <a:custGeom>
            <a:avLst/>
            <a:gdLst/>
            <a:ahLst/>
            <a:cxnLst/>
            <a:rect l="l" t="t" r="r" b="b"/>
            <a:pathLst>
              <a:path w="27049" h="27072" extrusionOk="0">
                <a:moveTo>
                  <a:pt x="13513" y="1"/>
                </a:moveTo>
                <a:cubicBezTo>
                  <a:pt x="6049" y="1"/>
                  <a:pt x="1" y="6072"/>
                  <a:pt x="1" y="13536"/>
                </a:cubicBezTo>
                <a:cubicBezTo>
                  <a:pt x="1" y="21023"/>
                  <a:pt x="6049" y="27071"/>
                  <a:pt x="13513" y="27071"/>
                </a:cubicBezTo>
                <a:cubicBezTo>
                  <a:pt x="21000" y="27071"/>
                  <a:pt x="27049" y="21023"/>
                  <a:pt x="27049" y="13536"/>
                </a:cubicBezTo>
                <a:cubicBezTo>
                  <a:pt x="27049" y="6072"/>
                  <a:pt x="21000" y="1"/>
                  <a:pt x="13513" y="1"/>
                </a:cubicBezTo>
                <a:close/>
              </a:path>
            </a:pathLst>
          </a:custGeom>
          <a:solidFill>
            <a:schemeClr val="l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900">
                <a:solidFill>
                  <a:schemeClr val="lt1"/>
                </a:solidFill>
              </a:rPr>
              <a:t>B</a:t>
            </a:r>
            <a:endParaRPr sz="1900">
              <a:solidFill>
                <a:schemeClr val="lt1"/>
              </a:solidFill>
            </a:endParaRPr>
          </a:p>
        </p:txBody>
      </p:sp>
      <p:sp>
        <p:nvSpPr>
          <p:cNvPr id="1728" name="Google Shape;1728;p66"/>
          <p:cNvSpPr/>
          <p:nvPr/>
        </p:nvSpPr>
        <p:spPr>
          <a:xfrm flipH="1">
            <a:off x="3212790" y="3131913"/>
            <a:ext cx="676225" cy="676800"/>
          </a:xfrm>
          <a:custGeom>
            <a:avLst/>
            <a:gdLst/>
            <a:ahLst/>
            <a:cxnLst/>
            <a:rect l="l" t="t" r="r" b="b"/>
            <a:pathLst>
              <a:path w="27049" h="27072" extrusionOk="0">
                <a:moveTo>
                  <a:pt x="13513" y="1"/>
                </a:moveTo>
                <a:cubicBezTo>
                  <a:pt x="6049" y="1"/>
                  <a:pt x="1" y="6072"/>
                  <a:pt x="1" y="13536"/>
                </a:cubicBezTo>
                <a:cubicBezTo>
                  <a:pt x="1" y="21023"/>
                  <a:pt x="6049" y="27071"/>
                  <a:pt x="13513" y="27071"/>
                </a:cubicBezTo>
                <a:cubicBezTo>
                  <a:pt x="21000" y="27071"/>
                  <a:pt x="27049" y="21023"/>
                  <a:pt x="27049" y="13536"/>
                </a:cubicBezTo>
                <a:cubicBezTo>
                  <a:pt x="27049" y="6072"/>
                  <a:pt x="21000" y="1"/>
                  <a:pt x="1351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900">
                <a:solidFill>
                  <a:schemeClr val="lt1"/>
                </a:solidFill>
              </a:rPr>
              <a:t>C</a:t>
            </a:r>
            <a:endParaRPr sz="1900">
              <a:solidFill>
                <a:schemeClr val="lt1"/>
              </a:solidFill>
            </a:endParaRPr>
          </a:p>
        </p:txBody>
      </p:sp>
      <p:sp>
        <p:nvSpPr>
          <p:cNvPr id="1729" name="Google Shape;1729;p66"/>
          <p:cNvSpPr/>
          <p:nvPr/>
        </p:nvSpPr>
        <p:spPr>
          <a:xfrm>
            <a:off x="6386350" y="5143500"/>
            <a:ext cx="280775" cy="107300"/>
          </a:xfrm>
          <a:custGeom>
            <a:avLst/>
            <a:gdLst/>
            <a:ahLst/>
            <a:cxnLst/>
            <a:rect l="l" t="t" r="r" b="b"/>
            <a:pathLst>
              <a:path w="11231" h="4292" fill="none" extrusionOk="0">
                <a:moveTo>
                  <a:pt x="9085" y="0"/>
                </a:moveTo>
                <a:lnTo>
                  <a:pt x="2146" y="0"/>
                </a:lnTo>
                <a:cubicBezTo>
                  <a:pt x="959" y="0"/>
                  <a:pt x="0" y="959"/>
                  <a:pt x="0" y="2146"/>
                </a:cubicBezTo>
                <a:lnTo>
                  <a:pt x="0" y="2146"/>
                </a:lnTo>
                <a:cubicBezTo>
                  <a:pt x="0" y="3333"/>
                  <a:pt x="959" y="4291"/>
                  <a:pt x="2146" y="4291"/>
                </a:cubicBezTo>
                <a:lnTo>
                  <a:pt x="9085" y="4291"/>
                </a:lnTo>
                <a:cubicBezTo>
                  <a:pt x="10272" y="4291"/>
                  <a:pt x="11230" y="3333"/>
                  <a:pt x="11230" y="2146"/>
                </a:cubicBezTo>
                <a:lnTo>
                  <a:pt x="11230" y="2146"/>
                </a:lnTo>
                <a:cubicBezTo>
                  <a:pt x="11230" y="959"/>
                  <a:pt x="10272" y="0"/>
                  <a:pt x="9085" y="0"/>
                </a:cubicBezTo>
                <a:close/>
              </a:path>
            </a:pathLst>
          </a:custGeom>
          <a:noFill/>
          <a:ln w="9700" cap="flat" cmpd="sng">
            <a:solidFill>
              <a:schemeClr val="dk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0" name="Google Shape;1730;p66"/>
          <p:cNvSpPr/>
          <p:nvPr/>
        </p:nvSpPr>
        <p:spPr>
          <a:xfrm rot="5400000">
            <a:off x="212050" y="1952525"/>
            <a:ext cx="280775" cy="107300"/>
          </a:xfrm>
          <a:custGeom>
            <a:avLst/>
            <a:gdLst/>
            <a:ahLst/>
            <a:cxnLst/>
            <a:rect l="l" t="t" r="r" b="b"/>
            <a:pathLst>
              <a:path w="11231" h="4292" fill="none" extrusionOk="0">
                <a:moveTo>
                  <a:pt x="9085" y="0"/>
                </a:moveTo>
                <a:lnTo>
                  <a:pt x="2146" y="0"/>
                </a:lnTo>
                <a:cubicBezTo>
                  <a:pt x="959" y="0"/>
                  <a:pt x="0" y="959"/>
                  <a:pt x="0" y="2146"/>
                </a:cubicBezTo>
                <a:lnTo>
                  <a:pt x="0" y="2146"/>
                </a:lnTo>
                <a:cubicBezTo>
                  <a:pt x="0" y="3333"/>
                  <a:pt x="959" y="4291"/>
                  <a:pt x="2146" y="4291"/>
                </a:cubicBezTo>
                <a:lnTo>
                  <a:pt x="9085" y="4291"/>
                </a:lnTo>
                <a:cubicBezTo>
                  <a:pt x="10272" y="4291"/>
                  <a:pt x="11230" y="3333"/>
                  <a:pt x="11230" y="2146"/>
                </a:cubicBezTo>
                <a:lnTo>
                  <a:pt x="11230" y="2146"/>
                </a:lnTo>
                <a:cubicBezTo>
                  <a:pt x="11230" y="959"/>
                  <a:pt x="10272" y="0"/>
                  <a:pt x="9085" y="0"/>
                </a:cubicBezTo>
                <a:close/>
              </a:path>
            </a:pathLst>
          </a:custGeom>
          <a:noFill/>
          <a:ln w="9700" cap="flat" cmpd="sng">
            <a:solidFill>
              <a:schemeClr val="dk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1734"/>
        <p:cNvGrpSpPr/>
        <p:nvPr/>
      </p:nvGrpSpPr>
      <p:grpSpPr>
        <a:xfrm>
          <a:off x="0" y="0"/>
          <a:ext cx="0" cy="0"/>
          <a:chOff x="0" y="0"/>
          <a:chExt cx="0" cy="0"/>
        </a:xfrm>
      </p:grpSpPr>
      <p:sp>
        <p:nvSpPr>
          <p:cNvPr id="1735" name="Google Shape;1735;p67"/>
          <p:cNvSpPr txBox="1">
            <a:spLocks noGrp="1"/>
          </p:cNvSpPr>
          <p:nvPr>
            <p:ph type="title"/>
          </p:nvPr>
        </p:nvSpPr>
        <p:spPr>
          <a:xfrm>
            <a:off x="1751825" y="257850"/>
            <a:ext cx="5847900" cy="15393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2700">
                <a:solidFill>
                  <a:srgbClr val="FFFFFF"/>
                </a:solidFill>
              </a:rPr>
              <a:t>KADA KŪNAS NAUDOJA JĖGĄ, DIDESNĘ UŽ NULĮ NIUTONŲ?</a:t>
            </a:r>
            <a:endParaRPr sz="2700"/>
          </a:p>
        </p:txBody>
      </p:sp>
      <p:sp>
        <p:nvSpPr>
          <p:cNvPr id="1736" name="Google Shape;1736;p67"/>
          <p:cNvSpPr txBox="1">
            <a:spLocks noGrp="1"/>
          </p:cNvSpPr>
          <p:nvPr>
            <p:ph type="subTitle" idx="6"/>
          </p:nvPr>
        </p:nvSpPr>
        <p:spPr>
          <a:xfrm>
            <a:off x="1840300" y="1667775"/>
            <a:ext cx="2487000" cy="5319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sz="2300">
                <a:solidFill>
                  <a:srgbClr val="F2F2F2"/>
                </a:solidFill>
              </a:rPr>
              <a:t>Kai kūnas nejuda</a:t>
            </a:r>
            <a:endParaRPr sz="2300">
              <a:solidFill>
                <a:srgbClr val="F2F2F2"/>
              </a:solidFill>
            </a:endParaRPr>
          </a:p>
        </p:txBody>
      </p:sp>
      <p:sp>
        <p:nvSpPr>
          <p:cNvPr id="1737" name="Google Shape;1737;p67"/>
          <p:cNvSpPr txBox="1">
            <a:spLocks noGrp="1"/>
          </p:cNvSpPr>
          <p:nvPr>
            <p:ph type="subTitle" idx="7"/>
          </p:nvPr>
        </p:nvSpPr>
        <p:spPr>
          <a:xfrm>
            <a:off x="5481825" y="1720900"/>
            <a:ext cx="2971200" cy="6768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solidFill>
                  <a:schemeClr val="lt1"/>
                </a:solidFill>
              </a:rPr>
              <a:t>Kai kūnas yra aukščiau žemės</a:t>
            </a:r>
            <a:endParaRPr>
              <a:solidFill>
                <a:schemeClr val="lt1"/>
              </a:solidFill>
            </a:endParaRPr>
          </a:p>
        </p:txBody>
      </p:sp>
      <p:sp>
        <p:nvSpPr>
          <p:cNvPr id="1738" name="Google Shape;1738;p67"/>
          <p:cNvSpPr txBox="1">
            <a:spLocks noGrp="1"/>
          </p:cNvSpPr>
          <p:nvPr>
            <p:ph type="subTitle" idx="8"/>
          </p:nvPr>
        </p:nvSpPr>
        <p:spPr>
          <a:xfrm>
            <a:off x="3944325" y="3131925"/>
            <a:ext cx="2487000" cy="7893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solidFill>
                  <a:schemeClr val="lt1"/>
                </a:solidFill>
              </a:rPr>
              <a:t>Kai kūnas juda su kintančiu greičiu</a:t>
            </a:r>
            <a:endParaRPr>
              <a:solidFill>
                <a:schemeClr val="lt1"/>
              </a:solidFill>
            </a:endParaRPr>
          </a:p>
        </p:txBody>
      </p:sp>
      <p:sp>
        <p:nvSpPr>
          <p:cNvPr id="1739" name="Google Shape;1739;p67"/>
          <p:cNvSpPr/>
          <p:nvPr/>
        </p:nvSpPr>
        <p:spPr>
          <a:xfrm flipH="1">
            <a:off x="1331490" y="392963"/>
            <a:ext cx="676225" cy="676800"/>
          </a:xfrm>
          <a:custGeom>
            <a:avLst/>
            <a:gdLst/>
            <a:ahLst/>
            <a:cxnLst/>
            <a:rect l="l" t="t" r="r" b="b"/>
            <a:pathLst>
              <a:path w="27049" h="27072" extrusionOk="0">
                <a:moveTo>
                  <a:pt x="13513" y="1"/>
                </a:moveTo>
                <a:cubicBezTo>
                  <a:pt x="6049" y="1"/>
                  <a:pt x="1" y="6072"/>
                  <a:pt x="1" y="13536"/>
                </a:cubicBezTo>
                <a:cubicBezTo>
                  <a:pt x="1" y="21023"/>
                  <a:pt x="6049" y="27071"/>
                  <a:pt x="13513" y="27071"/>
                </a:cubicBezTo>
                <a:cubicBezTo>
                  <a:pt x="21000" y="27071"/>
                  <a:pt x="27049" y="21023"/>
                  <a:pt x="27049" y="13536"/>
                </a:cubicBezTo>
                <a:cubicBezTo>
                  <a:pt x="27049" y="6072"/>
                  <a:pt x="21000" y="1"/>
                  <a:pt x="1351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800">
                <a:solidFill>
                  <a:schemeClr val="lt1"/>
                </a:solidFill>
              </a:rPr>
              <a:t>5</a:t>
            </a:r>
            <a:endParaRPr sz="2800">
              <a:solidFill>
                <a:schemeClr val="lt1"/>
              </a:solidFill>
            </a:endParaRPr>
          </a:p>
        </p:txBody>
      </p:sp>
      <p:sp>
        <p:nvSpPr>
          <p:cNvPr id="1740" name="Google Shape;1740;p67"/>
          <p:cNvSpPr/>
          <p:nvPr/>
        </p:nvSpPr>
        <p:spPr>
          <a:xfrm flipH="1">
            <a:off x="1075590" y="1667775"/>
            <a:ext cx="676225" cy="676800"/>
          </a:xfrm>
          <a:custGeom>
            <a:avLst/>
            <a:gdLst/>
            <a:ahLst/>
            <a:cxnLst/>
            <a:rect l="l" t="t" r="r" b="b"/>
            <a:pathLst>
              <a:path w="27049" h="27072" extrusionOk="0">
                <a:moveTo>
                  <a:pt x="13513" y="1"/>
                </a:moveTo>
                <a:cubicBezTo>
                  <a:pt x="6049" y="1"/>
                  <a:pt x="1" y="6072"/>
                  <a:pt x="1" y="13536"/>
                </a:cubicBezTo>
                <a:cubicBezTo>
                  <a:pt x="1" y="21023"/>
                  <a:pt x="6049" y="27071"/>
                  <a:pt x="13513" y="27071"/>
                </a:cubicBezTo>
                <a:cubicBezTo>
                  <a:pt x="21000" y="27071"/>
                  <a:pt x="27049" y="21023"/>
                  <a:pt x="27049" y="13536"/>
                </a:cubicBezTo>
                <a:cubicBezTo>
                  <a:pt x="27049" y="6072"/>
                  <a:pt x="21000" y="1"/>
                  <a:pt x="13513"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900">
                <a:solidFill>
                  <a:schemeClr val="lt1"/>
                </a:solidFill>
              </a:rPr>
              <a:t>A</a:t>
            </a:r>
            <a:endParaRPr sz="1900">
              <a:solidFill>
                <a:schemeClr val="lt1"/>
              </a:solidFill>
            </a:endParaRPr>
          </a:p>
        </p:txBody>
      </p:sp>
      <p:sp>
        <p:nvSpPr>
          <p:cNvPr id="1741" name="Google Shape;1741;p67"/>
          <p:cNvSpPr/>
          <p:nvPr/>
        </p:nvSpPr>
        <p:spPr>
          <a:xfrm flipH="1">
            <a:off x="4639715" y="1667775"/>
            <a:ext cx="676225" cy="676800"/>
          </a:xfrm>
          <a:custGeom>
            <a:avLst/>
            <a:gdLst/>
            <a:ahLst/>
            <a:cxnLst/>
            <a:rect l="l" t="t" r="r" b="b"/>
            <a:pathLst>
              <a:path w="27049" h="27072" extrusionOk="0">
                <a:moveTo>
                  <a:pt x="13513" y="1"/>
                </a:moveTo>
                <a:cubicBezTo>
                  <a:pt x="6049" y="1"/>
                  <a:pt x="1" y="6072"/>
                  <a:pt x="1" y="13536"/>
                </a:cubicBezTo>
                <a:cubicBezTo>
                  <a:pt x="1" y="21023"/>
                  <a:pt x="6049" y="27071"/>
                  <a:pt x="13513" y="27071"/>
                </a:cubicBezTo>
                <a:cubicBezTo>
                  <a:pt x="21000" y="27071"/>
                  <a:pt x="27049" y="21023"/>
                  <a:pt x="27049" y="13536"/>
                </a:cubicBezTo>
                <a:cubicBezTo>
                  <a:pt x="27049" y="6072"/>
                  <a:pt x="21000" y="1"/>
                  <a:pt x="13513" y="1"/>
                </a:cubicBezTo>
                <a:close/>
              </a:path>
            </a:pathLst>
          </a:custGeom>
          <a:solidFill>
            <a:schemeClr val="l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900">
                <a:solidFill>
                  <a:schemeClr val="lt1"/>
                </a:solidFill>
              </a:rPr>
              <a:t>B</a:t>
            </a:r>
            <a:endParaRPr sz="1900">
              <a:solidFill>
                <a:schemeClr val="lt1"/>
              </a:solidFill>
            </a:endParaRPr>
          </a:p>
        </p:txBody>
      </p:sp>
      <p:sp>
        <p:nvSpPr>
          <p:cNvPr id="1742" name="Google Shape;1742;p67"/>
          <p:cNvSpPr/>
          <p:nvPr/>
        </p:nvSpPr>
        <p:spPr>
          <a:xfrm flipH="1">
            <a:off x="3212790" y="3131913"/>
            <a:ext cx="676225" cy="676800"/>
          </a:xfrm>
          <a:custGeom>
            <a:avLst/>
            <a:gdLst/>
            <a:ahLst/>
            <a:cxnLst/>
            <a:rect l="l" t="t" r="r" b="b"/>
            <a:pathLst>
              <a:path w="27049" h="27072" extrusionOk="0">
                <a:moveTo>
                  <a:pt x="13513" y="1"/>
                </a:moveTo>
                <a:cubicBezTo>
                  <a:pt x="6049" y="1"/>
                  <a:pt x="1" y="6072"/>
                  <a:pt x="1" y="13536"/>
                </a:cubicBezTo>
                <a:cubicBezTo>
                  <a:pt x="1" y="21023"/>
                  <a:pt x="6049" y="27071"/>
                  <a:pt x="13513" y="27071"/>
                </a:cubicBezTo>
                <a:cubicBezTo>
                  <a:pt x="21000" y="27071"/>
                  <a:pt x="27049" y="21023"/>
                  <a:pt x="27049" y="13536"/>
                </a:cubicBezTo>
                <a:cubicBezTo>
                  <a:pt x="27049" y="6072"/>
                  <a:pt x="21000" y="1"/>
                  <a:pt x="1351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900">
                <a:solidFill>
                  <a:schemeClr val="lt1"/>
                </a:solidFill>
              </a:rPr>
              <a:t>C</a:t>
            </a:r>
            <a:endParaRPr sz="1900">
              <a:solidFill>
                <a:schemeClr val="lt1"/>
              </a:solidFill>
            </a:endParaRPr>
          </a:p>
        </p:txBody>
      </p:sp>
      <p:sp>
        <p:nvSpPr>
          <p:cNvPr id="1743" name="Google Shape;1743;p67"/>
          <p:cNvSpPr/>
          <p:nvPr/>
        </p:nvSpPr>
        <p:spPr>
          <a:xfrm>
            <a:off x="6386350" y="5143500"/>
            <a:ext cx="280775" cy="107300"/>
          </a:xfrm>
          <a:custGeom>
            <a:avLst/>
            <a:gdLst/>
            <a:ahLst/>
            <a:cxnLst/>
            <a:rect l="l" t="t" r="r" b="b"/>
            <a:pathLst>
              <a:path w="11231" h="4292" fill="none" extrusionOk="0">
                <a:moveTo>
                  <a:pt x="9085" y="0"/>
                </a:moveTo>
                <a:lnTo>
                  <a:pt x="2146" y="0"/>
                </a:lnTo>
                <a:cubicBezTo>
                  <a:pt x="959" y="0"/>
                  <a:pt x="0" y="959"/>
                  <a:pt x="0" y="2146"/>
                </a:cubicBezTo>
                <a:lnTo>
                  <a:pt x="0" y="2146"/>
                </a:lnTo>
                <a:cubicBezTo>
                  <a:pt x="0" y="3333"/>
                  <a:pt x="959" y="4291"/>
                  <a:pt x="2146" y="4291"/>
                </a:cubicBezTo>
                <a:lnTo>
                  <a:pt x="9085" y="4291"/>
                </a:lnTo>
                <a:cubicBezTo>
                  <a:pt x="10272" y="4291"/>
                  <a:pt x="11230" y="3333"/>
                  <a:pt x="11230" y="2146"/>
                </a:cubicBezTo>
                <a:lnTo>
                  <a:pt x="11230" y="2146"/>
                </a:lnTo>
                <a:cubicBezTo>
                  <a:pt x="11230" y="959"/>
                  <a:pt x="10272" y="0"/>
                  <a:pt x="9085" y="0"/>
                </a:cubicBezTo>
                <a:close/>
              </a:path>
            </a:pathLst>
          </a:custGeom>
          <a:noFill/>
          <a:ln w="9700" cap="flat" cmpd="sng">
            <a:solidFill>
              <a:schemeClr val="dk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4" name="Google Shape;1744;p67"/>
          <p:cNvSpPr/>
          <p:nvPr/>
        </p:nvSpPr>
        <p:spPr>
          <a:xfrm rot="5400000">
            <a:off x="212050" y="1952525"/>
            <a:ext cx="280775" cy="107300"/>
          </a:xfrm>
          <a:custGeom>
            <a:avLst/>
            <a:gdLst/>
            <a:ahLst/>
            <a:cxnLst/>
            <a:rect l="l" t="t" r="r" b="b"/>
            <a:pathLst>
              <a:path w="11231" h="4292" fill="none" extrusionOk="0">
                <a:moveTo>
                  <a:pt x="9085" y="0"/>
                </a:moveTo>
                <a:lnTo>
                  <a:pt x="2146" y="0"/>
                </a:lnTo>
                <a:cubicBezTo>
                  <a:pt x="959" y="0"/>
                  <a:pt x="0" y="959"/>
                  <a:pt x="0" y="2146"/>
                </a:cubicBezTo>
                <a:lnTo>
                  <a:pt x="0" y="2146"/>
                </a:lnTo>
                <a:cubicBezTo>
                  <a:pt x="0" y="3333"/>
                  <a:pt x="959" y="4291"/>
                  <a:pt x="2146" y="4291"/>
                </a:cubicBezTo>
                <a:lnTo>
                  <a:pt x="9085" y="4291"/>
                </a:lnTo>
                <a:cubicBezTo>
                  <a:pt x="10272" y="4291"/>
                  <a:pt x="11230" y="3333"/>
                  <a:pt x="11230" y="2146"/>
                </a:cubicBezTo>
                <a:lnTo>
                  <a:pt x="11230" y="2146"/>
                </a:lnTo>
                <a:cubicBezTo>
                  <a:pt x="11230" y="959"/>
                  <a:pt x="10272" y="0"/>
                  <a:pt x="9085" y="0"/>
                </a:cubicBezTo>
                <a:close/>
              </a:path>
            </a:pathLst>
          </a:custGeom>
          <a:noFill/>
          <a:ln w="9700" cap="flat" cmpd="sng">
            <a:solidFill>
              <a:schemeClr val="dk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1748"/>
        <p:cNvGrpSpPr/>
        <p:nvPr/>
      </p:nvGrpSpPr>
      <p:grpSpPr>
        <a:xfrm>
          <a:off x="0" y="0"/>
          <a:ext cx="0" cy="0"/>
          <a:chOff x="0" y="0"/>
          <a:chExt cx="0" cy="0"/>
        </a:xfrm>
      </p:grpSpPr>
      <p:sp>
        <p:nvSpPr>
          <p:cNvPr id="1749" name="Google Shape;1749;p68"/>
          <p:cNvSpPr txBox="1">
            <a:spLocks noGrp="1"/>
          </p:cNvSpPr>
          <p:nvPr>
            <p:ph type="title"/>
          </p:nvPr>
        </p:nvSpPr>
        <p:spPr>
          <a:xfrm>
            <a:off x="1751825" y="392975"/>
            <a:ext cx="5847900" cy="6768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2700">
                <a:solidFill>
                  <a:srgbClr val="FFFFFF"/>
                </a:solidFill>
              </a:rPr>
              <a:t>KAS YRA MASĖ?</a:t>
            </a:r>
            <a:endParaRPr sz="2700"/>
          </a:p>
        </p:txBody>
      </p:sp>
      <p:sp>
        <p:nvSpPr>
          <p:cNvPr id="1750" name="Google Shape;1750;p68"/>
          <p:cNvSpPr txBox="1">
            <a:spLocks noGrp="1"/>
          </p:cNvSpPr>
          <p:nvPr>
            <p:ph type="subTitle" idx="6"/>
          </p:nvPr>
        </p:nvSpPr>
        <p:spPr>
          <a:xfrm>
            <a:off x="1840300" y="1519600"/>
            <a:ext cx="2487000" cy="12024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sz="1900">
                <a:solidFill>
                  <a:schemeClr val="lt1"/>
                </a:solidFill>
              </a:rPr>
              <a:t>Fizikinis dydis, apibūdinantis kūno inertiškumą arba gravitacinę sąveiką</a:t>
            </a:r>
            <a:endParaRPr sz="1900">
              <a:solidFill>
                <a:schemeClr val="lt1"/>
              </a:solidFill>
            </a:endParaRPr>
          </a:p>
        </p:txBody>
      </p:sp>
      <p:sp>
        <p:nvSpPr>
          <p:cNvPr id="1751" name="Google Shape;1751;p68"/>
          <p:cNvSpPr txBox="1">
            <a:spLocks noGrp="1"/>
          </p:cNvSpPr>
          <p:nvPr>
            <p:ph type="subTitle" idx="7"/>
          </p:nvPr>
        </p:nvSpPr>
        <p:spPr>
          <a:xfrm>
            <a:off x="5469200" y="1445175"/>
            <a:ext cx="2971200" cy="11220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solidFill>
                  <a:schemeClr val="lt1"/>
                </a:solidFill>
              </a:rPr>
              <a:t>Dydis, nustatantis kūno medžiagos kiekį</a:t>
            </a:r>
            <a:endParaRPr>
              <a:solidFill>
                <a:schemeClr val="lt1"/>
              </a:solidFill>
            </a:endParaRPr>
          </a:p>
        </p:txBody>
      </p:sp>
      <p:sp>
        <p:nvSpPr>
          <p:cNvPr id="1752" name="Google Shape;1752;p68"/>
          <p:cNvSpPr txBox="1">
            <a:spLocks noGrp="1"/>
          </p:cNvSpPr>
          <p:nvPr>
            <p:ph type="subTitle" idx="8"/>
          </p:nvPr>
        </p:nvSpPr>
        <p:spPr>
          <a:xfrm>
            <a:off x="3944325" y="3131925"/>
            <a:ext cx="2487000" cy="7893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solidFill>
                  <a:schemeClr val="lt1"/>
                </a:solidFill>
              </a:rPr>
              <a:t>Abu atsakymai teisingi</a:t>
            </a:r>
            <a:endParaRPr>
              <a:solidFill>
                <a:schemeClr val="lt1"/>
              </a:solidFill>
            </a:endParaRPr>
          </a:p>
        </p:txBody>
      </p:sp>
      <p:sp>
        <p:nvSpPr>
          <p:cNvPr id="1753" name="Google Shape;1753;p68"/>
          <p:cNvSpPr/>
          <p:nvPr/>
        </p:nvSpPr>
        <p:spPr>
          <a:xfrm flipH="1">
            <a:off x="1331490" y="392963"/>
            <a:ext cx="676225" cy="676800"/>
          </a:xfrm>
          <a:custGeom>
            <a:avLst/>
            <a:gdLst/>
            <a:ahLst/>
            <a:cxnLst/>
            <a:rect l="l" t="t" r="r" b="b"/>
            <a:pathLst>
              <a:path w="27049" h="27072" extrusionOk="0">
                <a:moveTo>
                  <a:pt x="13513" y="1"/>
                </a:moveTo>
                <a:cubicBezTo>
                  <a:pt x="6049" y="1"/>
                  <a:pt x="1" y="6072"/>
                  <a:pt x="1" y="13536"/>
                </a:cubicBezTo>
                <a:cubicBezTo>
                  <a:pt x="1" y="21023"/>
                  <a:pt x="6049" y="27071"/>
                  <a:pt x="13513" y="27071"/>
                </a:cubicBezTo>
                <a:cubicBezTo>
                  <a:pt x="21000" y="27071"/>
                  <a:pt x="27049" y="21023"/>
                  <a:pt x="27049" y="13536"/>
                </a:cubicBezTo>
                <a:cubicBezTo>
                  <a:pt x="27049" y="6072"/>
                  <a:pt x="21000" y="1"/>
                  <a:pt x="1351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800">
                <a:solidFill>
                  <a:schemeClr val="lt1"/>
                </a:solidFill>
              </a:rPr>
              <a:t>6</a:t>
            </a:r>
            <a:endParaRPr sz="2800">
              <a:solidFill>
                <a:schemeClr val="lt1"/>
              </a:solidFill>
            </a:endParaRPr>
          </a:p>
        </p:txBody>
      </p:sp>
      <p:sp>
        <p:nvSpPr>
          <p:cNvPr id="1754" name="Google Shape;1754;p68"/>
          <p:cNvSpPr/>
          <p:nvPr/>
        </p:nvSpPr>
        <p:spPr>
          <a:xfrm flipH="1">
            <a:off x="1075590" y="1667775"/>
            <a:ext cx="676225" cy="676800"/>
          </a:xfrm>
          <a:custGeom>
            <a:avLst/>
            <a:gdLst/>
            <a:ahLst/>
            <a:cxnLst/>
            <a:rect l="l" t="t" r="r" b="b"/>
            <a:pathLst>
              <a:path w="27049" h="27072" extrusionOk="0">
                <a:moveTo>
                  <a:pt x="13513" y="1"/>
                </a:moveTo>
                <a:cubicBezTo>
                  <a:pt x="6049" y="1"/>
                  <a:pt x="1" y="6072"/>
                  <a:pt x="1" y="13536"/>
                </a:cubicBezTo>
                <a:cubicBezTo>
                  <a:pt x="1" y="21023"/>
                  <a:pt x="6049" y="27071"/>
                  <a:pt x="13513" y="27071"/>
                </a:cubicBezTo>
                <a:cubicBezTo>
                  <a:pt x="21000" y="27071"/>
                  <a:pt x="27049" y="21023"/>
                  <a:pt x="27049" y="13536"/>
                </a:cubicBezTo>
                <a:cubicBezTo>
                  <a:pt x="27049" y="6072"/>
                  <a:pt x="21000" y="1"/>
                  <a:pt x="13513"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900">
                <a:solidFill>
                  <a:schemeClr val="lt1"/>
                </a:solidFill>
              </a:rPr>
              <a:t>A</a:t>
            </a:r>
            <a:endParaRPr sz="1900">
              <a:solidFill>
                <a:schemeClr val="lt1"/>
              </a:solidFill>
            </a:endParaRPr>
          </a:p>
        </p:txBody>
      </p:sp>
      <p:sp>
        <p:nvSpPr>
          <p:cNvPr id="1755" name="Google Shape;1755;p68"/>
          <p:cNvSpPr/>
          <p:nvPr/>
        </p:nvSpPr>
        <p:spPr>
          <a:xfrm flipH="1">
            <a:off x="4639715" y="1667775"/>
            <a:ext cx="676225" cy="676800"/>
          </a:xfrm>
          <a:custGeom>
            <a:avLst/>
            <a:gdLst/>
            <a:ahLst/>
            <a:cxnLst/>
            <a:rect l="l" t="t" r="r" b="b"/>
            <a:pathLst>
              <a:path w="27049" h="27072" extrusionOk="0">
                <a:moveTo>
                  <a:pt x="13513" y="1"/>
                </a:moveTo>
                <a:cubicBezTo>
                  <a:pt x="6049" y="1"/>
                  <a:pt x="1" y="6072"/>
                  <a:pt x="1" y="13536"/>
                </a:cubicBezTo>
                <a:cubicBezTo>
                  <a:pt x="1" y="21023"/>
                  <a:pt x="6049" y="27071"/>
                  <a:pt x="13513" y="27071"/>
                </a:cubicBezTo>
                <a:cubicBezTo>
                  <a:pt x="21000" y="27071"/>
                  <a:pt x="27049" y="21023"/>
                  <a:pt x="27049" y="13536"/>
                </a:cubicBezTo>
                <a:cubicBezTo>
                  <a:pt x="27049" y="6072"/>
                  <a:pt x="21000" y="1"/>
                  <a:pt x="13513" y="1"/>
                </a:cubicBezTo>
                <a:close/>
              </a:path>
            </a:pathLst>
          </a:custGeom>
          <a:solidFill>
            <a:schemeClr val="l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900">
                <a:solidFill>
                  <a:schemeClr val="lt1"/>
                </a:solidFill>
              </a:rPr>
              <a:t>B</a:t>
            </a:r>
            <a:endParaRPr sz="1900">
              <a:solidFill>
                <a:schemeClr val="lt1"/>
              </a:solidFill>
            </a:endParaRPr>
          </a:p>
        </p:txBody>
      </p:sp>
      <p:sp>
        <p:nvSpPr>
          <p:cNvPr id="1756" name="Google Shape;1756;p68"/>
          <p:cNvSpPr/>
          <p:nvPr/>
        </p:nvSpPr>
        <p:spPr>
          <a:xfrm flipH="1">
            <a:off x="3212790" y="3131913"/>
            <a:ext cx="676225" cy="676800"/>
          </a:xfrm>
          <a:custGeom>
            <a:avLst/>
            <a:gdLst/>
            <a:ahLst/>
            <a:cxnLst/>
            <a:rect l="l" t="t" r="r" b="b"/>
            <a:pathLst>
              <a:path w="27049" h="27072" extrusionOk="0">
                <a:moveTo>
                  <a:pt x="13513" y="1"/>
                </a:moveTo>
                <a:cubicBezTo>
                  <a:pt x="6049" y="1"/>
                  <a:pt x="1" y="6072"/>
                  <a:pt x="1" y="13536"/>
                </a:cubicBezTo>
                <a:cubicBezTo>
                  <a:pt x="1" y="21023"/>
                  <a:pt x="6049" y="27071"/>
                  <a:pt x="13513" y="27071"/>
                </a:cubicBezTo>
                <a:cubicBezTo>
                  <a:pt x="21000" y="27071"/>
                  <a:pt x="27049" y="21023"/>
                  <a:pt x="27049" y="13536"/>
                </a:cubicBezTo>
                <a:cubicBezTo>
                  <a:pt x="27049" y="6072"/>
                  <a:pt x="21000" y="1"/>
                  <a:pt x="1351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900">
                <a:solidFill>
                  <a:schemeClr val="lt1"/>
                </a:solidFill>
              </a:rPr>
              <a:t>C</a:t>
            </a:r>
            <a:endParaRPr sz="1900">
              <a:solidFill>
                <a:schemeClr val="lt1"/>
              </a:solidFill>
            </a:endParaRPr>
          </a:p>
        </p:txBody>
      </p:sp>
      <p:sp>
        <p:nvSpPr>
          <p:cNvPr id="1757" name="Google Shape;1757;p68"/>
          <p:cNvSpPr/>
          <p:nvPr/>
        </p:nvSpPr>
        <p:spPr>
          <a:xfrm>
            <a:off x="6386350" y="5143500"/>
            <a:ext cx="280775" cy="107300"/>
          </a:xfrm>
          <a:custGeom>
            <a:avLst/>
            <a:gdLst/>
            <a:ahLst/>
            <a:cxnLst/>
            <a:rect l="l" t="t" r="r" b="b"/>
            <a:pathLst>
              <a:path w="11231" h="4292" fill="none" extrusionOk="0">
                <a:moveTo>
                  <a:pt x="9085" y="0"/>
                </a:moveTo>
                <a:lnTo>
                  <a:pt x="2146" y="0"/>
                </a:lnTo>
                <a:cubicBezTo>
                  <a:pt x="959" y="0"/>
                  <a:pt x="0" y="959"/>
                  <a:pt x="0" y="2146"/>
                </a:cubicBezTo>
                <a:lnTo>
                  <a:pt x="0" y="2146"/>
                </a:lnTo>
                <a:cubicBezTo>
                  <a:pt x="0" y="3333"/>
                  <a:pt x="959" y="4291"/>
                  <a:pt x="2146" y="4291"/>
                </a:cubicBezTo>
                <a:lnTo>
                  <a:pt x="9085" y="4291"/>
                </a:lnTo>
                <a:cubicBezTo>
                  <a:pt x="10272" y="4291"/>
                  <a:pt x="11230" y="3333"/>
                  <a:pt x="11230" y="2146"/>
                </a:cubicBezTo>
                <a:lnTo>
                  <a:pt x="11230" y="2146"/>
                </a:lnTo>
                <a:cubicBezTo>
                  <a:pt x="11230" y="959"/>
                  <a:pt x="10272" y="0"/>
                  <a:pt x="9085" y="0"/>
                </a:cubicBezTo>
                <a:close/>
              </a:path>
            </a:pathLst>
          </a:custGeom>
          <a:noFill/>
          <a:ln w="9700" cap="flat" cmpd="sng">
            <a:solidFill>
              <a:schemeClr val="dk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8" name="Google Shape;1758;p68"/>
          <p:cNvSpPr/>
          <p:nvPr/>
        </p:nvSpPr>
        <p:spPr>
          <a:xfrm rot="5400000">
            <a:off x="212050" y="1952525"/>
            <a:ext cx="280775" cy="107300"/>
          </a:xfrm>
          <a:custGeom>
            <a:avLst/>
            <a:gdLst/>
            <a:ahLst/>
            <a:cxnLst/>
            <a:rect l="l" t="t" r="r" b="b"/>
            <a:pathLst>
              <a:path w="11231" h="4292" fill="none" extrusionOk="0">
                <a:moveTo>
                  <a:pt x="9085" y="0"/>
                </a:moveTo>
                <a:lnTo>
                  <a:pt x="2146" y="0"/>
                </a:lnTo>
                <a:cubicBezTo>
                  <a:pt x="959" y="0"/>
                  <a:pt x="0" y="959"/>
                  <a:pt x="0" y="2146"/>
                </a:cubicBezTo>
                <a:lnTo>
                  <a:pt x="0" y="2146"/>
                </a:lnTo>
                <a:cubicBezTo>
                  <a:pt x="0" y="3333"/>
                  <a:pt x="959" y="4291"/>
                  <a:pt x="2146" y="4291"/>
                </a:cubicBezTo>
                <a:lnTo>
                  <a:pt x="9085" y="4291"/>
                </a:lnTo>
                <a:cubicBezTo>
                  <a:pt x="10272" y="4291"/>
                  <a:pt x="11230" y="3333"/>
                  <a:pt x="11230" y="2146"/>
                </a:cubicBezTo>
                <a:lnTo>
                  <a:pt x="11230" y="2146"/>
                </a:lnTo>
                <a:cubicBezTo>
                  <a:pt x="11230" y="959"/>
                  <a:pt x="10272" y="0"/>
                  <a:pt x="9085" y="0"/>
                </a:cubicBezTo>
                <a:close/>
              </a:path>
            </a:pathLst>
          </a:custGeom>
          <a:noFill/>
          <a:ln w="9700" cap="flat" cmpd="sng">
            <a:solidFill>
              <a:schemeClr val="dk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1762"/>
        <p:cNvGrpSpPr/>
        <p:nvPr/>
      </p:nvGrpSpPr>
      <p:grpSpPr>
        <a:xfrm>
          <a:off x="0" y="0"/>
          <a:ext cx="0" cy="0"/>
          <a:chOff x="0" y="0"/>
          <a:chExt cx="0" cy="0"/>
        </a:xfrm>
      </p:grpSpPr>
      <p:sp>
        <p:nvSpPr>
          <p:cNvPr id="1763" name="Google Shape;1763;p69"/>
          <p:cNvSpPr txBox="1">
            <a:spLocks noGrp="1"/>
          </p:cNvSpPr>
          <p:nvPr>
            <p:ph type="title"/>
          </p:nvPr>
        </p:nvSpPr>
        <p:spPr>
          <a:xfrm>
            <a:off x="1751825" y="392975"/>
            <a:ext cx="5847900" cy="6768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2700">
                <a:solidFill>
                  <a:srgbClr val="FFFFFF"/>
                </a:solidFill>
              </a:rPr>
              <a:t>KAS YRA JĖGA?</a:t>
            </a:r>
            <a:endParaRPr sz="2700"/>
          </a:p>
        </p:txBody>
      </p:sp>
      <p:sp>
        <p:nvSpPr>
          <p:cNvPr id="1764" name="Google Shape;1764;p69"/>
          <p:cNvSpPr txBox="1">
            <a:spLocks noGrp="1"/>
          </p:cNvSpPr>
          <p:nvPr>
            <p:ph type="subTitle" idx="6"/>
          </p:nvPr>
        </p:nvSpPr>
        <p:spPr>
          <a:xfrm>
            <a:off x="1840300" y="1519600"/>
            <a:ext cx="2487000" cy="12024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solidFill>
                  <a:schemeClr val="lt1"/>
                </a:solidFill>
              </a:rPr>
              <a:t>Darbas atliktas per vienetinį laiko tarpą.</a:t>
            </a:r>
            <a:endParaRPr>
              <a:solidFill>
                <a:schemeClr val="lt1"/>
              </a:solidFill>
            </a:endParaRPr>
          </a:p>
        </p:txBody>
      </p:sp>
      <p:sp>
        <p:nvSpPr>
          <p:cNvPr id="1765" name="Google Shape;1765;p69"/>
          <p:cNvSpPr txBox="1">
            <a:spLocks noGrp="1"/>
          </p:cNvSpPr>
          <p:nvPr>
            <p:ph type="subTitle" idx="7"/>
          </p:nvPr>
        </p:nvSpPr>
        <p:spPr>
          <a:xfrm>
            <a:off x="5469200" y="1445175"/>
            <a:ext cx="2971200" cy="9738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solidFill>
                  <a:schemeClr val="lt1"/>
                </a:solidFill>
              </a:rPr>
              <a:t>Kūno poveikis kitam kūnui</a:t>
            </a:r>
            <a:endParaRPr>
              <a:solidFill>
                <a:schemeClr val="lt1"/>
              </a:solidFill>
            </a:endParaRPr>
          </a:p>
        </p:txBody>
      </p:sp>
      <p:sp>
        <p:nvSpPr>
          <p:cNvPr id="1766" name="Google Shape;1766;p69"/>
          <p:cNvSpPr txBox="1">
            <a:spLocks noGrp="1"/>
          </p:cNvSpPr>
          <p:nvPr>
            <p:ph type="subTitle" idx="8"/>
          </p:nvPr>
        </p:nvSpPr>
        <p:spPr>
          <a:xfrm>
            <a:off x="3889025" y="2344563"/>
            <a:ext cx="2487000" cy="19446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sz="1800">
                <a:solidFill>
                  <a:schemeClr val="lt1"/>
                </a:solidFill>
              </a:rPr>
              <a:t>Viena iš pagrindinių medžiagos savybių jos </a:t>
            </a:r>
            <a:r>
              <a:rPr lang="en" sz="1800">
                <a:solidFill>
                  <a:schemeClr val="lt1"/>
                </a:solidFill>
                <a:uFill>
                  <a:noFill/>
                </a:uFill>
                <a:hlinkClick r:id="rId3">
                  <a:extLst>
                    <a:ext uri="{A12FA001-AC4F-418D-AE19-62706E023703}">
                      <ahyp:hlinkClr xmlns:ahyp="http://schemas.microsoft.com/office/drawing/2018/hyperlinkcolor" val="tx"/>
                    </a:ext>
                  </a:extLst>
                </a:hlinkClick>
              </a:rPr>
              <a:t>judėjimo</a:t>
            </a:r>
            <a:r>
              <a:rPr lang="en" sz="1800">
                <a:solidFill>
                  <a:schemeClr val="lt1"/>
                </a:solidFill>
              </a:rPr>
              <a:t> </a:t>
            </a:r>
            <a:r>
              <a:rPr lang="en" sz="1800">
                <a:solidFill>
                  <a:schemeClr val="lt1"/>
                </a:solidFill>
                <a:uFill>
                  <a:noFill/>
                </a:uFill>
                <a:hlinkClick r:id="rId4">
                  <a:extLst>
                    <a:ext uri="{A12FA001-AC4F-418D-AE19-62706E023703}">
                      <ahyp:hlinkClr xmlns:ahyp="http://schemas.microsoft.com/office/drawing/2018/hyperlinkcolor" val="tx"/>
                    </a:ext>
                  </a:extLst>
                </a:hlinkClick>
              </a:rPr>
              <a:t>matas</a:t>
            </a:r>
            <a:r>
              <a:rPr lang="en" sz="1800">
                <a:solidFill>
                  <a:schemeClr val="lt1"/>
                </a:solidFill>
              </a:rPr>
              <a:t>, gebėjimas atlikti </a:t>
            </a:r>
            <a:r>
              <a:rPr lang="en" sz="1800">
                <a:solidFill>
                  <a:schemeClr val="lt1"/>
                </a:solidFill>
                <a:uFill>
                  <a:noFill/>
                </a:uFill>
                <a:hlinkClick r:id="rId5">
                  <a:extLst>
                    <a:ext uri="{A12FA001-AC4F-418D-AE19-62706E023703}">
                      <ahyp:hlinkClr xmlns:ahyp="http://schemas.microsoft.com/office/drawing/2018/hyperlinkcolor" val="tx"/>
                    </a:ext>
                  </a:extLst>
                </a:hlinkClick>
              </a:rPr>
              <a:t>darbą</a:t>
            </a:r>
            <a:endParaRPr sz="1800">
              <a:solidFill>
                <a:schemeClr val="lt1"/>
              </a:solidFill>
            </a:endParaRPr>
          </a:p>
        </p:txBody>
      </p:sp>
      <p:sp>
        <p:nvSpPr>
          <p:cNvPr id="1767" name="Google Shape;1767;p69"/>
          <p:cNvSpPr/>
          <p:nvPr/>
        </p:nvSpPr>
        <p:spPr>
          <a:xfrm flipH="1">
            <a:off x="1331490" y="392963"/>
            <a:ext cx="676225" cy="676800"/>
          </a:xfrm>
          <a:custGeom>
            <a:avLst/>
            <a:gdLst/>
            <a:ahLst/>
            <a:cxnLst/>
            <a:rect l="l" t="t" r="r" b="b"/>
            <a:pathLst>
              <a:path w="27049" h="27072" extrusionOk="0">
                <a:moveTo>
                  <a:pt x="13513" y="1"/>
                </a:moveTo>
                <a:cubicBezTo>
                  <a:pt x="6049" y="1"/>
                  <a:pt x="1" y="6072"/>
                  <a:pt x="1" y="13536"/>
                </a:cubicBezTo>
                <a:cubicBezTo>
                  <a:pt x="1" y="21023"/>
                  <a:pt x="6049" y="27071"/>
                  <a:pt x="13513" y="27071"/>
                </a:cubicBezTo>
                <a:cubicBezTo>
                  <a:pt x="21000" y="27071"/>
                  <a:pt x="27049" y="21023"/>
                  <a:pt x="27049" y="13536"/>
                </a:cubicBezTo>
                <a:cubicBezTo>
                  <a:pt x="27049" y="6072"/>
                  <a:pt x="21000" y="1"/>
                  <a:pt x="1351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800">
                <a:solidFill>
                  <a:schemeClr val="lt1"/>
                </a:solidFill>
              </a:rPr>
              <a:t>7</a:t>
            </a:r>
            <a:endParaRPr sz="2800">
              <a:solidFill>
                <a:schemeClr val="lt1"/>
              </a:solidFill>
            </a:endParaRPr>
          </a:p>
        </p:txBody>
      </p:sp>
      <p:sp>
        <p:nvSpPr>
          <p:cNvPr id="1768" name="Google Shape;1768;p69"/>
          <p:cNvSpPr/>
          <p:nvPr/>
        </p:nvSpPr>
        <p:spPr>
          <a:xfrm flipH="1">
            <a:off x="1075590" y="1667775"/>
            <a:ext cx="676225" cy="676800"/>
          </a:xfrm>
          <a:custGeom>
            <a:avLst/>
            <a:gdLst/>
            <a:ahLst/>
            <a:cxnLst/>
            <a:rect l="l" t="t" r="r" b="b"/>
            <a:pathLst>
              <a:path w="27049" h="27072" extrusionOk="0">
                <a:moveTo>
                  <a:pt x="13513" y="1"/>
                </a:moveTo>
                <a:cubicBezTo>
                  <a:pt x="6049" y="1"/>
                  <a:pt x="1" y="6072"/>
                  <a:pt x="1" y="13536"/>
                </a:cubicBezTo>
                <a:cubicBezTo>
                  <a:pt x="1" y="21023"/>
                  <a:pt x="6049" y="27071"/>
                  <a:pt x="13513" y="27071"/>
                </a:cubicBezTo>
                <a:cubicBezTo>
                  <a:pt x="21000" y="27071"/>
                  <a:pt x="27049" y="21023"/>
                  <a:pt x="27049" y="13536"/>
                </a:cubicBezTo>
                <a:cubicBezTo>
                  <a:pt x="27049" y="6072"/>
                  <a:pt x="21000" y="1"/>
                  <a:pt x="13513"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900">
                <a:solidFill>
                  <a:schemeClr val="lt1"/>
                </a:solidFill>
              </a:rPr>
              <a:t>A</a:t>
            </a:r>
            <a:endParaRPr sz="1900">
              <a:solidFill>
                <a:schemeClr val="lt1"/>
              </a:solidFill>
            </a:endParaRPr>
          </a:p>
        </p:txBody>
      </p:sp>
      <p:sp>
        <p:nvSpPr>
          <p:cNvPr id="1769" name="Google Shape;1769;p69"/>
          <p:cNvSpPr/>
          <p:nvPr/>
        </p:nvSpPr>
        <p:spPr>
          <a:xfrm flipH="1">
            <a:off x="4639715" y="1667775"/>
            <a:ext cx="676225" cy="676800"/>
          </a:xfrm>
          <a:custGeom>
            <a:avLst/>
            <a:gdLst/>
            <a:ahLst/>
            <a:cxnLst/>
            <a:rect l="l" t="t" r="r" b="b"/>
            <a:pathLst>
              <a:path w="27049" h="27072" extrusionOk="0">
                <a:moveTo>
                  <a:pt x="13513" y="1"/>
                </a:moveTo>
                <a:cubicBezTo>
                  <a:pt x="6049" y="1"/>
                  <a:pt x="1" y="6072"/>
                  <a:pt x="1" y="13536"/>
                </a:cubicBezTo>
                <a:cubicBezTo>
                  <a:pt x="1" y="21023"/>
                  <a:pt x="6049" y="27071"/>
                  <a:pt x="13513" y="27071"/>
                </a:cubicBezTo>
                <a:cubicBezTo>
                  <a:pt x="21000" y="27071"/>
                  <a:pt x="27049" y="21023"/>
                  <a:pt x="27049" y="13536"/>
                </a:cubicBezTo>
                <a:cubicBezTo>
                  <a:pt x="27049" y="6072"/>
                  <a:pt x="21000" y="1"/>
                  <a:pt x="13513" y="1"/>
                </a:cubicBezTo>
                <a:close/>
              </a:path>
            </a:pathLst>
          </a:custGeom>
          <a:solidFill>
            <a:schemeClr val="l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900">
                <a:solidFill>
                  <a:schemeClr val="lt1"/>
                </a:solidFill>
              </a:rPr>
              <a:t>B</a:t>
            </a:r>
            <a:endParaRPr sz="1900">
              <a:solidFill>
                <a:schemeClr val="lt1"/>
              </a:solidFill>
            </a:endParaRPr>
          </a:p>
        </p:txBody>
      </p:sp>
      <p:sp>
        <p:nvSpPr>
          <p:cNvPr id="1770" name="Google Shape;1770;p69"/>
          <p:cNvSpPr/>
          <p:nvPr/>
        </p:nvSpPr>
        <p:spPr>
          <a:xfrm flipH="1">
            <a:off x="3212790" y="3131913"/>
            <a:ext cx="676225" cy="676800"/>
          </a:xfrm>
          <a:custGeom>
            <a:avLst/>
            <a:gdLst/>
            <a:ahLst/>
            <a:cxnLst/>
            <a:rect l="l" t="t" r="r" b="b"/>
            <a:pathLst>
              <a:path w="27049" h="27072" extrusionOk="0">
                <a:moveTo>
                  <a:pt x="13513" y="1"/>
                </a:moveTo>
                <a:cubicBezTo>
                  <a:pt x="6049" y="1"/>
                  <a:pt x="1" y="6072"/>
                  <a:pt x="1" y="13536"/>
                </a:cubicBezTo>
                <a:cubicBezTo>
                  <a:pt x="1" y="21023"/>
                  <a:pt x="6049" y="27071"/>
                  <a:pt x="13513" y="27071"/>
                </a:cubicBezTo>
                <a:cubicBezTo>
                  <a:pt x="21000" y="27071"/>
                  <a:pt x="27049" y="21023"/>
                  <a:pt x="27049" y="13536"/>
                </a:cubicBezTo>
                <a:cubicBezTo>
                  <a:pt x="27049" y="6072"/>
                  <a:pt x="21000" y="1"/>
                  <a:pt x="1351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900">
                <a:solidFill>
                  <a:schemeClr val="lt1"/>
                </a:solidFill>
              </a:rPr>
              <a:t>C</a:t>
            </a:r>
            <a:endParaRPr sz="1900">
              <a:solidFill>
                <a:schemeClr val="lt1"/>
              </a:solidFill>
            </a:endParaRPr>
          </a:p>
        </p:txBody>
      </p:sp>
      <p:sp>
        <p:nvSpPr>
          <p:cNvPr id="1771" name="Google Shape;1771;p69"/>
          <p:cNvSpPr/>
          <p:nvPr/>
        </p:nvSpPr>
        <p:spPr>
          <a:xfrm>
            <a:off x="6386350" y="5143500"/>
            <a:ext cx="280775" cy="107300"/>
          </a:xfrm>
          <a:custGeom>
            <a:avLst/>
            <a:gdLst/>
            <a:ahLst/>
            <a:cxnLst/>
            <a:rect l="l" t="t" r="r" b="b"/>
            <a:pathLst>
              <a:path w="11231" h="4292" fill="none" extrusionOk="0">
                <a:moveTo>
                  <a:pt x="9085" y="0"/>
                </a:moveTo>
                <a:lnTo>
                  <a:pt x="2146" y="0"/>
                </a:lnTo>
                <a:cubicBezTo>
                  <a:pt x="959" y="0"/>
                  <a:pt x="0" y="959"/>
                  <a:pt x="0" y="2146"/>
                </a:cubicBezTo>
                <a:lnTo>
                  <a:pt x="0" y="2146"/>
                </a:lnTo>
                <a:cubicBezTo>
                  <a:pt x="0" y="3333"/>
                  <a:pt x="959" y="4291"/>
                  <a:pt x="2146" y="4291"/>
                </a:cubicBezTo>
                <a:lnTo>
                  <a:pt x="9085" y="4291"/>
                </a:lnTo>
                <a:cubicBezTo>
                  <a:pt x="10272" y="4291"/>
                  <a:pt x="11230" y="3333"/>
                  <a:pt x="11230" y="2146"/>
                </a:cubicBezTo>
                <a:lnTo>
                  <a:pt x="11230" y="2146"/>
                </a:lnTo>
                <a:cubicBezTo>
                  <a:pt x="11230" y="959"/>
                  <a:pt x="10272" y="0"/>
                  <a:pt x="9085" y="0"/>
                </a:cubicBezTo>
                <a:close/>
              </a:path>
            </a:pathLst>
          </a:custGeom>
          <a:noFill/>
          <a:ln w="9700" cap="flat" cmpd="sng">
            <a:solidFill>
              <a:schemeClr val="dk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2" name="Google Shape;1772;p69"/>
          <p:cNvSpPr/>
          <p:nvPr/>
        </p:nvSpPr>
        <p:spPr>
          <a:xfrm rot="5400000">
            <a:off x="212050" y="1952525"/>
            <a:ext cx="280775" cy="107300"/>
          </a:xfrm>
          <a:custGeom>
            <a:avLst/>
            <a:gdLst/>
            <a:ahLst/>
            <a:cxnLst/>
            <a:rect l="l" t="t" r="r" b="b"/>
            <a:pathLst>
              <a:path w="11231" h="4292" fill="none" extrusionOk="0">
                <a:moveTo>
                  <a:pt x="9085" y="0"/>
                </a:moveTo>
                <a:lnTo>
                  <a:pt x="2146" y="0"/>
                </a:lnTo>
                <a:cubicBezTo>
                  <a:pt x="959" y="0"/>
                  <a:pt x="0" y="959"/>
                  <a:pt x="0" y="2146"/>
                </a:cubicBezTo>
                <a:lnTo>
                  <a:pt x="0" y="2146"/>
                </a:lnTo>
                <a:cubicBezTo>
                  <a:pt x="0" y="3333"/>
                  <a:pt x="959" y="4291"/>
                  <a:pt x="2146" y="4291"/>
                </a:cubicBezTo>
                <a:lnTo>
                  <a:pt x="9085" y="4291"/>
                </a:lnTo>
                <a:cubicBezTo>
                  <a:pt x="10272" y="4291"/>
                  <a:pt x="11230" y="3333"/>
                  <a:pt x="11230" y="2146"/>
                </a:cubicBezTo>
                <a:lnTo>
                  <a:pt x="11230" y="2146"/>
                </a:lnTo>
                <a:cubicBezTo>
                  <a:pt x="11230" y="959"/>
                  <a:pt x="10272" y="0"/>
                  <a:pt x="9085" y="0"/>
                </a:cubicBezTo>
                <a:close/>
              </a:path>
            </a:pathLst>
          </a:custGeom>
          <a:noFill/>
          <a:ln w="9700" cap="flat" cmpd="sng">
            <a:solidFill>
              <a:schemeClr val="dk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1776"/>
        <p:cNvGrpSpPr/>
        <p:nvPr/>
      </p:nvGrpSpPr>
      <p:grpSpPr>
        <a:xfrm>
          <a:off x="0" y="0"/>
          <a:ext cx="0" cy="0"/>
          <a:chOff x="0" y="0"/>
          <a:chExt cx="0" cy="0"/>
        </a:xfrm>
      </p:grpSpPr>
      <p:sp>
        <p:nvSpPr>
          <p:cNvPr id="1777" name="Google Shape;1777;p70"/>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TESTO ATSAKYMAI</a:t>
            </a:r>
            <a:endParaRPr/>
          </a:p>
        </p:txBody>
      </p:sp>
      <p:sp>
        <p:nvSpPr>
          <p:cNvPr id="1778" name="Google Shape;1778;p70"/>
          <p:cNvSpPr txBox="1">
            <a:spLocks noGrp="1"/>
          </p:cNvSpPr>
          <p:nvPr>
            <p:ph type="body" idx="1"/>
          </p:nvPr>
        </p:nvSpPr>
        <p:spPr>
          <a:xfrm>
            <a:off x="2244025" y="1185650"/>
            <a:ext cx="4943700" cy="3416400"/>
          </a:xfrm>
          <a:prstGeom prst="rect">
            <a:avLst/>
          </a:prstGeom>
        </p:spPr>
        <p:txBody>
          <a:bodyPr spcFirstLastPara="1" wrap="square" lIns="91425" tIns="91425" rIns="91425" bIns="91425" anchor="t" anchorCtr="0">
            <a:noAutofit/>
          </a:bodyPr>
          <a:lstStyle/>
          <a:p>
            <a:pPr marL="457200" lvl="0" indent="-381000" algn="l" rtl="0">
              <a:spcBef>
                <a:spcPts val="800"/>
              </a:spcBef>
              <a:spcAft>
                <a:spcPts val="0"/>
              </a:spcAft>
              <a:buSzPts val="2400"/>
              <a:buAutoNum type="arabicPeriod"/>
            </a:pPr>
            <a:r>
              <a:rPr lang="en" sz="2400"/>
              <a:t>B</a:t>
            </a:r>
            <a:endParaRPr sz="2400"/>
          </a:p>
          <a:p>
            <a:pPr marL="457200" lvl="0" indent="-381000" algn="l" rtl="0">
              <a:spcBef>
                <a:spcPts val="0"/>
              </a:spcBef>
              <a:spcAft>
                <a:spcPts val="0"/>
              </a:spcAft>
              <a:buSzPts val="2400"/>
              <a:buAutoNum type="arabicPeriod"/>
            </a:pPr>
            <a:r>
              <a:rPr lang="en" sz="2400"/>
              <a:t>A</a:t>
            </a:r>
            <a:endParaRPr sz="2400"/>
          </a:p>
          <a:p>
            <a:pPr marL="457200" lvl="0" indent="-381000" algn="l" rtl="0">
              <a:spcBef>
                <a:spcPts val="0"/>
              </a:spcBef>
              <a:spcAft>
                <a:spcPts val="0"/>
              </a:spcAft>
              <a:buSzPts val="2400"/>
              <a:buAutoNum type="arabicPeriod"/>
            </a:pPr>
            <a:r>
              <a:rPr lang="en" sz="2400"/>
              <a:t>A</a:t>
            </a:r>
            <a:endParaRPr sz="2400"/>
          </a:p>
          <a:p>
            <a:pPr marL="457200" lvl="0" indent="-381000" algn="l" rtl="0">
              <a:spcBef>
                <a:spcPts val="0"/>
              </a:spcBef>
              <a:spcAft>
                <a:spcPts val="0"/>
              </a:spcAft>
              <a:buSzPts val="2400"/>
              <a:buAutoNum type="arabicPeriod"/>
            </a:pPr>
            <a:r>
              <a:rPr lang="en" sz="2400"/>
              <a:t>B</a:t>
            </a:r>
            <a:endParaRPr sz="2400"/>
          </a:p>
          <a:p>
            <a:pPr marL="457200" lvl="0" indent="-381000" algn="l" rtl="0">
              <a:spcBef>
                <a:spcPts val="0"/>
              </a:spcBef>
              <a:spcAft>
                <a:spcPts val="0"/>
              </a:spcAft>
              <a:buSzPts val="2400"/>
              <a:buAutoNum type="arabicPeriod"/>
            </a:pPr>
            <a:r>
              <a:rPr lang="en" sz="2400"/>
              <a:t>C</a:t>
            </a:r>
            <a:endParaRPr sz="2400"/>
          </a:p>
          <a:p>
            <a:pPr marL="457200" lvl="0" indent="-381000" algn="l" rtl="0">
              <a:spcBef>
                <a:spcPts val="0"/>
              </a:spcBef>
              <a:spcAft>
                <a:spcPts val="0"/>
              </a:spcAft>
              <a:buSzPts val="2400"/>
              <a:buAutoNum type="arabicPeriod"/>
            </a:pPr>
            <a:r>
              <a:rPr lang="en" sz="2400"/>
              <a:t>C</a:t>
            </a:r>
            <a:endParaRPr sz="2400"/>
          </a:p>
          <a:p>
            <a:pPr marL="457200" lvl="0" indent="-381000" algn="l" rtl="0">
              <a:spcBef>
                <a:spcPts val="0"/>
              </a:spcBef>
              <a:spcAft>
                <a:spcPts val="0"/>
              </a:spcAft>
              <a:buSzPts val="2400"/>
              <a:buAutoNum type="arabicPeriod"/>
            </a:pPr>
            <a:r>
              <a:rPr lang="en" sz="2400"/>
              <a:t>B</a:t>
            </a:r>
            <a:endParaRPr sz="240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1782"/>
        <p:cNvGrpSpPr/>
        <p:nvPr/>
      </p:nvGrpSpPr>
      <p:grpSpPr>
        <a:xfrm>
          <a:off x="0" y="0"/>
          <a:ext cx="0" cy="0"/>
          <a:chOff x="0" y="0"/>
          <a:chExt cx="0" cy="0"/>
        </a:xfrm>
      </p:grpSpPr>
      <p:sp>
        <p:nvSpPr>
          <p:cNvPr id="1783" name="Google Shape;1783;p71"/>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ŠALTINIAI</a:t>
            </a:r>
            <a:endParaRPr/>
          </a:p>
        </p:txBody>
      </p:sp>
      <p:sp>
        <p:nvSpPr>
          <p:cNvPr id="1784" name="Google Shape;1784;p71"/>
          <p:cNvSpPr txBox="1">
            <a:spLocks noGrp="1"/>
          </p:cNvSpPr>
          <p:nvPr>
            <p:ph type="body" idx="1"/>
          </p:nvPr>
        </p:nvSpPr>
        <p:spPr>
          <a:xfrm>
            <a:off x="2100225" y="1152475"/>
            <a:ext cx="4943700" cy="3416400"/>
          </a:xfrm>
          <a:prstGeom prst="rect">
            <a:avLst/>
          </a:prstGeom>
        </p:spPr>
        <p:txBody>
          <a:bodyPr spcFirstLastPara="1" wrap="square" lIns="91425" tIns="91425" rIns="91425" bIns="91425" anchor="t" anchorCtr="0">
            <a:noAutofit/>
          </a:bodyPr>
          <a:lstStyle/>
          <a:p>
            <a:pPr marL="457200" lvl="0" indent="-317500" algn="l" rtl="0">
              <a:spcBef>
                <a:spcPts val="0"/>
              </a:spcBef>
              <a:spcAft>
                <a:spcPts val="0"/>
              </a:spcAft>
              <a:buClr>
                <a:schemeClr val="lt1"/>
              </a:buClr>
              <a:buSzPts val="1400"/>
              <a:buChar char="-"/>
            </a:pPr>
            <a:r>
              <a:rPr lang="en" u="sng">
                <a:solidFill>
                  <a:schemeClr val="hlink"/>
                </a:solidFill>
                <a:hlinkClick r:id="rId3"/>
              </a:rPr>
              <a:t>https://www.sciencedirect.com/science/article/abs/pii/S1472029906703903</a:t>
            </a:r>
            <a:endParaRPr/>
          </a:p>
          <a:p>
            <a:pPr marL="457200" lvl="0" indent="-317500" algn="l" rtl="0">
              <a:spcBef>
                <a:spcPts val="0"/>
              </a:spcBef>
              <a:spcAft>
                <a:spcPts val="0"/>
              </a:spcAft>
              <a:buSzPts val="1400"/>
              <a:buChar char="-"/>
            </a:pPr>
            <a:r>
              <a:rPr lang="en" u="sng">
                <a:solidFill>
                  <a:schemeClr val="hlink"/>
                </a:solidFill>
                <a:hlinkClick r:id="rId4"/>
              </a:rPr>
              <a:t>https://www.jpl.nasa.gov/edu/news/2016/05/03/may-the-force-equals-mass-x-acceleration/</a:t>
            </a:r>
            <a:endParaRPr/>
          </a:p>
          <a:p>
            <a:pPr marL="457200" lvl="0" indent="-317500" algn="l" rtl="0">
              <a:spcBef>
                <a:spcPts val="0"/>
              </a:spcBef>
              <a:spcAft>
                <a:spcPts val="0"/>
              </a:spcAft>
              <a:buSzPts val="1400"/>
              <a:buChar char="-"/>
            </a:pPr>
            <a:r>
              <a:rPr lang="en" u="sng">
                <a:solidFill>
                  <a:schemeClr val="hlink"/>
                </a:solidFill>
                <a:hlinkClick r:id="rId5"/>
              </a:rPr>
              <a:t>https://www.vle.lt/straipsnis/isaac-newton/</a:t>
            </a:r>
            <a:endParaRPr/>
          </a:p>
          <a:p>
            <a:pPr marL="457200" lvl="0" indent="-317500" algn="l" rtl="0">
              <a:spcBef>
                <a:spcPts val="0"/>
              </a:spcBef>
              <a:spcAft>
                <a:spcPts val="0"/>
              </a:spcAft>
              <a:buSzPts val="1400"/>
              <a:buChar char="-"/>
            </a:pPr>
            <a:r>
              <a:rPr lang="en" u="sng">
                <a:solidFill>
                  <a:schemeClr val="hlink"/>
                </a:solidFill>
                <a:hlinkClick r:id="rId6"/>
              </a:rPr>
              <a:t>canva.com</a:t>
            </a:r>
            <a:r>
              <a:rPr lang="en"/>
              <a:t> - diagramos</a:t>
            </a:r>
            <a:endParaRPr/>
          </a:p>
          <a:p>
            <a:pPr marL="457200" lvl="0" indent="-317500" algn="l" rtl="0">
              <a:spcBef>
                <a:spcPts val="0"/>
              </a:spcBef>
              <a:spcAft>
                <a:spcPts val="0"/>
              </a:spcAft>
              <a:buSzPts val="1400"/>
              <a:buChar char="-"/>
            </a:pPr>
            <a:r>
              <a:rPr lang="en" u="sng">
                <a:solidFill>
                  <a:schemeClr val="hlink"/>
                </a:solidFill>
                <a:hlinkClick r:id="rId7"/>
              </a:rPr>
              <a:t>Chat.openai.com</a:t>
            </a:r>
            <a:endParaRPr/>
          </a:p>
          <a:p>
            <a:pPr marL="457200" lvl="0" indent="-317500" algn="l" rtl="0">
              <a:spcBef>
                <a:spcPts val="0"/>
              </a:spcBef>
              <a:spcAft>
                <a:spcPts val="0"/>
              </a:spcAft>
              <a:buSzPts val="1400"/>
              <a:buChar char="-"/>
            </a:pPr>
            <a:r>
              <a:rPr lang="en" u="sng">
                <a:solidFill>
                  <a:schemeClr val="hlink"/>
                </a:solidFill>
                <a:hlinkClick r:id="rId8"/>
              </a:rPr>
              <a:t>https://www.physicsclassroom.com/class/newtlaws/Lesson-3/Newton-s-Second-Law</a:t>
            </a:r>
            <a:endParaRPr/>
          </a:p>
          <a:p>
            <a:pPr marL="457200" lvl="0" indent="-317500" algn="l" rtl="0">
              <a:spcBef>
                <a:spcPts val="0"/>
              </a:spcBef>
              <a:spcAft>
                <a:spcPts val="0"/>
              </a:spcAft>
              <a:buSzPts val="1400"/>
              <a:buChar char="-"/>
            </a:pPr>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1788"/>
        <p:cNvGrpSpPr/>
        <p:nvPr/>
      </p:nvGrpSpPr>
      <p:grpSpPr>
        <a:xfrm>
          <a:off x="0" y="0"/>
          <a:ext cx="0" cy="0"/>
          <a:chOff x="0" y="0"/>
          <a:chExt cx="0" cy="0"/>
        </a:xfrm>
      </p:grpSpPr>
      <p:sp>
        <p:nvSpPr>
          <p:cNvPr id="1789" name="Google Shape;1789;p72"/>
          <p:cNvSpPr txBox="1">
            <a:spLocks noGrp="1"/>
          </p:cNvSpPr>
          <p:nvPr>
            <p:ph type="title"/>
          </p:nvPr>
        </p:nvSpPr>
        <p:spPr>
          <a:xfrm>
            <a:off x="1388100" y="1307100"/>
            <a:ext cx="6367800" cy="25293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solidFill>
                  <a:schemeClr val="accent5"/>
                </a:solidFill>
              </a:rPr>
              <a:t>AČIŪ UŽ DĖMESĮ!</a:t>
            </a:r>
            <a:endParaRPr>
              <a:solidFill>
                <a:schemeClr val="accent5"/>
              </a:solidFill>
            </a:endParaRPr>
          </a:p>
        </p:txBody>
      </p:sp>
      <p:sp>
        <p:nvSpPr>
          <p:cNvPr id="1790" name="Google Shape;1790;p72"/>
          <p:cNvSpPr/>
          <p:nvPr/>
        </p:nvSpPr>
        <p:spPr>
          <a:xfrm flipH="1">
            <a:off x="7011610" y="-78883"/>
            <a:ext cx="2132365" cy="2132365"/>
          </a:xfrm>
          <a:custGeom>
            <a:avLst/>
            <a:gdLst/>
            <a:ahLst/>
            <a:cxnLst/>
            <a:rect l="l" t="t" r="r" b="b"/>
            <a:pathLst>
              <a:path w="121226" h="121226" extrusionOk="0">
                <a:moveTo>
                  <a:pt x="60624" y="20133"/>
                </a:moveTo>
                <a:cubicBezTo>
                  <a:pt x="82970" y="20133"/>
                  <a:pt x="101116" y="38256"/>
                  <a:pt x="101116" y="60625"/>
                </a:cubicBezTo>
                <a:cubicBezTo>
                  <a:pt x="101116" y="82993"/>
                  <a:pt x="82970" y="101117"/>
                  <a:pt x="60624" y="101117"/>
                </a:cubicBezTo>
                <a:cubicBezTo>
                  <a:pt x="38255" y="101117"/>
                  <a:pt x="20109" y="82993"/>
                  <a:pt x="20109" y="60625"/>
                </a:cubicBezTo>
                <a:cubicBezTo>
                  <a:pt x="20109" y="38256"/>
                  <a:pt x="38255" y="20133"/>
                  <a:pt x="60624" y="20133"/>
                </a:cubicBezTo>
                <a:close/>
                <a:moveTo>
                  <a:pt x="60624" y="1"/>
                </a:moveTo>
                <a:cubicBezTo>
                  <a:pt x="27139" y="1"/>
                  <a:pt x="0" y="27140"/>
                  <a:pt x="0" y="60625"/>
                </a:cubicBezTo>
                <a:cubicBezTo>
                  <a:pt x="0" y="94086"/>
                  <a:pt x="27139" y="121226"/>
                  <a:pt x="60624" y="121226"/>
                </a:cubicBezTo>
                <a:cubicBezTo>
                  <a:pt x="94086" y="121226"/>
                  <a:pt x="121225" y="94086"/>
                  <a:pt x="121225" y="60625"/>
                </a:cubicBezTo>
                <a:cubicBezTo>
                  <a:pt x="121225" y="27140"/>
                  <a:pt x="94086" y="1"/>
                  <a:pt x="6062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1" name="Google Shape;1791;p72"/>
          <p:cNvSpPr/>
          <p:nvPr/>
        </p:nvSpPr>
        <p:spPr>
          <a:xfrm rot="5400000" flipH="1">
            <a:off x="590613" y="57638"/>
            <a:ext cx="971800" cy="2117625"/>
          </a:xfrm>
          <a:custGeom>
            <a:avLst/>
            <a:gdLst/>
            <a:ahLst/>
            <a:cxnLst/>
            <a:rect l="l" t="t" r="r" b="b"/>
            <a:pathLst>
              <a:path w="38872" h="84705" extrusionOk="0">
                <a:moveTo>
                  <a:pt x="19424" y="0"/>
                </a:moveTo>
                <a:cubicBezTo>
                  <a:pt x="8697" y="0"/>
                  <a:pt x="0" y="8720"/>
                  <a:pt x="0" y="19447"/>
                </a:cubicBezTo>
                <a:lnTo>
                  <a:pt x="0" y="65281"/>
                </a:lnTo>
                <a:cubicBezTo>
                  <a:pt x="0" y="76008"/>
                  <a:pt x="8697" y="84705"/>
                  <a:pt x="19424" y="84705"/>
                </a:cubicBezTo>
                <a:cubicBezTo>
                  <a:pt x="24492" y="84705"/>
                  <a:pt x="29102" y="82765"/>
                  <a:pt x="32549" y="79615"/>
                </a:cubicBezTo>
                <a:cubicBezTo>
                  <a:pt x="23350" y="76374"/>
                  <a:pt x="16731" y="67586"/>
                  <a:pt x="16731" y="57269"/>
                </a:cubicBezTo>
                <a:cubicBezTo>
                  <a:pt x="16731" y="44715"/>
                  <a:pt x="26500" y="34466"/>
                  <a:pt x="38872" y="33668"/>
                </a:cubicBezTo>
                <a:lnTo>
                  <a:pt x="38872" y="19447"/>
                </a:lnTo>
                <a:cubicBezTo>
                  <a:pt x="38872" y="8720"/>
                  <a:pt x="30152" y="0"/>
                  <a:pt x="19424"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2" name="Google Shape;1792;p72"/>
          <p:cNvSpPr/>
          <p:nvPr/>
        </p:nvSpPr>
        <p:spPr>
          <a:xfrm rot="5400000" flipH="1">
            <a:off x="308988" y="-197712"/>
            <a:ext cx="788650" cy="1184075"/>
          </a:xfrm>
          <a:custGeom>
            <a:avLst/>
            <a:gdLst/>
            <a:ahLst/>
            <a:cxnLst/>
            <a:rect l="l" t="t" r="r" b="b"/>
            <a:pathLst>
              <a:path w="31546" h="47363" extrusionOk="0">
                <a:moveTo>
                  <a:pt x="7876" y="0"/>
                </a:moveTo>
                <a:cubicBezTo>
                  <a:pt x="7351" y="0"/>
                  <a:pt x="6826" y="23"/>
                  <a:pt x="6324" y="69"/>
                </a:cubicBezTo>
                <a:lnTo>
                  <a:pt x="6324" y="31682"/>
                </a:lnTo>
                <a:cubicBezTo>
                  <a:pt x="6324" y="37365"/>
                  <a:pt x="3881" y="42455"/>
                  <a:pt x="1" y="46016"/>
                </a:cubicBezTo>
                <a:cubicBezTo>
                  <a:pt x="2466" y="46883"/>
                  <a:pt x="5114" y="47363"/>
                  <a:pt x="7876" y="47363"/>
                </a:cubicBezTo>
                <a:cubicBezTo>
                  <a:pt x="20932" y="47363"/>
                  <a:pt x="31546" y="36749"/>
                  <a:pt x="31546" y="23670"/>
                </a:cubicBezTo>
                <a:cubicBezTo>
                  <a:pt x="31546" y="10591"/>
                  <a:pt x="20932" y="0"/>
                  <a:pt x="787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3" name="Google Shape;1793;p72"/>
          <p:cNvSpPr/>
          <p:nvPr/>
        </p:nvSpPr>
        <p:spPr>
          <a:xfrm rot="5400000" flipH="1">
            <a:off x="442538" y="332963"/>
            <a:ext cx="553525" cy="1148700"/>
          </a:xfrm>
          <a:custGeom>
            <a:avLst/>
            <a:gdLst/>
            <a:ahLst/>
            <a:cxnLst/>
            <a:rect l="l" t="t" r="r" b="b"/>
            <a:pathLst>
              <a:path w="22141" h="45948" extrusionOk="0">
                <a:moveTo>
                  <a:pt x="22141" y="1"/>
                </a:moveTo>
                <a:cubicBezTo>
                  <a:pt x="9769" y="799"/>
                  <a:pt x="0" y="11048"/>
                  <a:pt x="0" y="23602"/>
                </a:cubicBezTo>
                <a:cubicBezTo>
                  <a:pt x="0" y="33919"/>
                  <a:pt x="6619" y="42707"/>
                  <a:pt x="15818" y="45948"/>
                </a:cubicBezTo>
                <a:cubicBezTo>
                  <a:pt x="19698" y="42387"/>
                  <a:pt x="22141" y="37297"/>
                  <a:pt x="22141" y="31614"/>
                </a:cubicBezTo>
                <a:lnTo>
                  <a:pt x="22141"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4" name="Google Shape;1794;p72"/>
          <p:cNvSpPr/>
          <p:nvPr/>
        </p:nvSpPr>
        <p:spPr>
          <a:xfrm rot="10800000" flipH="1">
            <a:off x="-12" y="555500"/>
            <a:ext cx="1406625" cy="703600"/>
          </a:xfrm>
          <a:custGeom>
            <a:avLst/>
            <a:gdLst/>
            <a:ahLst/>
            <a:cxnLst/>
            <a:rect l="l" t="t" r="r" b="b"/>
            <a:pathLst>
              <a:path w="56265" h="28144" fill="none" extrusionOk="0">
                <a:moveTo>
                  <a:pt x="0" y="28144"/>
                </a:moveTo>
                <a:cubicBezTo>
                  <a:pt x="0" y="12600"/>
                  <a:pt x="12600" y="0"/>
                  <a:pt x="28144" y="0"/>
                </a:cubicBezTo>
                <a:cubicBezTo>
                  <a:pt x="43665" y="0"/>
                  <a:pt x="56265" y="12600"/>
                  <a:pt x="56265" y="28144"/>
                </a:cubicBezTo>
              </a:path>
            </a:pathLst>
          </a:custGeom>
          <a:noFill/>
          <a:ln w="9700" cap="flat" cmpd="sng">
            <a:solidFill>
              <a:schemeClr val="lt1"/>
            </a:solidFill>
            <a:prstDash val="solid"/>
            <a:miter lim="2282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5" name="Google Shape;1795;p72"/>
          <p:cNvSpPr/>
          <p:nvPr/>
        </p:nvSpPr>
        <p:spPr>
          <a:xfrm flipH="1">
            <a:off x="7728275" y="2522925"/>
            <a:ext cx="699050" cy="1944750"/>
          </a:xfrm>
          <a:custGeom>
            <a:avLst/>
            <a:gdLst/>
            <a:ahLst/>
            <a:cxnLst/>
            <a:rect l="l" t="t" r="r" b="b"/>
            <a:pathLst>
              <a:path w="27962" h="77790" extrusionOk="0">
                <a:moveTo>
                  <a:pt x="27962" y="1"/>
                </a:moveTo>
                <a:cubicBezTo>
                  <a:pt x="24287" y="663"/>
                  <a:pt x="20475" y="1028"/>
                  <a:pt x="16595" y="1028"/>
                </a:cubicBezTo>
                <a:lnTo>
                  <a:pt x="1" y="1028"/>
                </a:lnTo>
                <a:lnTo>
                  <a:pt x="1" y="70029"/>
                </a:lnTo>
                <a:cubicBezTo>
                  <a:pt x="1" y="74320"/>
                  <a:pt x="3470" y="77789"/>
                  <a:pt x="7762" y="77789"/>
                </a:cubicBezTo>
                <a:lnTo>
                  <a:pt x="20201" y="77789"/>
                </a:lnTo>
                <a:cubicBezTo>
                  <a:pt x="24493" y="77789"/>
                  <a:pt x="27962" y="74320"/>
                  <a:pt x="27962" y="70029"/>
                </a:cubicBezTo>
                <a:lnTo>
                  <a:pt x="27962"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6" name="Google Shape;1796;p72"/>
          <p:cNvSpPr/>
          <p:nvPr/>
        </p:nvSpPr>
        <p:spPr>
          <a:xfrm flipH="1">
            <a:off x="7728263" y="982225"/>
            <a:ext cx="699050" cy="1566400"/>
          </a:xfrm>
          <a:custGeom>
            <a:avLst/>
            <a:gdLst/>
            <a:ahLst/>
            <a:cxnLst/>
            <a:rect l="l" t="t" r="r" b="b"/>
            <a:pathLst>
              <a:path w="27962" h="62656" extrusionOk="0">
                <a:moveTo>
                  <a:pt x="6780" y="1"/>
                </a:moveTo>
                <a:cubicBezTo>
                  <a:pt x="2945" y="503"/>
                  <a:pt x="1" y="3767"/>
                  <a:pt x="1" y="7716"/>
                </a:cubicBezTo>
                <a:lnTo>
                  <a:pt x="1" y="62656"/>
                </a:lnTo>
                <a:lnTo>
                  <a:pt x="16595" y="62656"/>
                </a:lnTo>
                <a:cubicBezTo>
                  <a:pt x="20475" y="62656"/>
                  <a:pt x="24287" y="62291"/>
                  <a:pt x="27962" y="61629"/>
                </a:cubicBezTo>
                <a:lnTo>
                  <a:pt x="27962" y="7716"/>
                </a:lnTo>
                <a:cubicBezTo>
                  <a:pt x="27962" y="3767"/>
                  <a:pt x="25017" y="503"/>
                  <a:pt x="2118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797" name="Google Shape;1797;p72"/>
          <p:cNvGrpSpPr/>
          <p:nvPr/>
        </p:nvGrpSpPr>
        <p:grpSpPr>
          <a:xfrm flipH="1">
            <a:off x="1169965" y="2360625"/>
            <a:ext cx="453975" cy="948400"/>
            <a:chOff x="7520035" y="2360625"/>
            <a:chExt cx="453975" cy="948400"/>
          </a:xfrm>
        </p:grpSpPr>
        <p:grpSp>
          <p:nvGrpSpPr>
            <p:cNvPr id="1798" name="Google Shape;1798;p72"/>
            <p:cNvGrpSpPr/>
            <p:nvPr/>
          </p:nvGrpSpPr>
          <p:grpSpPr>
            <a:xfrm flipH="1">
              <a:off x="7520885" y="2813700"/>
              <a:ext cx="453125" cy="495325"/>
              <a:chOff x="4291875" y="1071125"/>
              <a:chExt cx="453125" cy="495325"/>
            </a:xfrm>
          </p:grpSpPr>
          <p:sp>
            <p:nvSpPr>
              <p:cNvPr id="1799" name="Google Shape;1799;p72"/>
              <p:cNvSpPr/>
              <p:nvPr/>
            </p:nvSpPr>
            <p:spPr>
              <a:xfrm>
                <a:off x="4702750" y="1071125"/>
                <a:ext cx="42250" cy="42250"/>
              </a:xfrm>
              <a:custGeom>
                <a:avLst/>
                <a:gdLst/>
                <a:ahLst/>
                <a:cxnLst/>
                <a:rect l="l" t="t" r="r" b="b"/>
                <a:pathLst>
                  <a:path w="1690" h="1690" extrusionOk="0">
                    <a:moveTo>
                      <a:pt x="845" y="1"/>
                    </a:moveTo>
                    <a:cubicBezTo>
                      <a:pt x="365" y="1"/>
                      <a:pt x="0" y="366"/>
                      <a:pt x="0" y="845"/>
                    </a:cubicBezTo>
                    <a:cubicBezTo>
                      <a:pt x="0" y="1302"/>
                      <a:pt x="365" y="1690"/>
                      <a:pt x="845" y="1690"/>
                    </a:cubicBezTo>
                    <a:cubicBezTo>
                      <a:pt x="1301" y="1690"/>
                      <a:pt x="1689" y="1302"/>
                      <a:pt x="1689" y="845"/>
                    </a:cubicBezTo>
                    <a:cubicBezTo>
                      <a:pt x="1689" y="366"/>
                      <a:pt x="1301" y="1"/>
                      <a:pt x="84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0" name="Google Shape;1800;p72"/>
              <p:cNvSpPr/>
              <p:nvPr/>
            </p:nvSpPr>
            <p:spPr>
              <a:xfrm>
                <a:off x="4702750" y="1297675"/>
                <a:ext cx="42250" cy="42250"/>
              </a:xfrm>
              <a:custGeom>
                <a:avLst/>
                <a:gdLst/>
                <a:ahLst/>
                <a:cxnLst/>
                <a:rect l="l" t="t" r="r" b="b"/>
                <a:pathLst>
                  <a:path w="1690" h="1690" extrusionOk="0">
                    <a:moveTo>
                      <a:pt x="845" y="0"/>
                    </a:moveTo>
                    <a:cubicBezTo>
                      <a:pt x="365" y="0"/>
                      <a:pt x="0" y="365"/>
                      <a:pt x="0" y="845"/>
                    </a:cubicBezTo>
                    <a:cubicBezTo>
                      <a:pt x="0" y="1301"/>
                      <a:pt x="365" y="1689"/>
                      <a:pt x="845" y="1689"/>
                    </a:cubicBezTo>
                    <a:cubicBezTo>
                      <a:pt x="1301" y="1689"/>
                      <a:pt x="1689" y="1301"/>
                      <a:pt x="1689" y="845"/>
                    </a:cubicBezTo>
                    <a:cubicBezTo>
                      <a:pt x="1689" y="365"/>
                      <a:pt x="1301" y="0"/>
                      <a:pt x="84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1" name="Google Shape;1801;p72"/>
              <p:cNvSpPr/>
              <p:nvPr/>
            </p:nvSpPr>
            <p:spPr>
              <a:xfrm>
                <a:off x="4702750" y="1524200"/>
                <a:ext cx="42250" cy="42250"/>
              </a:xfrm>
              <a:custGeom>
                <a:avLst/>
                <a:gdLst/>
                <a:ahLst/>
                <a:cxnLst/>
                <a:rect l="l" t="t" r="r" b="b"/>
                <a:pathLst>
                  <a:path w="1690" h="1690" extrusionOk="0">
                    <a:moveTo>
                      <a:pt x="845" y="1"/>
                    </a:moveTo>
                    <a:cubicBezTo>
                      <a:pt x="365" y="1"/>
                      <a:pt x="0" y="366"/>
                      <a:pt x="0" y="845"/>
                    </a:cubicBezTo>
                    <a:cubicBezTo>
                      <a:pt x="0" y="1302"/>
                      <a:pt x="365" y="1690"/>
                      <a:pt x="845" y="1690"/>
                    </a:cubicBezTo>
                    <a:cubicBezTo>
                      <a:pt x="1301" y="1690"/>
                      <a:pt x="1689" y="1302"/>
                      <a:pt x="1689" y="845"/>
                    </a:cubicBezTo>
                    <a:cubicBezTo>
                      <a:pt x="1689" y="366"/>
                      <a:pt x="1301" y="1"/>
                      <a:pt x="84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2" name="Google Shape;1802;p72"/>
              <p:cNvSpPr/>
              <p:nvPr/>
            </p:nvSpPr>
            <p:spPr>
              <a:xfrm>
                <a:off x="4497325" y="1071125"/>
                <a:ext cx="42250" cy="42250"/>
              </a:xfrm>
              <a:custGeom>
                <a:avLst/>
                <a:gdLst/>
                <a:ahLst/>
                <a:cxnLst/>
                <a:rect l="l" t="t" r="r" b="b"/>
                <a:pathLst>
                  <a:path w="1690" h="1690" extrusionOk="0">
                    <a:moveTo>
                      <a:pt x="845" y="1"/>
                    </a:moveTo>
                    <a:cubicBezTo>
                      <a:pt x="365" y="1"/>
                      <a:pt x="0" y="366"/>
                      <a:pt x="0" y="845"/>
                    </a:cubicBezTo>
                    <a:cubicBezTo>
                      <a:pt x="0" y="1302"/>
                      <a:pt x="365" y="1690"/>
                      <a:pt x="845" y="1690"/>
                    </a:cubicBezTo>
                    <a:cubicBezTo>
                      <a:pt x="1301" y="1690"/>
                      <a:pt x="1689" y="1302"/>
                      <a:pt x="1689" y="845"/>
                    </a:cubicBezTo>
                    <a:cubicBezTo>
                      <a:pt x="1689" y="366"/>
                      <a:pt x="1301" y="1"/>
                      <a:pt x="84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3" name="Google Shape;1803;p72"/>
              <p:cNvSpPr/>
              <p:nvPr/>
            </p:nvSpPr>
            <p:spPr>
              <a:xfrm>
                <a:off x="4497325" y="1297675"/>
                <a:ext cx="42250" cy="42250"/>
              </a:xfrm>
              <a:custGeom>
                <a:avLst/>
                <a:gdLst/>
                <a:ahLst/>
                <a:cxnLst/>
                <a:rect l="l" t="t" r="r" b="b"/>
                <a:pathLst>
                  <a:path w="1690" h="1690" extrusionOk="0">
                    <a:moveTo>
                      <a:pt x="845" y="0"/>
                    </a:moveTo>
                    <a:cubicBezTo>
                      <a:pt x="365" y="0"/>
                      <a:pt x="0" y="365"/>
                      <a:pt x="0" y="845"/>
                    </a:cubicBezTo>
                    <a:cubicBezTo>
                      <a:pt x="0" y="1301"/>
                      <a:pt x="365" y="1689"/>
                      <a:pt x="845" y="1689"/>
                    </a:cubicBezTo>
                    <a:cubicBezTo>
                      <a:pt x="1301" y="1689"/>
                      <a:pt x="1689" y="1301"/>
                      <a:pt x="1689" y="845"/>
                    </a:cubicBezTo>
                    <a:cubicBezTo>
                      <a:pt x="1689" y="365"/>
                      <a:pt x="1301" y="0"/>
                      <a:pt x="84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4" name="Google Shape;1804;p72"/>
              <p:cNvSpPr/>
              <p:nvPr/>
            </p:nvSpPr>
            <p:spPr>
              <a:xfrm>
                <a:off x="4497325" y="1524200"/>
                <a:ext cx="42250" cy="42250"/>
              </a:xfrm>
              <a:custGeom>
                <a:avLst/>
                <a:gdLst/>
                <a:ahLst/>
                <a:cxnLst/>
                <a:rect l="l" t="t" r="r" b="b"/>
                <a:pathLst>
                  <a:path w="1690" h="1690" extrusionOk="0">
                    <a:moveTo>
                      <a:pt x="845" y="1"/>
                    </a:moveTo>
                    <a:cubicBezTo>
                      <a:pt x="365" y="1"/>
                      <a:pt x="0" y="366"/>
                      <a:pt x="0" y="845"/>
                    </a:cubicBezTo>
                    <a:cubicBezTo>
                      <a:pt x="0" y="1302"/>
                      <a:pt x="365" y="1690"/>
                      <a:pt x="845" y="1690"/>
                    </a:cubicBezTo>
                    <a:cubicBezTo>
                      <a:pt x="1301" y="1690"/>
                      <a:pt x="1689" y="1302"/>
                      <a:pt x="1689" y="845"/>
                    </a:cubicBezTo>
                    <a:cubicBezTo>
                      <a:pt x="1689" y="366"/>
                      <a:pt x="1301" y="1"/>
                      <a:pt x="84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5" name="Google Shape;1805;p72"/>
              <p:cNvSpPr/>
              <p:nvPr/>
            </p:nvSpPr>
            <p:spPr>
              <a:xfrm>
                <a:off x="4291875" y="1297675"/>
                <a:ext cx="42275" cy="42250"/>
              </a:xfrm>
              <a:custGeom>
                <a:avLst/>
                <a:gdLst/>
                <a:ahLst/>
                <a:cxnLst/>
                <a:rect l="l" t="t" r="r" b="b"/>
                <a:pathLst>
                  <a:path w="1691" h="1690" extrusionOk="0">
                    <a:moveTo>
                      <a:pt x="846" y="0"/>
                    </a:moveTo>
                    <a:cubicBezTo>
                      <a:pt x="366" y="0"/>
                      <a:pt x="1" y="365"/>
                      <a:pt x="1" y="845"/>
                    </a:cubicBezTo>
                    <a:cubicBezTo>
                      <a:pt x="1" y="1301"/>
                      <a:pt x="366" y="1689"/>
                      <a:pt x="846" y="1689"/>
                    </a:cubicBezTo>
                    <a:cubicBezTo>
                      <a:pt x="1302" y="1689"/>
                      <a:pt x="1690" y="1301"/>
                      <a:pt x="1690" y="845"/>
                    </a:cubicBezTo>
                    <a:cubicBezTo>
                      <a:pt x="1690" y="365"/>
                      <a:pt x="1302" y="0"/>
                      <a:pt x="84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6" name="Google Shape;1806;p72"/>
              <p:cNvSpPr/>
              <p:nvPr/>
            </p:nvSpPr>
            <p:spPr>
              <a:xfrm>
                <a:off x="4291875" y="1524200"/>
                <a:ext cx="42275" cy="42250"/>
              </a:xfrm>
              <a:custGeom>
                <a:avLst/>
                <a:gdLst/>
                <a:ahLst/>
                <a:cxnLst/>
                <a:rect l="l" t="t" r="r" b="b"/>
                <a:pathLst>
                  <a:path w="1691" h="1690" extrusionOk="0">
                    <a:moveTo>
                      <a:pt x="846" y="1"/>
                    </a:moveTo>
                    <a:cubicBezTo>
                      <a:pt x="366" y="1"/>
                      <a:pt x="1" y="366"/>
                      <a:pt x="1" y="845"/>
                    </a:cubicBezTo>
                    <a:cubicBezTo>
                      <a:pt x="1" y="1302"/>
                      <a:pt x="366" y="1690"/>
                      <a:pt x="846" y="1690"/>
                    </a:cubicBezTo>
                    <a:cubicBezTo>
                      <a:pt x="1302" y="1690"/>
                      <a:pt x="1690" y="1302"/>
                      <a:pt x="1690" y="845"/>
                    </a:cubicBezTo>
                    <a:cubicBezTo>
                      <a:pt x="1690" y="366"/>
                      <a:pt x="1302" y="1"/>
                      <a:pt x="84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807" name="Google Shape;1807;p72"/>
            <p:cNvGrpSpPr/>
            <p:nvPr/>
          </p:nvGrpSpPr>
          <p:grpSpPr>
            <a:xfrm flipH="1">
              <a:off x="7520035" y="2360625"/>
              <a:ext cx="453975" cy="495325"/>
              <a:chOff x="4291875" y="618050"/>
              <a:chExt cx="453975" cy="495325"/>
            </a:xfrm>
          </p:grpSpPr>
          <p:sp>
            <p:nvSpPr>
              <p:cNvPr id="1808" name="Google Shape;1808;p72"/>
              <p:cNvSpPr/>
              <p:nvPr/>
            </p:nvSpPr>
            <p:spPr>
              <a:xfrm>
                <a:off x="4497325" y="618050"/>
                <a:ext cx="42250" cy="42250"/>
              </a:xfrm>
              <a:custGeom>
                <a:avLst/>
                <a:gdLst/>
                <a:ahLst/>
                <a:cxnLst/>
                <a:rect l="l" t="t" r="r" b="b"/>
                <a:pathLst>
                  <a:path w="1690" h="1690" extrusionOk="0">
                    <a:moveTo>
                      <a:pt x="845" y="0"/>
                    </a:moveTo>
                    <a:cubicBezTo>
                      <a:pt x="365" y="0"/>
                      <a:pt x="0" y="365"/>
                      <a:pt x="0" y="845"/>
                    </a:cubicBezTo>
                    <a:cubicBezTo>
                      <a:pt x="0" y="1301"/>
                      <a:pt x="365" y="1689"/>
                      <a:pt x="845" y="1689"/>
                    </a:cubicBezTo>
                    <a:cubicBezTo>
                      <a:pt x="1301" y="1689"/>
                      <a:pt x="1689" y="1301"/>
                      <a:pt x="1689" y="845"/>
                    </a:cubicBezTo>
                    <a:cubicBezTo>
                      <a:pt x="1689" y="365"/>
                      <a:pt x="1301" y="0"/>
                      <a:pt x="84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9" name="Google Shape;1809;p72"/>
              <p:cNvSpPr/>
              <p:nvPr/>
            </p:nvSpPr>
            <p:spPr>
              <a:xfrm>
                <a:off x="4497325" y="844575"/>
                <a:ext cx="42250" cy="42250"/>
              </a:xfrm>
              <a:custGeom>
                <a:avLst/>
                <a:gdLst/>
                <a:ahLst/>
                <a:cxnLst/>
                <a:rect l="l" t="t" r="r" b="b"/>
                <a:pathLst>
                  <a:path w="1690" h="1690" extrusionOk="0">
                    <a:moveTo>
                      <a:pt x="845" y="1"/>
                    </a:moveTo>
                    <a:cubicBezTo>
                      <a:pt x="365" y="1"/>
                      <a:pt x="0" y="366"/>
                      <a:pt x="0" y="845"/>
                    </a:cubicBezTo>
                    <a:cubicBezTo>
                      <a:pt x="0" y="1302"/>
                      <a:pt x="365" y="1690"/>
                      <a:pt x="845" y="1690"/>
                    </a:cubicBezTo>
                    <a:cubicBezTo>
                      <a:pt x="1301" y="1690"/>
                      <a:pt x="1689" y="1302"/>
                      <a:pt x="1689" y="845"/>
                    </a:cubicBezTo>
                    <a:cubicBezTo>
                      <a:pt x="1689" y="366"/>
                      <a:pt x="1301" y="1"/>
                      <a:pt x="84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0" name="Google Shape;1810;p72"/>
              <p:cNvSpPr/>
              <p:nvPr/>
            </p:nvSpPr>
            <p:spPr>
              <a:xfrm>
                <a:off x="4291875" y="618050"/>
                <a:ext cx="42275" cy="42250"/>
              </a:xfrm>
              <a:custGeom>
                <a:avLst/>
                <a:gdLst/>
                <a:ahLst/>
                <a:cxnLst/>
                <a:rect l="l" t="t" r="r" b="b"/>
                <a:pathLst>
                  <a:path w="1691" h="1690" extrusionOk="0">
                    <a:moveTo>
                      <a:pt x="846" y="0"/>
                    </a:moveTo>
                    <a:cubicBezTo>
                      <a:pt x="366" y="0"/>
                      <a:pt x="1" y="365"/>
                      <a:pt x="1" y="845"/>
                    </a:cubicBezTo>
                    <a:cubicBezTo>
                      <a:pt x="1" y="1301"/>
                      <a:pt x="366" y="1689"/>
                      <a:pt x="846" y="1689"/>
                    </a:cubicBezTo>
                    <a:cubicBezTo>
                      <a:pt x="1302" y="1689"/>
                      <a:pt x="1690" y="1301"/>
                      <a:pt x="1690" y="845"/>
                    </a:cubicBezTo>
                    <a:cubicBezTo>
                      <a:pt x="1690" y="365"/>
                      <a:pt x="1302" y="0"/>
                      <a:pt x="84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1" name="Google Shape;1811;p72"/>
              <p:cNvSpPr/>
              <p:nvPr/>
            </p:nvSpPr>
            <p:spPr>
              <a:xfrm>
                <a:off x="4291875" y="844575"/>
                <a:ext cx="42275" cy="42250"/>
              </a:xfrm>
              <a:custGeom>
                <a:avLst/>
                <a:gdLst/>
                <a:ahLst/>
                <a:cxnLst/>
                <a:rect l="l" t="t" r="r" b="b"/>
                <a:pathLst>
                  <a:path w="1691" h="1690" extrusionOk="0">
                    <a:moveTo>
                      <a:pt x="846" y="1"/>
                    </a:moveTo>
                    <a:cubicBezTo>
                      <a:pt x="366" y="1"/>
                      <a:pt x="1" y="366"/>
                      <a:pt x="1" y="845"/>
                    </a:cubicBezTo>
                    <a:cubicBezTo>
                      <a:pt x="1" y="1302"/>
                      <a:pt x="366" y="1690"/>
                      <a:pt x="846" y="1690"/>
                    </a:cubicBezTo>
                    <a:cubicBezTo>
                      <a:pt x="1302" y="1690"/>
                      <a:pt x="1690" y="1302"/>
                      <a:pt x="1690" y="845"/>
                    </a:cubicBezTo>
                    <a:cubicBezTo>
                      <a:pt x="1690" y="366"/>
                      <a:pt x="1302" y="1"/>
                      <a:pt x="84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2" name="Google Shape;1812;p72"/>
              <p:cNvSpPr/>
              <p:nvPr/>
            </p:nvSpPr>
            <p:spPr>
              <a:xfrm>
                <a:off x="4291875" y="1071125"/>
                <a:ext cx="42275" cy="42250"/>
              </a:xfrm>
              <a:custGeom>
                <a:avLst/>
                <a:gdLst/>
                <a:ahLst/>
                <a:cxnLst/>
                <a:rect l="l" t="t" r="r" b="b"/>
                <a:pathLst>
                  <a:path w="1691" h="1690" extrusionOk="0">
                    <a:moveTo>
                      <a:pt x="846" y="1"/>
                    </a:moveTo>
                    <a:cubicBezTo>
                      <a:pt x="366" y="1"/>
                      <a:pt x="1" y="366"/>
                      <a:pt x="1" y="845"/>
                    </a:cubicBezTo>
                    <a:cubicBezTo>
                      <a:pt x="1" y="1302"/>
                      <a:pt x="366" y="1690"/>
                      <a:pt x="846" y="1690"/>
                    </a:cubicBezTo>
                    <a:cubicBezTo>
                      <a:pt x="1302" y="1690"/>
                      <a:pt x="1690" y="1302"/>
                      <a:pt x="1690" y="845"/>
                    </a:cubicBezTo>
                    <a:cubicBezTo>
                      <a:pt x="1690" y="366"/>
                      <a:pt x="1302" y="1"/>
                      <a:pt x="84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3" name="Google Shape;1813;p72"/>
              <p:cNvSpPr/>
              <p:nvPr/>
            </p:nvSpPr>
            <p:spPr>
              <a:xfrm>
                <a:off x="4703600" y="618050"/>
                <a:ext cx="42250" cy="42250"/>
              </a:xfrm>
              <a:custGeom>
                <a:avLst/>
                <a:gdLst/>
                <a:ahLst/>
                <a:cxnLst/>
                <a:rect l="l" t="t" r="r" b="b"/>
                <a:pathLst>
                  <a:path w="1690" h="1690" extrusionOk="0">
                    <a:moveTo>
                      <a:pt x="845" y="0"/>
                    </a:moveTo>
                    <a:cubicBezTo>
                      <a:pt x="365" y="0"/>
                      <a:pt x="0" y="365"/>
                      <a:pt x="0" y="845"/>
                    </a:cubicBezTo>
                    <a:cubicBezTo>
                      <a:pt x="0" y="1301"/>
                      <a:pt x="365" y="1689"/>
                      <a:pt x="845" y="1689"/>
                    </a:cubicBezTo>
                    <a:cubicBezTo>
                      <a:pt x="1301" y="1689"/>
                      <a:pt x="1689" y="1301"/>
                      <a:pt x="1689" y="845"/>
                    </a:cubicBezTo>
                    <a:cubicBezTo>
                      <a:pt x="1689" y="365"/>
                      <a:pt x="1301" y="0"/>
                      <a:pt x="84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4" name="Google Shape;1814;p72"/>
              <p:cNvSpPr/>
              <p:nvPr/>
            </p:nvSpPr>
            <p:spPr>
              <a:xfrm>
                <a:off x="4703600" y="844575"/>
                <a:ext cx="42250" cy="42250"/>
              </a:xfrm>
              <a:custGeom>
                <a:avLst/>
                <a:gdLst/>
                <a:ahLst/>
                <a:cxnLst/>
                <a:rect l="l" t="t" r="r" b="b"/>
                <a:pathLst>
                  <a:path w="1690" h="1690" extrusionOk="0">
                    <a:moveTo>
                      <a:pt x="845" y="1"/>
                    </a:moveTo>
                    <a:cubicBezTo>
                      <a:pt x="365" y="1"/>
                      <a:pt x="0" y="366"/>
                      <a:pt x="0" y="845"/>
                    </a:cubicBezTo>
                    <a:cubicBezTo>
                      <a:pt x="0" y="1302"/>
                      <a:pt x="365" y="1690"/>
                      <a:pt x="845" y="1690"/>
                    </a:cubicBezTo>
                    <a:cubicBezTo>
                      <a:pt x="1301" y="1690"/>
                      <a:pt x="1689" y="1302"/>
                      <a:pt x="1689" y="845"/>
                    </a:cubicBezTo>
                    <a:cubicBezTo>
                      <a:pt x="1689" y="366"/>
                      <a:pt x="1301" y="1"/>
                      <a:pt x="84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Tree>
  </p:cSld>
  <p:clrMapOvr>
    <a:masterClrMapping/>
  </p:clrMapOvr>
</p:sld>
</file>

<file path=ppt/theme/theme1.xml><?xml version="1.0" encoding="utf-8"?>
<a:theme xmlns:a="http://schemas.openxmlformats.org/drawingml/2006/main" name="World Borders by Slidesgo">
  <a:themeElements>
    <a:clrScheme name="Simple Light">
      <a:dk1>
        <a:srgbClr val="15253D"/>
      </a:dk1>
      <a:lt1>
        <a:srgbClr val="FFFFFF"/>
      </a:lt1>
      <a:dk2>
        <a:srgbClr val="4652AD"/>
      </a:dk2>
      <a:lt2>
        <a:srgbClr val="6C78C4"/>
      </a:lt2>
      <a:accent1>
        <a:srgbClr val="5CC7A8"/>
      </a:accent1>
      <a:accent2>
        <a:srgbClr val="F14954"/>
      </a:accent2>
      <a:accent3>
        <a:srgbClr val="F36678"/>
      </a:accent3>
      <a:accent4>
        <a:srgbClr val="F57629"/>
      </a:accent4>
      <a:accent5>
        <a:srgbClr val="F8A144"/>
      </a:accent5>
      <a:accent6>
        <a:srgbClr val="FFFFFF"/>
      </a:accent6>
      <a:hlink>
        <a:srgbClr val="FFFFFF"/>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202</TotalTime>
  <Words>2601</Words>
  <Application>Microsoft Office PowerPoint</Application>
  <PresentationFormat>On-screen Show (16:9)</PresentationFormat>
  <Paragraphs>306</Paragraphs>
  <Slides>41</Slides>
  <Notes>41</Notes>
  <HiddenSlides>0</HiddenSlides>
  <MMClips>3</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41</vt:i4>
      </vt:variant>
    </vt:vector>
  </HeadingPairs>
  <TitlesOfParts>
    <vt:vector size="48" baseType="lpstr">
      <vt:lpstr>Arial</vt:lpstr>
      <vt:lpstr>Red Hat Display Black</vt:lpstr>
      <vt:lpstr>Fredoka</vt:lpstr>
      <vt:lpstr>Red Hat Display</vt:lpstr>
      <vt:lpstr>Montserrat</vt:lpstr>
      <vt:lpstr>Bebas Neue</vt:lpstr>
      <vt:lpstr>World Borders by Slidesgo</vt:lpstr>
      <vt:lpstr>KŪNŲ VEIKLOS JĖGOS, JO MASĖS IR ĮGYTO PAGREIČIO SĄRYŠIS</vt:lpstr>
      <vt:lpstr>TURINYS</vt:lpstr>
      <vt:lpstr>TEORINĖ</vt:lpstr>
      <vt:lpstr>NAGRINĖJAMI DYDŽIAI</vt:lpstr>
      <vt:lpstr>IZAOKAS NIUTONAS</vt:lpstr>
      <vt:lpstr>II NIUTONO DĖSNIS</vt:lpstr>
      <vt:lpstr>ĮDOMU - “STAR WARS” SUSIEJIMAS SU II NIUTONO DĖSNIU</vt:lpstr>
      <vt:lpstr>TYRIMO</vt:lpstr>
      <vt:lpstr>DARBO TIKSLAS IR HIPOTEZĖ</vt:lpstr>
      <vt:lpstr>DARBO PLANAS</vt:lpstr>
      <vt:lpstr>PIRMASIS BANDYMAS</vt:lpstr>
      <vt:lpstr>PIRMOJO BANDYMO REZULTATAI</vt:lpstr>
      <vt:lpstr>a PRIKLAUSOMYBĖ NUO F  </vt:lpstr>
      <vt:lpstr>PIRMO BANDYMO FILMUKAS</vt:lpstr>
      <vt:lpstr>ANTRASIS BANDYMAS</vt:lpstr>
      <vt:lpstr>ANTROJO BANDYMO REZULTATAI</vt:lpstr>
      <vt:lpstr>a PRIKLAUSOMYBĖ NUO m  </vt:lpstr>
      <vt:lpstr>ANTRO BANDYMO FILMUKAS</vt:lpstr>
      <vt:lpstr>TREČIASIS BANDYMAS</vt:lpstr>
      <vt:lpstr>TREČIOJO BANDYMO REZULTATAI</vt:lpstr>
      <vt:lpstr>BANDYMAS SULYGINT a1 ir a2, KAI m1≠m2  </vt:lpstr>
      <vt:lpstr>PowerPoint Presentation</vt:lpstr>
      <vt:lpstr>3 bandymo filmukas</vt:lpstr>
      <vt:lpstr>IŠVADA:</vt:lpstr>
      <vt:lpstr>VISO BANDYMO IŠVADOS</vt:lpstr>
      <vt:lpstr>UŽDAVINIAI</vt:lpstr>
      <vt:lpstr>Automobilis, kurio masė lygi 1000 kg, įsibegėjo 9 km/s2 pagreičiu. Kiek jis išnaudojo jėgos?</vt:lpstr>
      <vt:lpstr>1000 kg liftas, į viršų keldamas 3 žmones, įsibėgėja 2 m/s² pagreičiu su 2330 N jėga. Kokia yra vidutinė vieno žmogaus masė?</vt:lpstr>
      <vt:lpstr>Žmogus, sveriantis 60 kg, važiuoja dviračiu, sveriančiu 10 kg. Jis važiuoja 20 km/h, iki kol jam reikia sustoti prie perėjos per 6 sekundes. Kokią jėgą dviratis naudoja sustoti?</vt:lpstr>
      <vt:lpstr>Žmogus, sveriantis 60 kg, važiuoja dviračiu, sveriančiu 10 kg. Jis važiuoja 20 km/h, iki kol jam reikia sustoti prie perėjos per 6 sekundes. Kokią jėgą dviratis naudoja sustoti?</vt:lpstr>
      <vt:lpstr>TESTAS</vt:lpstr>
      <vt:lpstr>KAS YRA PAGREITIS?</vt:lpstr>
      <vt:lpstr>KAIP JĖGA PRIKLAUSO NUO MASĖS?</vt:lpstr>
      <vt:lpstr>KURI RAKETA NAUDOS DIDESNĘ JĖGĄ - 310 000 kg AR 1,4 mln. kg?</vt:lpstr>
      <vt:lpstr>JEIGU F1=F2, TAI KURIS DRUGELIS ĮSIBEGĖS SKRISTI GREIČIAU - 1 g AR 100 g?</vt:lpstr>
      <vt:lpstr>KADA KŪNAS NAUDOJA JĖGĄ, DIDESNĘ UŽ NULĮ NIUTONŲ?</vt:lpstr>
      <vt:lpstr>KAS YRA MASĖ?</vt:lpstr>
      <vt:lpstr>KAS YRA JĖGA?</vt:lpstr>
      <vt:lpstr>TESTO ATSAKYMAI</vt:lpstr>
      <vt:lpstr>ŠALTINIAI</vt:lpstr>
      <vt:lpstr>AČIŪ UŽ DĖMESĮ!</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KŪNŲ VEIKLOS JĖGOS, JO MASĖS IR ĮGYTO PAGREIČIO SĄRYŠIS</dc:title>
  <cp:lastModifiedBy>rusnettr@gmail.com</cp:lastModifiedBy>
  <cp:revision>7</cp:revision>
  <dcterms:modified xsi:type="dcterms:W3CDTF">2023-04-30T16:15:28Z</dcterms:modified>
</cp:coreProperties>
</file>