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30.xml" ContentType="application/vnd.openxmlformats-officedocument.presentationml.slide+xml"/>
  <Override PartName="/ppt/slides/slide170.xml" ContentType="application/vnd.openxmlformats-officedocument.presentationml.slide+xml"/>
  <Override PartName="/ppt/slides/slide160.xml" ContentType="application/vnd.openxmlformats-officedocument.presentationml.slide+xml"/>
  <Override PartName="/ppt/notesSlides/notesSlide130.xml" ContentType="application/vnd.openxmlformats-officedocument.presentationml.notesSlide+xml"/>
  <Override PartName="/ppt/slideLayouts/slideLayout20.xml" ContentType="application/vnd.openxmlformats-officedocument.presentationml.slideLayout+xml"/>
  <Override PartName="/ppt/notesSlides/notesSlide170.xml" ContentType="application/vnd.openxmlformats-officedocument.presentationml.notesSlide+xml"/>
  <Override PartName="/ppt/slides/slide180.xml" ContentType="application/vnd.openxmlformats-officedocument.presentationml.slide+xml"/>
  <Override PartName="/ppt/notesSlides/notesSlide160.xml" ContentType="application/vnd.openxmlformats-officedocument.presentationml.notesSlide+xml"/>
  <Override PartName="/ppt/notesMasters/notesMaster10.xml" ContentType="application/vnd.openxmlformats-officedocument.presentationml.notesMaster+xml"/>
  <Override PartName="/ppt/slideMasters/slideMaster10.xml" ContentType="application/vnd.openxmlformats-officedocument.presentationml.slideMaster+xml"/>
  <Override PartName="/ppt/notesSlides/notesSlide180.xml" ContentType="application/vnd.openxmlformats-officedocument.presentationml.notesSlide+xml"/>
  <Override PartName="/ppt/theme/theme20.xml" ContentType="application/vnd.openxmlformats-officedocument.theme+xml"/>
  <Override PartName="/ppt/slideLayouts/slideLayout80.xml" ContentType="application/vnd.openxmlformats-officedocument.presentationml.slideLayout+xml"/>
  <Override PartName="/ppt/slideLayouts/slideLayout30.xml" ContentType="application/vnd.openxmlformats-officedocument.presentationml.slideLayout+xml"/>
  <Override PartName="/ppt/slideLayouts/slideLayout70.xml" ContentType="application/vnd.openxmlformats-officedocument.presentationml.slideLayout+xml"/>
  <Override PartName="/ppt/slideLayouts/slideLayout11.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slideLayouts/slideLayout50.xml" ContentType="application/vnd.openxmlformats-officedocument.presentationml.slideLayout+xml"/>
  <Override PartName="/ppt/slideLayouts/slideLayout100.xml" ContentType="application/vnd.openxmlformats-officedocument.presentationml.slideLayout+xml"/>
  <Override PartName="/ppt/slideLayouts/slideLayout40.xml" ContentType="application/vnd.openxmlformats-officedocument.presentationml.slideLayout+xml"/>
  <Override PartName="/ppt/slideLayouts/slideLayout90.xml" ContentType="application/vnd.openxmlformats-officedocument.presentationml.slideLayout+xml"/>
  <Override PartName="/ppt/slides/slide90.xml" ContentType="application/vnd.openxmlformats-officedocument.presentationml.slide+xml"/>
  <Override PartName="/ppt/slides/slide140.xml" ContentType="application/vnd.openxmlformats-officedocument.presentationml.slide+xml"/>
  <Override PartName="/ppt/notesSlides/notesSlide90.xml" ContentType="application/vnd.openxmlformats-officedocument.presentationml.notesSlide+xml"/>
  <Override PartName="/ppt/slides/slide150.xml" ContentType="application/vnd.openxmlformats-officedocument.presentationml.slide+xml"/>
  <Override PartName="/ppt/notesSlides/notesSlide140.xml" ContentType="application/vnd.openxmlformats-officedocument.presentationml.notesSlide+xml"/>
  <Override PartName="/ppt/notesSlides/notesSlide1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6" r:id="rId1"/>
  </p:sldMasterIdLst>
  <p:notesMasterIdLst>
    <p:notesMasterId r:id="rId35"/>
  </p:notesMasterIdLst>
  <p:sldIdLst>
    <p:sldId id="256" r:id="rId2"/>
    <p:sldId id="257" r:id="rId3"/>
    <p:sldId id="261" r:id="rId4"/>
    <p:sldId id="258" r:id="rId5"/>
    <p:sldId id="394" r:id="rId6"/>
    <p:sldId id="262" r:id="rId7"/>
    <p:sldId id="397" r:id="rId8"/>
    <p:sldId id="398" r:id="rId9"/>
    <p:sldId id="395" r:id="rId10"/>
    <p:sldId id="410" r:id="rId11"/>
    <p:sldId id="406" r:id="rId12"/>
    <p:sldId id="264" r:id="rId13"/>
    <p:sldId id="399" r:id="rId14"/>
    <p:sldId id="412" r:id="rId15"/>
    <p:sldId id="260" r:id="rId16"/>
    <p:sldId id="407" r:id="rId17"/>
    <p:sldId id="400" r:id="rId18"/>
    <p:sldId id="401" r:id="rId19"/>
    <p:sldId id="402" r:id="rId20"/>
    <p:sldId id="403" r:id="rId21"/>
    <p:sldId id="413" r:id="rId22"/>
    <p:sldId id="405" r:id="rId23"/>
    <p:sldId id="265" r:id="rId24"/>
    <p:sldId id="385" r:id="rId25"/>
    <p:sldId id="386" r:id="rId26"/>
    <p:sldId id="387" r:id="rId27"/>
    <p:sldId id="389" r:id="rId28"/>
    <p:sldId id="388" r:id="rId29"/>
    <p:sldId id="390" r:id="rId30"/>
    <p:sldId id="391" r:id="rId31"/>
    <p:sldId id="392" r:id="rId32"/>
    <p:sldId id="393" r:id="rId33"/>
    <p:sldId id="408" r:id="rId34"/>
  </p:sldIdLst>
  <p:sldSz cx="9144000" cy="5143500" type="screen16x9"/>
  <p:notesSz cx="6858000" cy="9144000"/>
  <p:embeddedFontLst>
    <p:embeddedFont>
      <p:font typeface="Cambria Math" panose="02040503050406030204" pitchFamily="18" charset="0"/>
      <p:regular r:id="rId36"/>
    </p:embeddedFont>
    <p:embeddedFont>
      <p:font typeface="Roboto Condensed Light" panose="020B0604020202020204" charset="0"/>
      <p:regular r:id="rId37"/>
      <p:italic r:id="rId38"/>
    </p:embeddedFont>
    <p:embeddedFont>
      <p:font typeface="Manjari" panose="020B0604020202020204" charset="0"/>
      <p:regular r:id="rId39"/>
      <p:bold r:id="rId40"/>
    </p:embeddedFont>
    <p:embeddedFont>
      <p:font typeface="Hammersmith One" panose="020B0604020202020204" charset="0"/>
      <p:regular r:id="rId41"/>
    </p:embeddedFont>
    <p:embeddedFont>
      <p:font typeface="Ubuntu"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AC09C66-CB0B-4025-8DBA-EFBCC72ED17D}">
  <a:tblStyle styleId="{3AC09C66-CB0B-4025-8DBA-EFBCC72ED17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6176BFC-7E63-48FD-BA72-4C5179E7C271}" styleName="Table_1">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F4E7E7"/>
          </a:solidFill>
        </a:fill>
      </a:tcStyle>
    </a:wholeTbl>
    <a:band1H>
      <a:tcTxStyle/>
      <a:tcStyle>
        <a:tcBdr/>
        <a:fill>
          <a:solidFill>
            <a:srgbClr val="E8CCCB"/>
          </a:solidFill>
        </a:fill>
      </a:tcStyle>
    </a:band1H>
    <a:band2H>
      <a:tcTxStyle/>
      <a:tcStyle>
        <a:tcBdr/>
      </a:tcStyle>
    </a:band2H>
    <a:band1V>
      <a:tcTxStyle/>
      <a:tcStyle>
        <a:tcBdr/>
        <a:fill>
          <a:solidFill>
            <a:srgbClr val="E8CCCB"/>
          </a:solidFill>
        </a:fill>
      </a:tcStyle>
    </a:band1V>
    <a:band2V>
      <a:tcTxStyle/>
      <a:tcStyle>
        <a:tcBdr/>
      </a:tcStyle>
    </a:band2V>
    <a:lastCol>
      <a:tcTxStyle b="on" i="off">
        <a:font>
          <a:latin typeface="Calibri"/>
          <a:ea typeface="Calibri"/>
          <a:cs typeface="Calibri"/>
        </a:font>
        <a:srgbClr val="FFFFFF"/>
      </a:tcTxStyle>
      <a:tcStyle>
        <a:tcBdr/>
        <a:fill>
          <a:solidFill>
            <a:srgbClr val="FCBD24"/>
          </a:solidFill>
        </a:fill>
      </a:tcStyle>
    </a:lastCol>
    <a:firstCol>
      <a:tcTxStyle b="on" i="off">
        <a:font>
          <a:latin typeface="Calibri"/>
          <a:ea typeface="Calibri"/>
          <a:cs typeface="Calibri"/>
        </a:font>
        <a:srgbClr val="FFFFFF"/>
      </a:tcTxStyle>
      <a:tcStyle>
        <a:tcBdr/>
        <a:fill>
          <a:solidFill>
            <a:srgbClr val="FCBD24"/>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FCBD24"/>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FCBD24"/>
          </a:solidFill>
        </a:fill>
      </a:tcStyle>
    </a:firstRow>
    <a:neCell>
      <a:tcTxStyle/>
      <a:tcStyle>
        <a:tcBdr/>
      </a:tcStyle>
    </a:neCell>
    <a:nwCell>
      <a:tcTxStyle/>
      <a:tcStyle>
        <a:tcBdr/>
      </a:tcStyle>
    </a:nwCell>
  </a:tblStyle>
  <a:tblStyle styleId="{373B30BC-2314-4588-AC9F-2A32B25CBE84}" styleName="Table_2">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ECF3"/>
          </a:solidFill>
        </a:fill>
      </a:tcStyle>
    </a:wholeTbl>
    <a:band1H>
      <a:tcTxStyle/>
      <a:tcStyle>
        <a:tcBdr/>
        <a:fill>
          <a:solidFill>
            <a:srgbClr val="CBD7E6"/>
          </a:solidFill>
        </a:fill>
      </a:tcStyle>
    </a:band1H>
    <a:band2H>
      <a:tcTxStyle/>
      <a:tcStyle>
        <a:tcBdr/>
      </a:tcStyle>
    </a:band2H>
    <a:band1V>
      <a:tcTxStyle/>
      <a:tcStyle>
        <a:tcBdr/>
        <a:fill>
          <a:solidFill>
            <a:srgbClr val="CBD7E6"/>
          </a:solidFill>
        </a:fill>
      </a:tcStyle>
    </a:band1V>
    <a:band2V>
      <a:tcTxStyle/>
      <a:tcStyle>
        <a:tcBdr/>
      </a:tcStyle>
    </a:band2V>
    <a:lastCol>
      <a:tcTxStyle b="on" i="off">
        <a:font>
          <a:latin typeface="Calibri"/>
          <a:ea typeface="Calibri"/>
          <a:cs typeface="Calibri"/>
        </a:font>
        <a:srgbClr val="FFFFFF"/>
      </a:tcTxStyle>
      <a:tcStyle>
        <a:tcBdr/>
        <a:fill>
          <a:solidFill>
            <a:srgbClr val="5EB2FC"/>
          </a:solidFill>
        </a:fill>
      </a:tcStyle>
    </a:lastCol>
    <a:firstCol>
      <a:tcTxStyle b="on" i="off">
        <a:font>
          <a:latin typeface="Calibri"/>
          <a:ea typeface="Calibri"/>
          <a:cs typeface="Calibri"/>
        </a:font>
        <a:srgbClr val="FFFFFF"/>
      </a:tcTxStyle>
      <a:tcStyle>
        <a:tcBdr/>
        <a:fill>
          <a:solidFill>
            <a:srgbClr val="5EB2FC"/>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5EB2FC"/>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5EB2FC"/>
          </a:solidFill>
        </a:fill>
      </a:tcStyle>
    </a:firstRow>
    <a:neCell>
      <a:tcTxStyle/>
      <a:tcStyle>
        <a:tcBdr/>
      </a:tcStyle>
    </a:neCell>
    <a:nwCell>
      <a:tcTxStyle/>
      <a:tcStyle>
        <a:tcBdr/>
      </a:tcStyle>
    </a:nwCell>
  </a:tblStyle>
  <a:tblStyle styleId="{CE5B16B6-0DAC-41CB-A9E5-48B5E9417C32}" styleName="Table_3">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8E7E8"/>
          </a:solidFill>
        </a:fill>
      </a:tcStyle>
    </a:wholeTbl>
    <a:band1H>
      <a:tcTxStyle/>
      <a:tcStyle>
        <a:tcBdr/>
        <a:fill>
          <a:solidFill>
            <a:srgbClr val="CECBCF"/>
          </a:solidFill>
        </a:fill>
      </a:tcStyle>
    </a:band1H>
    <a:band2H>
      <a:tcTxStyle/>
      <a:tcStyle>
        <a:tcBdr/>
      </a:tcStyle>
    </a:band2H>
    <a:band1V>
      <a:tcTxStyle/>
      <a:tcStyle>
        <a:tcBdr/>
        <a:fill>
          <a:solidFill>
            <a:srgbClr val="CECBCF"/>
          </a:solidFill>
        </a:fill>
      </a:tcStyle>
    </a:band1V>
    <a:band2V>
      <a:tcTxStyle/>
      <a:tcStyle>
        <a:tcBdr/>
      </a:tcStyle>
    </a:band2V>
    <a:lastCol>
      <a:tcTxStyle b="on" i="off">
        <a:font>
          <a:latin typeface="Calibri"/>
          <a:ea typeface="Calibri"/>
          <a:cs typeface="Calibri"/>
        </a:font>
        <a:srgbClr val="FFFFFF"/>
      </a:tcTxStyle>
      <a:tcStyle>
        <a:tcBdr/>
        <a:fill>
          <a:solidFill>
            <a:srgbClr val="EC3A3B"/>
          </a:solidFill>
        </a:fill>
      </a:tcStyle>
    </a:lastCol>
    <a:firstCol>
      <a:tcTxStyle b="on" i="off">
        <a:font>
          <a:latin typeface="Calibri"/>
          <a:ea typeface="Calibri"/>
          <a:cs typeface="Calibri"/>
        </a:font>
        <a:srgbClr val="FFFFFF"/>
      </a:tcTxStyle>
      <a:tcStyle>
        <a:tcBdr/>
        <a:fill>
          <a:solidFill>
            <a:srgbClr val="EC3A3B"/>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EC3A3B"/>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EC3A3B"/>
          </a:solidFill>
        </a:fill>
      </a:tcStyle>
    </a:firstRow>
    <a:neCell>
      <a:tcTxStyle/>
      <a:tcStyle>
        <a:tcBdr/>
      </a:tcStyle>
    </a:neCell>
    <a:nwCell>
      <a:tcTxStyle/>
      <a:tcStyle>
        <a:tcBdr/>
      </a:tcStyle>
    </a:nwCell>
  </a:tblStyle>
  <a:tblStyle styleId="{4942CE8A-2AA9-4413-8287-6120CACFFA3F}" styleName="Table_4">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F0ED"/>
          </a:solidFill>
        </a:fill>
      </a:tcStyle>
    </a:wholeTbl>
    <a:band1H>
      <a:tcTxStyle/>
      <a:tcStyle>
        <a:tcBdr/>
        <a:fill>
          <a:solidFill>
            <a:srgbClr val="CADFD8"/>
          </a:solidFill>
        </a:fill>
      </a:tcStyle>
    </a:band1H>
    <a:band2H>
      <a:tcTxStyle/>
      <a:tcStyle>
        <a:tcBdr/>
      </a:tcStyle>
    </a:band2H>
    <a:band1V>
      <a:tcTxStyle/>
      <a:tcStyle>
        <a:tcBdr/>
        <a:fill>
          <a:solidFill>
            <a:srgbClr val="CADFD8"/>
          </a:solidFill>
        </a:fill>
      </a:tcStyle>
    </a:band1V>
    <a:band2V>
      <a:tcTxStyle/>
      <a:tcStyle>
        <a:tcBdr/>
      </a:tcStyle>
    </a:band2V>
    <a:lastCol>
      <a:tcTxStyle b="on" i="off">
        <a:font>
          <a:latin typeface="Calibri"/>
          <a:ea typeface="Calibri"/>
          <a:cs typeface="Calibri"/>
        </a:font>
        <a:srgbClr val="FFFFFF"/>
      </a:tcTxStyle>
      <a:tcStyle>
        <a:tcBdr/>
        <a:fill>
          <a:solidFill>
            <a:srgbClr val="69E781"/>
          </a:solidFill>
        </a:fill>
      </a:tcStyle>
    </a:lastCol>
    <a:firstCol>
      <a:tcTxStyle b="on" i="off">
        <a:font>
          <a:latin typeface="Calibri"/>
          <a:ea typeface="Calibri"/>
          <a:cs typeface="Calibri"/>
        </a:font>
        <a:srgbClr val="FFFFFF"/>
      </a:tcTxStyle>
      <a:tcStyle>
        <a:tcBdr/>
        <a:fill>
          <a:solidFill>
            <a:srgbClr val="69E781"/>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69E781"/>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69E781"/>
          </a:solidFill>
        </a:fill>
      </a:tcStyle>
    </a:firstRow>
    <a:neCell>
      <a:tcTxStyle/>
      <a:tcStyle>
        <a:tcBdr/>
      </a:tcStyle>
    </a:neCell>
    <a:nwCell>
      <a:tcTxStyle/>
      <a:tcStyle>
        <a:tcBdr/>
      </a:tcStyle>
    </a:nwCell>
  </a:tblStyle>
  <a:tblStyle styleId="{8C73D82A-AE7D-44A0-B789-C337B083AFC9}" styleName="Table_5">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FDEFE6"/>
          </a:solidFill>
        </a:fill>
      </a:tcStyle>
    </a:wholeTbl>
    <a:band1H>
      <a:tcTxStyle/>
      <a:tcStyle>
        <a:tcBdr/>
        <a:fill>
          <a:solidFill>
            <a:srgbClr val="FADECA"/>
          </a:solidFill>
        </a:fill>
      </a:tcStyle>
    </a:band1H>
    <a:band2H>
      <a:tcTxStyle/>
      <a:tcStyle>
        <a:tcBdr/>
      </a:tcStyle>
    </a:band2H>
    <a:band1V>
      <a:tcTxStyle/>
      <a:tcStyle>
        <a:tcBdr/>
        <a:fill>
          <a:solidFill>
            <a:srgbClr val="FADECA"/>
          </a:solidFill>
        </a:fill>
      </a:tcStyle>
    </a:band1V>
    <a:band2V>
      <a:tcTxStyle/>
      <a:tcStyle>
        <a:tcBdr/>
      </a:tcStyle>
    </a:band2V>
    <a:lastCol>
      <a:tcTxStyle b="on" i="off">
        <a:font>
          <a:latin typeface="Calibri"/>
          <a:ea typeface="Calibri"/>
          <a:cs typeface="Calibri"/>
        </a:font>
        <a:srgbClr val="FFFFFF"/>
      </a:tcTxStyle>
      <a:tcStyle>
        <a:tcBdr/>
        <a:fill>
          <a:solidFill>
            <a:srgbClr val="4949E7"/>
          </a:solidFill>
        </a:fill>
      </a:tcStyle>
    </a:lastCol>
    <a:firstCol>
      <a:tcTxStyle b="on" i="off">
        <a:font>
          <a:latin typeface="Calibri"/>
          <a:ea typeface="Calibri"/>
          <a:cs typeface="Calibri"/>
        </a:font>
        <a:srgbClr val="FFFFFF"/>
      </a:tcTxStyle>
      <a:tcStyle>
        <a:tcBdr/>
        <a:fill>
          <a:solidFill>
            <a:srgbClr val="4949E7"/>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4949E7"/>
          </a:solidFill>
        </a:fill>
      </a:tcStyle>
    </a:lastRow>
    <a:seCell>
      <a:tcTxStyle/>
      <a:tcStyle>
        <a:tcBdr/>
      </a:tcStyle>
    </a:seCell>
    <a:swCell>
      <a:tcTxStyle/>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4949E7"/>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22" autoAdjust="0"/>
    <p:restoredTop sz="94503" autoAdjust="0"/>
  </p:normalViewPr>
  <p:slideViewPr>
    <p:cSldViewPr snapToGrid="0">
      <p:cViewPr>
        <p:scale>
          <a:sx n="99" d="100"/>
          <a:sy n="99" d="100"/>
        </p:scale>
        <p:origin x="-768"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_rels/notesMaster10.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25338639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Masters/notesMaster10.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0.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0.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0.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0.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0.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0.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0.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1"/>
        <p:cNvGrpSpPr/>
        <p:nvPr/>
      </p:nvGrpSpPr>
      <p:grpSpPr>
        <a:xfrm>
          <a:off x="0" y="0"/>
          <a:ext cx="0" cy="0"/>
          <a:chOff x="0" y="0"/>
          <a:chExt cx="0" cy="0"/>
        </a:xfrm>
      </p:grpSpPr>
      <p:sp>
        <p:nvSpPr>
          <p:cNvPr id="2002" name="Google Shape;200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3" name="Google Shape;20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7"/>
        <p:cNvGrpSpPr/>
        <p:nvPr/>
      </p:nvGrpSpPr>
      <p:grpSpPr>
        <a:xfrm>
          <a:off x="0" y="0"/>
          <a:ext cx="0" cy="0"/>
          <a:chOff x="0" y="0"/>
          <a:chExt cx="0" cy="0"/>
        </a:xfrm>
      </p:grpSpPr>
      <p:sp>
        <p:nvSpPr>
          <p:cNvPr id="2008" name="Google Shape;2008;gc6a01074ef_0_179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9" name="Google Shape;2009;gc6a01074ef_0_179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0"/>
        <p:cNvGrpSpPr/>
        <p:nvPr/>
      </p:nvGrpSpPr>
      <p:grpSpPr>
        <a:xfrm>
          <a:off x="0" y="0"/>
          <a:ext cx="0" cy="0"/>
          <a:chOff x="0" y="0"/>
          <a:chExt cx="0" cy="0"/>
        </a:xfrm>
      </p:grpSpPr>
      <p:sp>
        <p:nvSpPr>
          <p:cNvPr id="2061" name="Google Shape;2061;gc33250489b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2" name="Google Shape;2062;gc33250489b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gc6a01074ef_0_179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5" name="Google Shape;2015;gc6a01074ef_0_17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gc6a01074ef_0_179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5" name="Google Shape;2015;gc6a01074ef_0_17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213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7"/>
        <p:cNvGrpSpPr/>
        <p:nvPr/>
      </p:nvGrpSpPr>
      <p:grpSpPr>
        <a:xfrm>
          <a:off x="0" y="0"/>
          <a:ext cx="0" cy="0"/>
          <a:chOff x="0" y="0"/>
          <a:chExt cx="0" cy="0"/>
        </a:xfrm>
      </p:grpSpPr>
      <p:sp>
        <p:nvSpPr>
          <p:cNvPr id="2068" name="Google Shape;2068;gc6a01074ef_0_20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9" name="Google Shape;2069;gc6a01074ef_0_20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7"/>
        <p:cNvGrpSpPr/>
        <p:nvPr/>
      </p:nvGrpSpPr>
      <p:grpSpPr>
        <a:xfrm>
          <a:off x="0" y="0"/>
          <a:ext cx="0" cy="0"/>
          <a:chOff x="0" y="0"/>
          <a:chExt cx="0" cy="0"/>
        </a:xfrm>
      </p:grpSpPr>
      <p:sp>
        <p:nvSpPr>
          <p:cNvPr id="2068" name="Google Shape;2068;gc6a01074ef_0_20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9" name="Google Shape;2069;gc6a01074ef_0_20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4256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7"/>
        <p:cNvGrpSpPr/>
        <p:nvPr/>
      </p:nvGrpSpPr>
      <p:grpSpPr>
        <a:xfrm>
          <a:off x="0" y="0"/>
          <a:ext cx="0" cy="0"/>
          <a:chOff x="0" y="0"/>
          <a:chExt cx="0" cy="0"/>
        </a:xfrm>
      </p:grpSpPr>
      <p:sp>
        <p:nvSpPr>
          <p:cNvPr id="2068" name="Google Shape;2068;gc6a01074ef_0_20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9" name="Google Shape;2069;gc6a01074ef_0_20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2225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7"/>
        <p:cNvGrpSpPr/>
        <p:nvPr/>
      </p:nvGrpSpPr>
      <p:grpSpPr>
        <a:xfrm>
          <a:off x="0" y="0"/>
          <a:ext cx="0" cy="0"/>
          <a:chOff x="0" y="0"/>
          <a:chExt cx="0" cy="0"/>
        </a:xfrm>
      </p:grpSpPr>
      <p:sp>
        <p:nvSpPr>
          <p:cNvPr id="2068" name="Google Shape;2068;gc6a01074ef_0_20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9" name="Google Shape;2069;gc6a01074ef_0_20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2225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0"/>
        <p:cNvGrpSpPr/>
        <p:nvPr/>
      </p:nvGrpSpPr>
      <p:grpSpPr>
        <a:xfrm>
          <a:off x="0" y="0"/>
          <a:ext cx="0" cy="0"/>
          <a:chOff x="0" y="0"/>
          <a:chExt cx="0" cy="0"/>
        </a:xfrm>
      </p:grpSpPr>
      <p:sp>
        <p:nvSpPr>
          <p:cNvPr id="2081" name="Google Shape;2081;gc6a01074ef_0_21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2" name="Google Shape;2082;gc6a01074ef_0_21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3"/>
        <p:cNvGrpSpPr/>
        <p:nvPr/>
      </p:nvGrpSpPr>
      <p:grpSpPr>
        <a:xfrm>
          <a:off x="0" y="0"/>
          <a:ext cx="0" cy="0"/>
          <a:chOff x="0" y="0"/>
          <a:chExt cx="0" cy="0"/>
        </a:xfrm>
      </p:grpSpPr>
      <p:sp>
        <p:nvSpPr>
          <p:cNvPr id="2054" name="Google Shape;2054;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5" name="Google Shape;2055;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462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7289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668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9132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959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5018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998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5775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024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3"/>
        <p:cNvGrpSpPr/>
        <p:nvPr/>
      </p:nvGrpSpPr>
      <p:grpSpPr>
        <a:xfrm>
          <a:off x="0" y="0"/>
          <a:ext cx="0" cy="0"/>
          <a:chOff x="0" y="0"/>
          <a:chExt cx="0" cy="0"/>
        </a:xfrm>
      </p:grpSpPr>
      <p:sp>
        <p:nvSpPr>
          <p:cNvPr id="2054" name="Google Shape;2054;gc33250489b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5" name="Google Shape;2055;gc33250489b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58176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913220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95993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501835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998877"/>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5775243"/>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gc33250489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8" name="Google Shape;2088;gc33250489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8024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slide" Target="../slides/slide2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slide" Target="../slides/slide180.xml"/><Relationship Id="rId2" Type="http://schemas.openxmlformats.org/officeDocument/2006/relationships/slide" Target="../slides/slide90.xml"/><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rot="10800000" flipH="1">
            <a:off x="-1411582" y="-1157400"/>
            <a:ext cx="4436782" cy="3714342"/>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062825" y="3370500"/>
            <a:ext cx="775608" cy="1012954"/>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605425" y="342175"/>
            <a:ext cx="2052600" cy="2052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6412578" y="-640069"/>
            <a:ext cx="1962482" cy="1953284"/>
            <a:chOff x="386328" y="2672681"/>
            <a:chExt cx="1962482" cy="1953284"/>
          </a:xfrm>
        </p:grpSpPr>
        <p:sp>
          <p:nvSpPr>
            <p:cNvPr id="13" name="Google Shape;13;p2"/>
            <p:cNvSpPr/>
            <p:nvPr/>
          </p:nvSpPr>
          <p:spPr>
            <a:xfrm>
              <a:off x="602590" y="3031586"/>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86328" y="2672681"/>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95817" y="2846396"/>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906269" y="2679600"/>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314642" y="2672681"/>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724131" y="2785411"/>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874810" y="2808447"/>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51868" y="3289279"/>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16292" y="3153513"/>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04963" y="2940732"/>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113335" y="2940732"/>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522825" y="2940732"/>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931197" y="2975243"/>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89766" y="3559565"/>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97897" y="3303075"/>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906269" y="3303075"/>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314642" y="3303075"/>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724131" y="3301915"/>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2132503" y="3301915"/>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95525" y="3644703"/>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04963" y="3644703"/>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113335" y="3644703"/>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522825" y="3644703"/>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931197" y="3644703"/>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2339569" y="3728681"/>
              <a:ext cx="6919" cy="10401"/>
            </a:xfrm>
            <a:custGeom>
              <a:avLst/>
              <a:gdLst/>
              <a:ahLst/>
              <a:cxnLst/>
              <a:rect l="l" t="t" r="r" b="b"/>
              <a:pathLst>
                <a:path w="161" h="242" extrusionOk="0">
                  <a:moveTo>
                    <a:pt x="81" y="1"/>
                  </a:moveTo>
                  <a:lnTo>
                    <a:pt x="0" y="161"/>
                  </a:lnTo>
                  <a:lnTo>
                    <a:pt x="134" y="241"/>
                  </a:lnTo>
                  <a:cubicBezTo>
                    <a:pt x="134" y="161"/>
                    <a:pt x="134" y="108"/>
                    <a:pt x="161" y="27"/>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97897" y="4010528"/>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906269" y="4010528"/>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314642" y="4010528"/>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1724131" y="4010528"/>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132503" y="4095623"/>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90153" y="4437294"/>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55642" y="4352156"/>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113335" y="4352156"/>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522825" y="4352156"/>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931197" y="4437294"/>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2"/>
          <p:cNvSpPr/>
          <p:nvPr/>
        </p:nvSpPr>
        <p:spPr>
          <a:xfrm>
            <a:off x="-125" y="4599425"/>
            <a:ext cx="9144321" cy="595550"/>
          </a:xfrm>
          <a:custGeom>
            <a:avLst/>
            <a:gdLst/>
            <a:ahLst/>
            <a:cxnLst/>
            <a:rect l="l" t="t" r="r" b="b"/>
            <a:pathLst>
              <a:path w="287196" h="23822" extrusionOk="0">
                <a:moveTo>
                  <a:pt x="1" y="0"/>
                </a:moveTo>
                <a:lnTo>
                  <a:pt x="1" y="23822"/>
                </a:lnTo>
                <a:lnTo>
                  <a:pt x="287196" y="23822"/>
                </a:lnTo>
                <a:lnTo>
                  <a:pt x="2871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txBox="1">
            <a:spLocks noGrp="1"/>
          </p:cNvSpPr>
          <p:nvPr>
            <p:ph type="ctrTitle"/>
          </p:nvPr>
        </p:nvSpPr>
        <p:spPr>
          <a:xfrm>
            <a:off x="1283094" y="1290750"/>
            <a:ext cx="65778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500" b="1">
                <a:solidFill>
                  <a:srgbClr val="806860"/>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0" name="Google Shape;50;p2"/>
          <p:cNvSpPr txBox="1">
            <a:spLocks noGrp="1"/>
          </p:cNvSpPr>
          <p:nvPr>
            <p:ph type="subTitle" idx="1"/>
          </p:nvPr>
        </p:nvSpPr>
        <p:spPr>
          <a:xfrm>
            <a:off x="1283100" y="3394625"/>
            <a:ext cx="6577800" cy="458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500">
                <a:latin typeface="Manjari"/>
                <a:ea typeface="Manjari"/>
                <a:cs typeface="Manjari"/>
                <a:sym typeface="Manjari"/>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3"/>
          <p:cNvSpPr/>
          <p:nvPr/>
        </p:nvSpPr>
        <p:spPr>
          <a:xfrm>
            <a:off x="6710333" y="1328994"/>
            <a:ext cx="2375400" cy="2375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 name="Google Shape;53;p3"/>
          <p:cNvGrpSpPr/>
          <p:nvPr/>
        </p:nvGrpSpPr>
        <p:grpSpPr>
          <a:xfrm>
            <a:off x="6352643" y="607781"/>
            <a:ext cx="2270935" cy="2260334"/>
            <a:chOff x="6762468" y="1386456"/>
            <a:chExt cx="2270935" cy="2260334"/>
          </a:xfrm>
        </p:grpSpPr>
        <p:sp>
          <p:nvSpPr>
            <p:cNvPr id="54" name="Google Shape;54;p3"/>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3"/>
          <p:cNvSpPr/>
          <p:nvPr/>
        </p:nvSpPr>
        <p:spPr>
          <a:xfrm rot="8100000">
            <a:off x="402124" y="-935267"/>
            <a:ext cx="1938844" cy="3305623"/>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641525" y="2945026"/>
            <a:ext cx="1460036" cy="19068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a:hlinkClick r:id="" action="ppaction://noaction"/>
          </p:cNvPr>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0" name="Google Shape;90;p3"/>
          <p:cNvSpPr txBox="1">
            <a:spLocks noGrp="1"/>
          </p:cNvSpPr>
          <p:nvPr>
            <p:ph type="title" idx="2" hasCustomPrompt="1"/>
          </p:nvPr>
        </p:nvSpPr>
        <p:spPr>
          <a:xfrm>
            <a:off x="2019300" y="914400"/>
            <a:ext cx="5105400" cy="1213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75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0"/>
        <p:cNvGrpSpPr/>
        <p:nvPr/>
      </p:nvGrpSpPr>
      <p:grpSpPr>
        <a:xfrm>
          <a:off x="0" y="0"/>
          <a:ext cx="0" cy="0"/>
          <a:chOff x="0" y="0"/>
          <a:chExt cx="0" cy="0"/>
        </a:xfrm>
      </p:grpSpPr>
      <p:sp>
        <p:nvSpPr>
          <p:cNvPr id="111" name="Google Shape;111;p7"/>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None/>
              <a:defRPr>
                <a:solidFill>
                  <a:schemeClr val="accent2"/>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2" name="Google Shape;112;p7"/>
          <p:cNvSpPr txBox="1">
            <a:spLocks noGrp="1"/>
          </p:cNvSpPr>
          <p:nvPr>
            <p:ph type="body" idx="1"/>
          </p:nvPr>
        </p:nvSpPr>
        <p:spPr>
          <a:xfrm>
            <a:off x="713225" y="1122325"/>
            <a:ext cx="7717500" cy="3580500"/>
          </a:xfrm>
          <a:prstGeom prst="rect">
            <a:avLst/>
          </a:prstGeom>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Hammersmith One"/>
              <a:buAutoNum type="arabicPeriod"/>
              <a:defRPr sz="1600">
                <a:solidFill>
                  <a:srgbClr val="806860"/>
                </a:solidFill>
              </a:defRPr>
            </a:lvl1pPr>
            <a:lvl2pPr marL="914400" lvl="1" indent="-317500">
              <a:spcBef>
                <a:spcPts val="0"/>
              </a:spcBef>
              <a:spcAft>
                <a:spcPts val="0"/>
              </a:spcAft>
              <a:buClr>
                <a:schemeClr val="accent1"/>
              </a:buClr>
              <a:buSzPts val="1400"/>
              <a:buFont typeface="Hammersmith One"/>
              <a:buAutoNum type="alphaLcPeriod"/>
              <a:defRPr sz="1600"/>
            </a:lvl2pPr>
            <a:lvl3pPr marL="1371600" lvl="2" indent="-317500">
              <a:spcBef>
                <a:spcPts val="0"/>
              </a:spcBef>
              <a:spcAft>
                <a:spcPts val="0"/>
              </a:spcAft>
              <a:buClr>
                <a:srgbClr val="FEDD4F"/>
              </a:buClr>
              <a:buSzPts val="1400"/>
              <a:buFont typeface="Hammersmith One"/>
              <a:buAutoNum type="romanLcPeriod"/>
              <a:defRPr sz="1200"/>
            </a:lvl3pPr>
            <a:lvl4pPr marL="1828800" lvl="3" indent="-317500">
              <a:spcBef>
                <a:spcPts val="0"/>
              </a:spcBef>
              <a:spcAft>
                <a:spcPts val="0"/>
              </a:spcAft>
              <a:buClr>
                <a:srgbClr val="FEDD4F"/>
              </a:buClr>
              <a:buSzPts val="1400"/>
              <a:buFont typeface="Hammersmith One"/>
              <a:buAutoNum type="arabicPeriod"/>
              <a:defRPr sz="1200"/>
            </a:lvl4pPr>
            <a:lvl5pPr marL="2286000" lvl="4" indent="-317500">
              <a:spcBef>
                <a:spcPts val="0"/>
              </a:spcBef>
              <a:spcAft>
                <a:spcPts val="0"/>
              </a:spcAft>
              <a:buClr>
                <a:srgbClr val="FEDD4F"/>
              </a:buClr>
              <a:buSzPts val="1400"/>
              <a:buFont typeface="Hammersmith One"/>
              <a:buAutoNum type="alphaLcPeriod"/>
              <a:defRPr sz="1200"/>
            </a:lvl5pPr>
            <a:lvl6pPr marL="2743200" lvl="5" indent="-317500">
              <a:spcBef>
                <a:spcPts val="0"/>
              </a:spcBef>
              <a:spcAft>
                <a:spcPts val="0"/>
              </a:spcAft>
              <a:buClr>
                <a:srgbClr val="FEDD4F"/>
              </a:buClr>
              <a:buSzPts val="1400"/>
              <a:buFont typeface="Hammersmith One"/>
              <a:buAutoNum type="romanLcPeriod"/>
              <a:defRPr sz="1200"/>
            </a:lvl6pPr>
            <a:lvl7pPr marL="3200400" lvl="6" indent="-317500">
              <a:spcBef>
                <a:spcPts val="0"/>
              </a:spcBef>
              <a:spcAft>
                <a:spcPts val="0"/>
              </a:spcAft>
              <a:buClr>
                <a:srgbClr val="FEDD4F"/>
              </a:buClr>
              <a:buSzPts val="1400"/>
              <a:buFont typeface="Hammersmith One"/>
              <a:buAutoNum type="arabicPeriod"/>
              <a:defRPr sz="1200"/>
            </a:lvl7pPr>
            <a:lvl8pPr marL="3657600" lvl="7" indent="-317500">
              <a:spcBef>
                <a:spcPts val="0"/>
              </a:spcBef>
              <a:spcAft>
                <a:spcPts val="0"/>
              </a:spcAft>
              <a:buClr>
                <a:srgbClr val="FEDD4F"/>
              </a:buClr>
              <a:buSzPts val="1400"/>
              <a:buFont typeface="Hammersmith One"/>
              <a:buAutoNum type="alphaLcPeriod"/>
              <a:defRPr sz="1200"/>
            </a:lvl8pPr>
            <a:lvl9pPr marL="4114800" lvl="8" indent="-317500">
              <a:spcBef>
                <a:spcPts val="0"/>
              </a:spcBef>
              <a:spcAft>
                <a:spcPts val="0"/>
              </a:spcAft>
              <a:buClr>
                <a:srgbClr val="FEDD4F"/>
              </a:buClr>
              <a:buSzPts val="1400"/>
              <a:buFont typeface="Hammersmith One"/>
              <a:buAutoNum type="romanLcPeriod"/>
              <a:defRPr sz="1200"/>
            </a:lvl9pPr>
          </a:lstStyle>
          <a:p>
            <a:endParaRPr/>
          </a:p>
        </p:txBody>
      </p:sp>
      <p:grpSp>
        <p:nvGrpSpPr>
          <p:cNvPr id="113" name="Google Shape;113;p7"/>
          <p:cNvGrpSpPr/>
          <p:nvPr/>
        </p:nvGrpSpPr>
        <p:grpSpPr>
          <a:xfrm>
            <a:off x="8039875" y="1772525"/>
            <a:ext cx="2052600" cy="2052600"/>
            <a:chOff x="-1185375" y="1414000"/>
            <a:chExt cx="2052600" cy="2052600"/>
          </a:xfrm>
        </p:grpSpPr>
        <p:sp>
          <p:nvSpPr>
            <p:cNvPr id="114" name="Google Shape;114;p7"/>
            <p:cNvSpPr/>
            <p:nvPr/>
          </p:nvSpPr>
          <p:spPr>
            <a:xfrm>
              <a:off x="-1185375" y="1414000"/>
              <a:ext cx="2052600" cy="205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7"/>
            <p:cNvSpPr/>
            <p:nvPr/>
          </p:nvSpPr>
          <p:spPr>
            <a:xfrm>
              <a:off x="-1140322" y="1463656"/>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p:nvPr/>
          </p:nvSpPr>
          <p:spPr>
            <a:xfrm>
              <a:off x="-730833" y="1637371"/>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620381" y="1470575"/>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a:off x="-212008" y="1463656"/>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a:off x="197481" y="1576386"/>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7"/>
            <p:cNvSpPr/>
            <p:nvPr/>
          </p:nvSpPr>
          <p:spPr>
            <a:xfrm>
              <a:off x="348160" y="1599422"/>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1074782" y="2080254"/>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7"/>
            <p:cNvSpPr/>
            <p:nvPr/>
          </p:nvSpPr>
          <p:spPr>
            <a:xfrm>
              <a:off x="-924060" y="1822561"/>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1010358" y="1944488"/>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a:off x="-821687" y="1731707"/>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7"/>
            <p:cNvSpPr/>
            <p:nvPr/>
          </p:nvSpPr>
          <p:spPr>
            <a:xfrm>
              <a:off x="-413315" y="1731707"/>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7"/>
            <p:cNvSpPr/>
            <p:nvPr/>
          </p:nvSpPr>
          <p:spPr>
            <a:xfrm>
              <a:off x="-3825" y="1731707"/>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7"/>
            <p:cNvSpPr/>
            <p:nvPr/>
          </p:nvSpPr>
          <p:spPr>
            <a:xfrm>
              <a:off x="404547" y="1766218"/>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1136884" y="2350540"/>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1028753" y="2094050"/>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a:off x="-620381" y="2094050"/>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7"/>
            <p:cNvSpPr/>
            <p:nvPr/>
          </p:nvSpPr>
          <p:spPr>
            <a:xfrm>
              <a:off x="-212008" y="2094050"/>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a:off x="197481" y="2092890"/>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p:nvPr/>
          </p:nvSpPr>
          <p:spPr>
            <a:xfrm>
              <a:off x="605853" y="2092890"/>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7"/>
            <p:cNvSpPr/>
            <p:nvPr/>
          </p:nvSpPr>
          <p:spPr>
            <a:xfrm>
              <a:off x="-1131125" y="2435678"/>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7"/>
            <p:cNvSpPr/>
            <p:nvPr/>
          </p:nvSpPr>
          <p:spPr>
            <a:xfrm>
              <a:off x="-821687" y="2435678"/>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413315" y="2435678"/>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p:nvPr/>
          </p:nvSpPr>
          <p:spPr>
            <a:xfrm>
              <a:off x="-3825" y="2435678"/>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7"/>
            <p:cNvSpPr/>
            <p:nvPr/>
          </p:nvSpPr>
          <p:spPr>
            <a:xfrm>
              <a:off x="404547" y="2435678"/>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1028753" y="2801503"/>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7"/>
            <p:cNvSpPr/>
            <p:nvPr/>
          </p:nvSpPr>
          <p:spPr>
            <a:xfrm>
              <a:off x="-620381" y="2801503"/>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7"/>
            <p:cNvSpPr/>
            <p:nvPr/>
          </p:nvSpPr>
          <p:spPr>
            <a:xfrm>
              <a:off x="-212008" y="2801503"/>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197481" y="2801503"/>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7"/>
            <p:cNvSpPr/>
            <p:nvPr/>
          </p:nvSpPr>
          <p:spPr>
            <a:xfrm>
              <a:off x="605853" y="2886598"/>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636497" y="3228269"/>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p:nvPr/>
          </p:nvSpPr>
          <p:spPr>
            <a:xfrm>
              <a:off x="-671008" y="3143131"/>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7"/>
            <p:cNvSpPr/>
            <p:nvPr/>
          </p:nvSpPr>
          <p:spPr>
            <a:xfrm>
              <a:off x="-413315" y="3143131"/>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7"/>
            <p:cNvSpPr/>
            <p:nvPr/>
          </p:nvSpPr>
          <p:spPr>
            <a:xfrm>
              <a:off x="-3825" y="3143131"/>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7"/>
            <p:cNvSpPr/>
            <p:nvPr/>
          </p:nvSpPr>
          <p:spPr>
            <a:xfrm>
              <a:off x="404547" y="3228269"/>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 name="Google Shape;149;p7"/>
          <p:cNvSpPr/>
          <p:nvPr/>
        </p:nvSpPr>
        <p:spPr>
          <a:xfrm flipH="1">
            <a:off x="-817503" y="2575150"/>
            <a:ext cx="2540578" cy="3781493"/>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7"/>
        <p:cNvGrpSpPr/>
        <p:nvPr/>
      </p:nvGrpSpPr>
      <p:grpSpPr>
        <a:xfrm>
          <a:off x="0" y="0"/>
          <a:ext cx="0" cy="0"/>
          <a:chOff x="0" y="0"/>
          <a:chExt cx="0" cy="0"/>
        </a:xfrm>
      </p:grpSpPr>
      <p:sp>
        <p:nvSpPr>
          <p:cNvPr id="158" name="Google Shape;158;p9"/>
          <p:cNvSpPr/>
          <p:nvPr/>
        </p:nvSpPr>
        <p:spPr>
          <a:xfrm>
            <a:off x="763275" y="799200"/>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9"/>
          <p:cNvSpPr/>
          <p:nvPr/>
        </p:nvSpPr>
        <p:spPr>
          <a:xfrm>
            <a:off x="6926300" y="-86950"/>
            <a:ext cx="4030804" cy="5999550"/>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112700" y="3113038"/>
            <a:ext cx="1938817" cy="330557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txBox="1">
            <a:spLocks noGrp="1"/>
          </p:cNvSpPr>
          <p:nvPr>
            <p:ph type="title"/>
          </p:nvPr>
        </p:nvSpPr>
        <p:spPr>
          <a:xfrm>
            <a:off x="1569450" y="1152050"/>
            <a:ext cx="6005100" cy="1516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600">
                <a:solidFill>
                  <a:schemeClr val="accent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2" name="Google Shape;162;p9"/>
          <p:cNvSpPr txBox="1">
            <a:spLocks noGrp="1"/>
          </p:cNvSpPr>
          <p:nvPr>
            <p:ph type="subTitle" idx="1"/>
          </p:nvPr>
        </p:nvSpPr>
        <p:spPr>
          <a:xfrm>
            <a:off x="1904250" y="2756350"/>
            <a:ext cx="53355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solidFill>
                  <a:schemeClr val="accent2"/>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2">
  <p:cSld name="CUSTOM_24_1">
    <p:spTree>
      <p:nvGrpSpPr>
        <p:cNvPr id="1" name="Shape 539"/>
        <p:cNvGrpSpPr/>
        <p:nvPr/>
      </p:nvGrpSpPr>
      <p:grpSpPr>
        <a:xfrm>
          <a:off x="0" y="0"/>
          <a:ext cx="0" cy="0"/>
          <a:chOff x="0" y="0"/>
          <a:chExt cx="0" cy="0"/>
        </a:xfrm>
      </p:grpSpPr>
      <p:sp>
        <p:nvSpPr>
          <p:cNvPr id="540" name="Google Shape;540;p23"/>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41" name="Google Shape;541;p23"/>
          <p:cNvSpPr txBox="1">
            <a:spLocks noGrp="1"/>
          </p:cNvSpPr>
          <p:nvPr>
            <p:ph type="subTitle" idx="1"/>
          </p:nvPr>
        </p:nvSpPr>
        <p:spPr>
          <a:xfrm>
            <a:off x="713250" y="1123450"/>
            <a:ext cx="7717500" cy="3442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AutoNum type="arabicPeriod"/>
              <a:defRPr sz="1600"/>
            </a:lvl1pPr>
            <a:lvl2pPr lvl="1">
              <a:spcBef>
                <a:spcPts val="0"/>
              </a:spcBef>
              <a:spcAft>
                <a:spcPts val="0"/>
              </a:spcAft>
              <a:buClr>
                <a:schemeClr val="accent1"/>
              </a:buClr>
              <a:buSzPts val="1400"/>
              <a:buAutoNum type="alphaLcPeriod"/>
              <a:defRPr sz="1600"/>
            </a:lvl2pPr>
            <a:lvl3pPr lvl="2">
              <a:spcBef>
                <a:spcPts val="0"/>
              </a:spcBef>
              <a:spcAft>
                <a:spcPts val="0"/>
              </a:spcAft>
              <a:buSzPts val="1400"/>
              <a:buAutoNum type="romanLcPeriod"/>
              <a:defRPr/>
            </a:lvl3pPr>
            <a:lvl4pPr lvl="3">
              <a:spcBef>
                <a:spcPts val="0"/>
              </a:spcBef>
              <a:spcAft>
                <a:spcPts val="0"/>
              </a:spcAft>
              <a:buSzPts val="1400"/>
              <a:buAutoNum type="arabicPeriod"/>
              <a:defRPr/>
            </a:lvl4pPr>
            <a:lvl5pPr lvl="4">
              <a:spcBef>
                <a:spcPts val="0"/>
              </a:spcBef>
              <a:spcAft>
                <a:spcPts val="0"/>
              </a:spcAft>
              <a:buSzPts val="1400"/>
              <a:buAutoNum type="alphaLcPeriod"/>
              <a:defRPr/>
            </a:lvl5pPr>
            <a:lvl6pPr lvl="5">
              <a:spcBef>
                <a:spcPts val="0"/>
              </a:spcBef>
              <a:spcAft>
                <a:spcPts val="0"/>
              </a:spcAft>
              <a:buSzPts val="1400"/>
              <a:buAutoNum type="romanLcPeriod"/>
              <a:defRPr/>
            </a:lvl6pPr>
            <a:lvl7pPr lvl="6">
              <a:spcBef>
                <a:spcPts val="0"/>
              </a:spcBef>
              <a:spcAft>
                <a:spcPts val="0"/>
              </a:spcAft>
              <a:buSzPts val="1400"/>
              <a:buAutoNum type="arabicPeriod"/>
              <a:defRPr/>
            </a:lvl7pPr>
            <a:lvl8pPr lvl="7">
              <a:spcBef>
                <a:spcPts val="0"/>
              </a:spcBef>
              <a:spcAft>
                <a:spcPts val="0"/>
              </a:spcAft>
              <a:buSzPts val="1400"/>
              <a:buAutoNum type="alphaLcPeriod"/>
              <a:defRPr/>
            </a:lvl8pPr>
            <a:lvl9pPr lvl="8">
              <a:spcBef>
                <a:spcPts val="0"/>
              </a:spcBef>
              <a:spcAft>
                <a:spcPts val="0"/>
              </a:spcAft>
              <a:buSzPts val="1400"/>
              <a:buAutoNum type="romanLcPeriod"/>
              <a:defRPr/>
            </a:lvl9pPr>
          </a:lstStyle>
          <a:p>
            <a:endParaRPr/>
          </a:p>
        </p:txBody>
      </p:sp>
      <p:sp>
        <p:nvSpPr>
          <p:cNvPr id="542" name="Google Shape;542;p23"/>
          <p:cNvSpPr/>
          <p:nvPr/>
        </p:nvSpPr>
        <p:spPr>
          <a:xfrm>
            <a:off x="-598400" y="3985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3"/>
          <p:cNvSpPr/>
          <p:nvPr/>
        </p:nvSpPr>
        <p:spPr>
          <a:xfrm rot="7619243">
            <a:off x="7150868" y="2766901"/>
            <a:ext cx="3210914" cy="3197601"/>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4" name="Google Shape;544;p23"/>
          <p:cNvGrpSpPr/>
          <p:nvPr/>
        </p:nvGrpSpPr>
        <p:grpSpPr>
          <a:xfrm>
            <a:off x="7295305" y="-672969"/>
            <a:ext cx="2270935" cy="2260334"/>
            <a:chOff x="6762468" y="1386456"/>
            <a:chExt cx="2270935" cy="2260334"/>
          </a:xfrm>
        </p:grpSpPr>
        <p:sp>
          <p:nvSpPr>
            <p:cNvPr id="545" name="Google Shape;545;p23"/>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3"/>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3"/>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3"/>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3"/>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3"/>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3"/>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3"/>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3"/>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3"/>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3"/>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3"/>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3"/>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3"/>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3"/>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3"/>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3"/>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3"/>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3"/>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3"/>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3"/>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3"/>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3"/>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3"/>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3"/>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3"/>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3"/>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3"/>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3"/>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3"/>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3"/>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3"/>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3"/>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6 ">
  <p:cSld name="CUSTOM_32_2_1">
    <p:spTree>
      <p:nvGrpSpPr>
        <p:cNvPr id="1" name="Shape 690"/>
        <p:cNvGrpSpPr/>
        <p:nvPr/>
      </p:nvGrpSpPr>
      <p:grpSpPr>
        <a:xfrm>
          <a:off x="0" y="0"/>
          <a:ext cx="0" cy="0"/>
          <a:chOff x="0" y="0"/>
          <a:chExt cx="0" cy="0"/>
        </a:xfrm>
      </p:grpSpPr>
      <p:sp>
        <p:nvSpPr>
          <p:cNvPr id="691" name="Google Shape;691;p27"/>
          <p:cNvSpPr/>
          <p:nvPr/>
        </p:nvSpPr>
        <p:spPr>
          <a:xfrm rot="672094">
            <a:off x="-3534661" y="414138"/>
            <a:ext cx="4680680" cy="4251900"/>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7"/>
          <p:cNvSpPr/>
          <p:nvPr/>
        </p:nvSpPr>
        <p:spPr>
          <a:xfrm>
            <a:off x="8264550" y="465501"/>
            <a:ext cx="1460036" cy="19068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7"/>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94" name="Google Shape;694;p27"/>
          <p:cNvSpPr txBox="1">
            <a:spLocks noGrp="1"/>
          </p:cNvSpPr>
          <p:nvPr>
            <p:ph type="subTitle" idx="1"/>
          </p:nvPr>
        </p:nvSpPr>
        <p:spPr>
          <a:xfrm>
            <a:off x="713250" y="1126100"/>
            <a:ext cx="7717500" cy="3442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050"/>
              <a:buFont typeface="Ubuntu"/>
              <a:buChar char="●"/>
              <a:defRPr sz="1600"/>
            </a:lvl1pPr>
            <a:lvl2pPr lvl="1" rtl="0">
              <a:spcBef>
                <a:spcPts val="0"/>
              </a:spcBef>
              <a:spcAft>
                <a:spcPts val="0"/>
              </a:spcAft>
              <a:buClr>
                <a:schemeClr val="dk1"/>
              </a:buClr>
              <a:buSzPts val="1400"/>
              <a:buFont typeface="Ubuntu"/>
              <a:buAutoNum type="alphaLcPeriod"/>
              <a:defRPr sz="1600"/>
            </a:lvl2pPr>
            <a:lvl3pPr lvl="2" rtl="0">
              <a:spcBef>
                <a:spcPts val="0"/>
              </a:spcBef>
              <a:spcAft>
                <a:spcPts val="0"/>
              </a:spcAft>
              <a:buClr>
                <a:schemeClr val="dk1"/>
              </a:buClr>
              <a:buSzPts val="1400"/>
              <a:buFont typeface="Ubuntu"/>
              <a:buAutoNum type="romanLcPeriod"/>
              <a:defRPr/>
            </a:lvl3pPr>
            <a:lvl4pPr lvl="3" rtl="0">
              <a:spcBef>
                <a:spcPts val="0"/>
              </a:spcBef>
              <a:spcAft>
                <a:spcPts val="0"/>
              </a:spcAft>
              <a:buClr>
                <a:schemeClr val="dk1"/>
              </a:buClr>
              <a:buSzPts val="1400"/>
              <a:buFont typeface="Ubuntu"/>
              <a:buAutoNum type="arabicPeriod"/>
              <a:defRPr/>
            </a:lvl4pPr>
            <a:lvl5pPr lvl="4" rtl="0">
              <a:spcBef>
                <a:spcPts val="0"/>
              </a:spcBef>
              <a:spcAft>
                <a:spcPts val="0"/>
              </a:spcAft>
              <a:buClr>
                <a:schemeClr val="dk1"/>
              </a:buClr>
              <a:buSzPts val="1400"/>
              <a:buFont typeface="Ubuntu"/>
              <a:buAutoNum type="alphaLcPeriod"/>
              <a:defRPr/>
            </a:lvl5pPr>
            <a:lvl6pPr lvl="5" rtl="0">
              <a:spcBef>
                <a:spcPts val="0"/>
              </a:spcBef>
              <a:spcAft>
                <a:spcPts val="0"/>
              </a:spcAft>
              <a:buClr>
                <a:schemeClr val="dk1"/>
              </a:buClr>
              <a:buSzPts val="1400"/>
              <a:buFont typeface="Ubuntu"/>
              <a:buAutoNum type="romanLcPeriod"/>
              <a:defRPr/>
            </a:lvl6pPr>
            <a:lvl7pPr lvl="6" rtl="0">
              <a:spcBef>
                <a:spcPts val="0"/>
              </a:spcBef>
              <a:spcAft>
                <a:spcPts val="0"/>
              </a:spcAft>
              <a:buClr>
                <a:schemeClr val="dk1"/>
              </a:buClr>
              <a:buSzPts val="1400"/>
              <a:buFont typeface="Ubuntu"/>
              <a:buAutoNum type="arabicPeriod"/>
              <a:defRPr/>
            </a:lvl7pPr>
            <a:lvl8pPr lvl="7" rtl="0">
              <a:spcBef>
                <a:spcPts val="0"/>
              </a:spcBef>
              <a:spcAft>
                <a:spcPts val="0"/>
              </a:spcAft>
              <a:buClr>
                <a:schemeClr val="dk1"/>
              </a:buClr>
              <a:buSzPts val="1400"/>
              <a:buFont typeface="Ubuntu"/>
              <a:buAutoNum type="alphaLcPeriod"/>
              <a:defRPr/>
            </a:lvl8pPr>
            <a:lvl9pPr lvl="8" rtl="0">
              <a:spcBef>
                <a:spcPts val="0"/>
              </a:spcBef>
              <a:spcAft>
                <a:spcPts val="0"/>
              </a:spcAft>
              <a:buClr>
                <a:schemeClr val="dk1"/>
              </a:buClr>
              <a:buSzPts val="1400"/>
              <a:buFont typeface="Ubuntu"/>
              <a:buAutoNum type="romanLcPeriod"/>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
        <p:cNvGrpSpPr/>
        <p:nvPr/>
      </p:nvGrpSpPr>
      <p:grpSpPr>
        <a:xfrm>
          <a:off x="0" y="0"/>
          <a:ext cx="0" cy="0"/>
          <a:chOff x="0" y="0"/>
          <a:chExt cx="0" cy="0"/>
        </a:xfrm>
      </p:grpSpPr>
      <p:sp>
        <p:nvSpPr>
          <p:cNvPr id="92" name="Google Shape;92;p4"/>
          <p:cNvSpPr/>
          <p:nvPr/>
        </p:nvSpPr>
        <p:spPr>
          <a:xfrm rot="-1762095" flipH="1">
            <a:off x="-645480" y="2383695"/>
            <a:ext cx="2540453" cy="3781447"/>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8139625" y="1901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txBox="1">
            <a:spLocks noGrp="1"/>
          </p:cNvSpPr>
          <p:nvPr>
            <p:ph type="body" idx="1"/>
          </p:nvPr>
        </p:nvSpPr>
        <p:spPr>
          <a:xfrm>
            <a:off x="713250" y="1152475"/>
            <a:ext cx="77175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1"/>
              </a:buClr>
              <a:buSzPts val="1200"/>
              <a:buAutoNum type="arabicPeriod"/>
              <a:defRPr sz="120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95" name="Google Shape;95;p4"/>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extLst>
      <p:ext uri="{BB962C8B-B14F-4D97-AF65-F5344CB8AC3E}">
        <p14:creationId xmlns:p14="http://schemas.microsoft.com/office/powerpoint/2010/main" val="3081462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11"/>
        <p:cNvGrpSpPr/>
        <p:nvPr/>
      </p:nvGrpSpPr>
      <p:grpSpPr>
        <a:xfrm>
          <a:off x="0" y="0"/>
          <a:ext cx="0" cy="0"/>
          <a:chOff x="0" y="0"/>
          <a:chExt cx="0" cy="0"/>
        </a:xfrm>
      </p:grpSpPr>
      <p:sp>
        <p:nvSpPr>
          <p:cNvPr id="212" name="Google Shape;212;p13"/>
          <p:cNvSpPr/>
          <p:nvPr/>
        </p:nvSpPr>
        <p:spPr>
          <a:xfrm>
            <a:off x="7233675" y="-730075"/>
            <a:ext cx="3030078" cy="3486687"/>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3"/>
          <p:cNvSpPr/>
          <p:nvPr/>
        </p:nvSpPr>
        <p:spPr>
          <a:xfrm rot="2540379">
            <a:off x="-721411" y="3502530"/>
            <a:ext cx="2268525" cy="1945325"/>
          </a:xfrm>
          <a:custGeom>
            <a:avLst/>
            <a:gdLst/>
            <a:ahLst/>
            <a:cxnLst/>
            <a:rect l="l" t="t" r="r" b="b"/>
            <a:pathLst>
              <a:path w="40029" h="34326" extrusionOk="0">
                <a:moveTo>
                  <a:pt x="7939" y="1669"/>
                </a:moveTo>
                <a:cubicBezTo>
                  <a:pt x="12943" y="3370"/>
                  <a:pt x="11275" y="10875"/>
                  <a:pt x="18780" y="8040"/>
                </a:cubicBezTo>
                <a:cubicBezTo>
                  <a:pt x="26286" y="5238"/>
                  <a:pt x="30722" y="3770"/>
                  <a:pt x="35392" y="8040"/>
                </a:cubicBezTo>
                <a:cubicBezTo>
                  <a:pt x="40029" y="12343"/>
                  <a:pt x="29621" y="14411"/>
                  <a:pt x="33991" y="20682"/>
                </a:cubicBezTo>
                <a:cubicBezTo>
                  <a:pt x="38361" y="26920"/>
                  <a:pt x="27520" y="34325"/>
                  <a:pt x="19814" y="30523"/>
                </a:cubicBezTo>
                <a:cubicBezTo>
                  <a:pt x="12109" y="26720"/>
                  <a:pt x="4937" y="23851"/>
                  <a:pt x="2502" y="16613"/>
                </a:cubicBezTo>
                <a:cubicBezTo>
                  <a:pt x="0" y="9207"/>
                  <a:pt x="2936" y="1"/>
                  <a:pt x="7939" y="166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3"/>
          <p:cNvSpPr txBox="1">
            <a:spLocks noGrp="1"/>
          </p:cNvSpPr>
          <p:nvPr>
            <p:ph type="subTitle" idx="1"/>
          </p:nvPr>
        </p:nvSpPr>
        <p:spPr>
          <a:xfrm>
            <a:off x="3905700"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5" name="Google Shape;215;p13"/>
          <p:cNvSpPr txBox="1">
            <a:spLocks noGrp="1"/>
          </p:cNvSpPr>
          <p:nvPr>
            <p:ph type="subTitle" idx="2"/>
          </p:nvPr>
        </p:nvSpPr>
        <p:spPr>
          <a:xfrm>
            <a:off x="1391100"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6" name="Google Shape;216;p13"/>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17" name="Google Shape;217;p13">
            <a:hlinkClick r:id="rId2" action="ppaction://hlinksldjump"/>
          </p:cNvPr>
          <p:cNvSpPr txBox="1">
            <a:spLocks noGrp="1"/>
          </p:cNvSpPr>
          <p:nvPr>
            <p:ph type="subTitle" idx="3"/>
          </p:nvPr>
        </p:nvSpPr>
        <p:spPr>
          <a:xfrm>
            <a:off x="1391100"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8" name="Google Shape;218;p13">
            <a:hlinkClick r:id="" action="ppaction://noaction"/>
          </p:cNvPr>
          <p:cNvSpPr txBox="1">
            <a:spLocks noGrp="1"/>
          </p:cNvSpPr>
          <p:nvPr>
            <p:ph type="subTitle" idx="4"/>
          </p:nvPr>
        </p:nvSpPr>
        <p:spPr>
          <a:xfrm>
            <a:off x="3905700"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9" name="Google Shape;219;p13">
            <a:hlinkClick r:id="rId3" action="ppaction://hlinksldjump"/>
          </p:cNvPr>
          <p:cNvSpPr txBox="1">
            <a:spLocks noGrp="1"/>
          </p:cNvSpPr>
          <p:nvPr>
            <p:ph type="subTitle" idx="5"/>
          </p:nvPr>
        </p:nvSpPr>
        <p:spPr>
          <a:xfrm>
            <a:off x="1391100"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0" name="Google Shape;220;p13">
            <a:hlinkClick r:id="" action="ppaction://noaction"/>
          </p:cNvPr>
          <p:cNvSpPr txBox="1">
            <a:spLocks noGrp="1"/>
          </p:cNvSpPr>
          <p:nvPr>
            <p:ph type="subTitle" idx="6"/>
          </p:nvPr>
        </p:nvSpPr>
        <p:spPr>
          <a:xfrm>
            <a:off x="3905700"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1" name="Google Shape;221;p13"/>
          <p:cNvSpPr txBox="1">
            <a:spLocks noGrp="1"/>
          </p:cNvSpPr>
          <p:nvPr>
            <p:ph type="subTitle" idx="7"/>
          </p:nvPr>
        </p:nvSpPr>
        <p:spPr>
          <a:xfrm>
            <a:off x="1391100"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2" name="Google Shape;222;p13"/>
          <p:cNvSpPr txBox="1">
            <a:spLocks noGrp="1"/>
          </p:cNvSpPr>
          <p:nvPr>
            <p:ph type="subTitle" idx="8"/>
          </p:nvPr>
        </p:nvSpPr>
        <p:spPr>
          <a:xfrm>
            <a:off x="3905700"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3" name="Google Shape;223;p13">
            <a:hlinkClick r:id="rId2" action="ppaction://hlinksldjump"/>
          </p:cNvPr>
          <p:cNvSpPr txBox="1">
            <a:spLocks noGrp="1"/>
          </p:cNvSpPr>
          <p:nvPr>
            <p:ph type="title" idx="9" hasCustomPrompt="1"/>
          </p:nvPr>
        </p:nvSpPr>
        <p:spPr>
          <a:xfrm>
            <a:off x="792175"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4" name="Google Shape;224;p13">
            <a:hlinkClick r:id="" action="ppaction://noaction"/>
          </p:cNvPr>
          <p:cNvSpPr txBox="1">
            <a:spLocks noGrp="1"/>
          </p:cNvSpPr>
          <p:nvPr>
            <p:ph type="title" idx="13" hasCustomPrompt="1"/>
          </p:nvPr>
        </p:nvSpPr>
        <p:spPr>
          <a:xfrm>
            <a:off x="3314700"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5" name="Google Shape;225;p13">
            <a:hlinkClick r:id="rId3" action="ppaction://hlinksldjump"/>
          </p:cNvPr>
          <p:cNvSpPr txBox="1">
            <a:spLocks noGrp="1"/>
          </p:cNvSpPr>
          <p:nvPr>
            <p:ph type="title" idx="14" hasCustomPrompt="1"/>
          </p:nvPr>
        </p:nvSpPr>
        <p:spPr>
          <a:xfrm>
            <a:off x="792175"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6" name="Google Shape;226;p13">
            <a:hlinkClick r:id="" action="ppaction://noaction"/>
          </p:cNvPr>
          <p:cNvSpPr txBox="1">
            <a:spLocks noGrp="1"/>
          </p:cNvSpPr>
          <p:nvPr>
            <p:ph type="title" idx="15" hasCustomPrompt="1"/>
          </p:nvPr>
        </p:nvSpPr>
        <p:spPr>
          <a:xfrm>
            <a:off x="3314700"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7" name="Google Shape;227;p13"/>
          <p:cNvSpPr txBox="1">
            <a:spLocks noGrp="1"/>
          </p:cNvSpPr>
          <p:nvPr>
            <p:ph type="subTitle" idx="16"/>
          </p:nvPr>
        </p:nvSpPr>
        <p:spPr>
          <a:xfrm>
            <a:off x="6428225"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8" name="Google Shape;228;p13">
            <a:hlinkClick r:id="" action="ppaction://noaction"/>
          </p:cNvPr>
          <p:cNvSpPr txBox="1">
            <a:spLocks noGrp="1"/>
          </p:cNvSpPr>
          <p:nvPr>
            <p:ph type="subTitle" idx="17"/>
          </p:nvPr>
        </p:nvSpPr>
        <p:spPr>
          <a:xfrm>
            <a:off x="6428225"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9" name="Google Shape;229;p13">
            <a:hlinkClick r:id="" action="ppaction://noaction"/>
          </p:cNvPr>
          <p:cNvSpPr txBox="1">
            <a:spLocks noGrp="1"/>
          </p:cNvSpPr>
          <p:nvPr>
            <p:ph type="subTitle" idx="18"/>
          </p:nvPr>
        </p:nvSpPr>
        <p:spPr>
          <a:xfrm>
            <a:off x="6428225"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30" name="Google Shape;230;p13"/>
          <p:cNvSpPr txBox="1">
            <a:spLocks noGrp="1"/>
          </p:cNvSpPr>
          <p:nvPr>
            <p:ph type="subTitle" idx="19"/>
          </p:nvPr>
        </p:nvSpPr>
        <p:spPr>
          <a:xfrm>
            <a:off x="6428225"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31" name="Google Shape;231;p13">
            <a:hlinkClick r:id="" action="ppaction://noaction"/>
          </p:cNvPr>
          <p:cNvSpPr txBox="1">
            <a:spLocks noGrp="1"/>
          </p:cNvSpPr>
          <p:nvPr>
            <p:ph type="title" idx="20" hasCustomPrompt="1"/>
          </p:nvPr>
        </p:nvSpPr>
        <p:spPr>
          <a:xfrm>
            <a:off x="5837225"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32" name="Google Shape;232;p13">
            <a:hlinkClick r:id="" action="ppaction://noaction"/>
          </p:cNvPr>
          <p:cNvSpPr txBox="1">
            <a:spLocks noGrp="1"/>
          </p:cNvSpPr>
          <p:nvPr>
            <p:ph type="title" idx="21" hasCustomPrompt="1"/>
          </p:nvPr>
        </p:nvSpPr>
        <p:spPr>
          <a:xfrm>
            <a:off x="5837225"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Tree>
    <p:extLst>
      <p:ext uri="{BB962C8B-B14F-4D97-AF65-F5344CB8AC3E}">
        <p14:creationId xmlns:p14="http://schemas.microsoft.com/office/powerpoint/2010/main" val="2905854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rot="10800000" flipH="1">
            <a:off x="-1411582" y="-1157400"/>
            <a:ext cx="4436782" cy="3714342"/>
          </a:xfrm>
          <a:custGeom>
            <a:avLst/>
            <a:gdLst/>
            <a:ahLst/>
            <a:cxnLst/>
            <a:rect l="l" t="t" r="r" b="b"/>
            <a:pathLst>
              <a:path w="61178" h="52038" extrusionOk="0">
                <a:moveTo>
                  <a:pt x="4170" y="12043"/>
                </a:moveTo>
                <a:cubicBezTo>
                  <a:pt x="7339" y="7239"/>
                  <a:pt x="14177" y="1"/>
                  <a:pt x="24184" y="5571"/>
                </a:cubicBezTo>
                <a:cubicBezTo>
                  <a:pt x="34191" y="11142"/>
                  <a:pt x="29988" y="17146"/>
                  <a:pt x="34024" y="21249"/>
                </a:cubicBezTo>
                <a:cubicBezTo>
                  <a:pt x="38061" y="25319"/>
                  <a:pt x="43198" y="25586"/>
                  <a:pt x="51103" y="27253"/>
                </a:cubicBezTo>
                <a:cubicBezTo>
                  <a:pt x="58976" y="28921"/>
                  <a:pt x="61177" y="36093"/>
                  <a:pt x="54472" y="41664"/>
                </a:cubicBezTo>
                <a:cubicBezTo>
                  <a:pt x="47801" y="47268"/>
                  <a:pt x="33758" y="52038"/>
                  <a:pt x="26819" y="46467"/>
                </a:cubicBezTo>
                <a:cubicBezTo>
                  <a:pt x="19848" y="40930"/>
                  <a:pt x="11108" y="34826"/>
                  <a:pt x="5537" y="31590"/>
                </a:cubicBezTo>
                <a:cubicBezTo>
                  <a:pt x="0" y="28388"/>
                  <a:pt x="967" y="16879"/>
                  <a:pt x="4170" y="1204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062825" y="3370500"/>
            <a:ext cx="775608" cy="1012954"/>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605425" y="342175"/>
            <a:ext cx="2052600" cy="20526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6412578" y="-640069"/>
            <a:ext cx="1962482" cy="1953284"/>
            <a:chOff x="386328" y="2672681"/>
            <a:chExt cx="1962482" cy="1953284"/>
          </a:xfrm>
        </p:grpSpPr>
        <p:sp>
          <p:nvSpPr>
            <p:cNvPr id="13" name="Google Shape;13;p2"/>
            <p:cNvSpPr/>
            <p:nvPr/>
          </p:nvSpPr>
          <p:spPr>
            <a:xfrm>
              <a:off x="602590" y="3031586"/>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86328" y="2672681"/>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95817" y="2846396"/>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906269" y="2679600"/>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314642" y="2672681"/>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724131" y="2785411"/>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874810" y="2808447"/>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51868" y="3289279"/>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516292" y="3153513"/>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04963" y="2940732"/>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113335" y="2940732"/>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522825" y="2940732"/>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931197" y="2975243"/>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89766" y="3559565"/>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97897" y="3303075"/>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906269" y="3303075"/>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314642" y="3303075"/>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724131" y="3301915"/>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2132503" y="3301915"/>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95525" y="3644703"/>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04963" y="3644703"/>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1113335" y="3644703"/>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1522825" y="3644703"/>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931197" y="3644703"/>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2339569" y="3728681"/>
              <a:ext cx="6919" cy="10401"/>
            </a:xfrm>
            <a:custGeom>
              <a:avLst/>
              <a:gdLst/>
              <a:ahLst/>
              <a:cxnLst/>
              <a:rect l="l" t="t" r="r" b="b"/>
              <a:pathLst>
                <a:path w="161" h="242" extrusionOk="0">
                  <a:moveTo>
                    <a:pt x="81" y="1"/>
                  </a:moveTo>
                  <a:lnTo>
                    <a:pt x="0" y="161"/>
                  </a:lnTo>
                  <a:lnTo>
                    <a:pt x="134" y="241"/>
                  </a:lnTo>
                  <a:cubicBezTo>
                    <a:pt x="134" y="161"/>
                    <a:pt x="134" y="108"/>
                    <a:pt x="161" y="27"/>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97897" y="4010528"/>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906269" y="4010528"/>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1314642" y="4010528"/>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1724131" y="4010528"/>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132503" y="4095623"/>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90153" y="4437294"/>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55642" y="4352156"/>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113335" y="4352156"/>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522825" y="4352156"/>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931197" y="4437294"/>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2"/>
          <p:cNvSpPr/>
          <p:nvPr/>
        </p:nvSpPr>
        <p:spPr>
          <a:xfrm>
            <a:off x="-125" y="4599425"/>
            <a:ext cx="9144321" cy="595550"/>
          </a:xfrm>
          <a:custGeom>
            <a:avLst/>
            <a:gdLst/>
            <a:ahLst/>
            <a:cxnLst/>
            <a:rect l="l" t="t" r="r" b="b"/>
            <a:pathLst>
              <a:path w="287196" h="23822" extrusionOk="0">
                <a:moveTo>
                  <a:pt x="1" y="0"/>
                </a:moveTo>
                <a:lnTo>
                  <a:pt x="1" y="23822"/>
                </a:lnTo>
                <a:lnTo>
                  <a:pt x="287196" y="23822"/>
                </a:lnTo>
                <a:lnTo>
                  <a:pt x="2871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txBox="1">
            <a:spLocks noGrp="1"/>
          </p:cNvSpPr>
          <p:nvPr>
            <p:ph type="ctrTitle"/>
          </p:nvPr>
        </p:nvSpPr>
        <p:spPr>
          <a:xfrm>
            <a:off x="1283094" y="1290750"/>
            <a:ext cx="65778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500" b="1">
                <a:solidFill>
                  <a:srgbClr val="806860"/>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0" name="Google Shape;50;p2"/>
          <p:cNvSpPr txBox="1">
            <a:spLocks noGrp="1"/>
          </p:cNvSpPr>
          <p:nvPr>
            <p:ph type="subTitle" idx="1"/>
          </p:nvPr>
        </p:nvSpPr>
        <p:spPr>
          <a:xfrm>
            <a:off x="1283100" y="3394625"/>
            <a:ext cx="6577800" cy="458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500">
                <a:latin typeface="Manjari"/>
                <a:ea typeface="Manjari"/>
                <a:cs typeface="Manjari"/>
                <a:sym typeface="Manjari"/>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3"/>
          <p:cNvSpPr/>
          <p:nvPr/>
        </p:nvSpPr>
        <p:spPr>
          <a:xfrm>
            <a:off x="6710333" y="1328994"/>
            <a:ext cx="2375400" cy="2375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 name="Google Shape;53;p3"/>
          <p:cNvGrpSpPr/>
          <p:nvPr/>
        </p:nvGrpSpPr>
        <p:grpSpPr>
          <a:xfrm>
            <a:off x="6352643" y="607781"/>
            <a:ext cx="2270935" cy="2260334"/>
            <a:chOff x="6762468" y="1386456"/>
            <a:chExt cx="2270935" cy="2260334"/>
          </a:xfrm>
        </p:grpSpPr>
        <p:sp>
          <p:nvSpPr>
            <p:cNvPr id="54" name="Google Shape;54;p3"/>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3"/>
          <p:cNvSpPr/>
          <p:nvPr/>
        </p:nvSpPr>
        <p:spPr>
          <a:xfrm rot="8100000">
            <a:off x="402124" y="-935267"/>
            <a:ext cx="1938844" cy="3305623"/>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641525" y="2945026"/>
            <a:ext cx="1460036" cy="19068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a:hlinkClick r:id="" action="ppaction://noaction"/>
          </p:cNvPr>
          <p:cNvSpPr txBox="1">
            <a:spLocks noGrp="1"/>
          </p:cNvSpPr>
          <p:nvPr>
            <p:ph type="title"/>
          </p:nvPr>
        </p:nvSpPr>
        <p:spPr>
          <a:xfrm>
            <a:off x="2019300" y="1960425"/>
            <a:ext cx="5105400" cy="121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0" name="Google Shape;90;p3"/>
          <p:cNvSpPr txBox="1">
            <a:spLocks noGrp="1"/>
          </p:cNvSpPr>
          <p:nvPr>
            <p:ph type="title" idx="2" hasCustomPrompt="1"/>
          </p:nvPr>
        </p:nvSpPr>
        <p:spPr>
          <a:xfrm>
            <a:off x="2019300" y="914400"/>
            <a:ext cx="5105400" cy="1213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7500">
                <a:solidFill>
                  <a:schemeClr val="accent1"/>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0"/>
        <p:cNvGrpSpPr/>
        <p:nvPr/>
      </p:nvGrpSpPr>
      <p:grpSpPr>
        <a:xfrm>
          <a:off x="0" y="0"/>
          <a:ext cx="0" cy="0"/>
          <a:chOff x="0" y="0"/>
          <a:chExt cx="0" cy="0"/>
        </a:xfrm>
      </p:grpSpPr>
      <p:sp>
        <p:nvSpPr>
          <p:cNvPr id="111" name="Google Shape;111;p7"/>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None/>
              <a:defRPr>
                <a:solidFill>
                  <a:schemeClr val="accent2"/>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2" name="Google Shape;112;p7"/>
          <p:cNvSpPr txBox="1">
            <a:spLocks noGrp="1"/>
          </p:cNvSpPr>
          <p:nvPr>
            <p:ph type="body" idx="1"/>
          </p:nvPr>
        </p:nvSpPr>
        <p:spPr>
          <a:xfrm>
            <a:off x="713225" y="1122325"/>
            <a:ext cx="7717500" cy="3580500"/>
          </a:xfrm>
          <a:prstGeom prst="rect">
            <a:avLst/>
          </a:prstGeom>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Hammersmith One"/>
              <a:buAutoNum type="arabicPeriod"/>
              <a:defRPr sz="1600">
                <a:solidFill>
                  <a:srgbClr val="806860"/>
                </a:solidFill>
              </a:defRPr>
            </a:lvl1pPr>
            <a:lvl2pPr marL="914400" lvl="1" indent="-317500">
              <a:spcBef>
                <a:spcPts val="0"/>
              </a:spcBef>
              <a:spcAft>
                <a:spcPts val="0"/>
              </a:spcAft>
              <a:buClr>
                <a:schemeClr val="accent1"/>
              </a:buClr>
              <a:buSzPts val="1400"/>
              <a:buFont typeface="Hammersmith One"/>
              <a:buAutoNum type="alphaLcPeriod"/>
              <a:defRPr sz="1600"/>
            </a:lvl2pPr>
            <a:lvl3pPr marL="1371600" lvl="2" indent="-317500">
              <a:spcBef>
                <a:spcPts val="0"/>
              </a:spcBef>
              <a:spcAft>
                <a:spcPts val="0"/>
              </a:spcAft>
              <a:buClr>
                <a:srgbClr val="FEDD4F"/>
              </a:buClr>
              <a:buSzPts val="1400"/>
              <a:buFont typeface="Hammersmith One"/>
              <a:buAutoNum type="romanLcPeriod"/>
              <a:defRPr sz="1200"/>
            </a:lvl3pPr>
            <a:lvl4pPr marL="1828800" lvl="3" indent="-317500">
              <a:spcBef>
                <a:spcPts val="0"/>
              </a:spcBef>
              <a:spcAft>
                <a:spcPts val="0"/>
              </a:spcAft>
              <a:buClr>
                <a:srgbClr val="FEDD4F"/>
              </a:buClr>
              <a:buSzPts val="1400"/>
              <a:buFont typeface="Hammersmith One"/>
              <a:buAutoNum type="arabicPeriod"/>
              <a:defRPr sz="1200"/>
            </a:lvl4pPr>
            <a:lvl5pPr marL="2286000" lvl="4" indent="-317500">
              <a:spcBef>
                <a:spcPts val="0"/>
              </a:spcBef>
              <a:spcAft>
                <a:spcPts val="0"/>
              </a:spcAft>
              <a:buClr>
                <a:srgbClr val="FEDD4F"/>
              </a:buClr>
              <a:buSzPts val="1400"/>
              <a:buFont typeface="Hammersmith One"/>
              <a:buAutoNum type="alphaLcPeriod"/>
              <a:defRPr sz="1200"/>
            </a:lvl5pPr>
            <a:lvl6pPr marL="2743200" lvl="5" indent="-317500">
              <a:spcBef>
                <a:spcPts val="0"/>
              </a:spcBef>
              <a:spcAft>
                <a:spcPts val="0"/>
              </a:spcAft>
              <a:buClr>
                <a:srgbClr val="FEDD4F"/>
              </a:buClr>
              <a:buSzPts val="1400"/>
              <a:buFont typeface="Hammersmith One"/>
              <a:buAutoNum type="romanLcPeriod"/>
              <a:defRPr sz="1200"/>
            </a:lvl6pPr>
            <a:lvl7pPr marL="3200400" lvl="6" indent="-317500">
              <a:spcBef>
                <a:spcPts val="0"/>
              </a:spcBef>
              <a:spcAft>
                <a:spcPts val="0"/>
              </a:spcAft>
              <a:buClr>
                <a:srgbClr val="FEDD4F"/>
              </a:buClr>
              <a:buSzPts val="1400"/>
              <a:buFont typeface="Hammersmith One"/>
              <a:buAutoNum type="arabicPeriod"/>
              <a:defRPr sz="1200"/>
            </a:lvl7pPr>
            <a:lvl8pPr marL="3657600" lvl="7" indent="-317500">
              <a:spcBef>
                <a:spcPts val="0"/>
              </a:spcBef>
              <a:spcAft>
                <a:spcPts val="0"/>
              </a:spcAft>
              <a:buClr>
                <a:srgbClr val="FEDD4F"/>
              </a:buClr>
              <a:buSzPts val="1400"/>
              <a:buFont typeface="Hammersmith One"/>
              <a:buAutoNum type="alphaLcPeriod"/>
              <a:defRPr sz="1200"/>
            </a:lvl8pPr>
            <a:lvl9pPr marL="4114800" lvl="8" indent="-317500">
              <a:spcBef>
                <a:spcPts val="0"/>
              </a:spcBef>
              <a:spcAft>
                <a:spcPts val="0"/>
              </a:spcAft>
              <a:buClr>
                <a:srgbClr val="FEDD4F"/>
              </a:buClr>
              <a:buSzPts val="1400"/>
              <a:buFont typeface="Hammersmith One"/>
              <a:buAutoNum type="romanLcPeriod"/>
              <a:defRPr sz="1200"/>
            </a:lvl9pPr>
          </a:lstStyle>
          <a:p>
            <a:endParaRPr/>
          </a:p>
        </p:txBody>
      </p:sp>
      <p:grpSp>
        <p:nvGrpSpPr>
          <p:cNvPr id="113" name="Google Shape;113;p7"/>
          <p:cNvGrpSpPr/>
          <p:nvPr/>
        </p:nvGrpSpPr>
        <p:grpSpPr>
          <a:xfrm>
            <a:off x="8039875" y="1772525"/>
            <a:ext cx="2052600" cy="2052600"/>
            <a:chOff x="-1185375" y="1414000"/>
            <a:chExt cx="2052600" cy="2052600"/>
          </a:xfrm>
        </p:grpSpPr>
        <p:sp>
          <p:nvSpPr>
            <p:cNvPr id="114" name="Google Shape;114;p7"/>
            <p:cNvSpPr/>
            <p:nvPr/>
          </p:nvSpPr>
          <p:spPr>
            <a:xfrm>
              <a:off x="-1185375" y="1414000"/>
              <a:ext cx="2052600" cy="205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7"/>
            <p:cNvSpPr/>
            <p:nvPr/>
          </p:nvSpPr>
          <p:spPr>
            <a:xfrm>
              <a:off x="-1140322" y="1463656"/>
              <a:ext cx="1962482" cy="1953284"/>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p:nvPr/>
          </p:nvSpPr>
          <p:spPr>
            <a:xfrm>
              <a:off x="-730833" y="1637371"/>
              <a:ext cx="10401" cy="808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a:off x="-620381" y="1470575"/>
              <a:ext cx="308321" cy="260014"/>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a:off x="-212008" y="1463656"/>
              <a:ext cx="309481" cy="266933"/>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a:off x="197481" y="1576386"/>
              <a:ext cx="117372" cy="69065"/>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7"/>
            <p:cNvSpPr/>
            <p:nvPr/>
          </p:nvSpPr>
          <p:spPr>
            <a:xfrm>
              <a:off x="348160" y="1599422"/>
              <a:ext cx="6962" cy="131167"/>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1074782" y="2080254"/>
              <a:ext cx="2364" cy="4642"/>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7"/>
            <p:cNvSpPr/>
            <p:nvPr/>
          </p:nvSpPr>
          <p:spPr>
            <a:xfrm>
              <a:off x="-924060" y="1822561"/>
              <a:ext cx="2321" cy="2364"/>
            </a:xfrm>
            <a:custGeom>
              <a:avLst/>
              <a:gdLst/>
              <a:ahLst/>
              <a:cxnLst/>
              <a:rect l="l" t="t" r="r" b="b"/>
              <a:pathLst>
                <a:path w="54" h="55" extrusionOk="0">
                  <a:moveTo>
                    <a:pt x="54" y="1"/>
                  </a:moveTo>
                  <a:cubicBezTo>
                    <a:pt x="27" y="27"/>
                    <a:pt x="27" y="27"/>
                    <a:pt x="0" y="54"/>
                  </a:cubicBezTo>
                  <a:lnTo>
                    <a:pt x="54" y="27"/>
                  </a:lnTo>
                  <a:lnTo>
                    <a:pt x="54"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1010358" y="1944488"/>
              <a:ext cx="88620" cy="55269"/>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a:off x="-821687" y="1731707"/>
              <a:ext cx="308321" cy="353189"/>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7"/>
            <p:cNvSpPr/>
            <p:nvPr/>
          </p:nvSpPr>
          <p:spPr>
            <a:xfrm>
              <a:off x="-413315" y="1731707"/>
              <a:ext cx="309481" cy="35202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7"/>
            <p:cNvSpPr/>
            <p:nvPr/>
          </p:nvSpPr>
          <p:spPr>
            <a:xfrm>
              <a:off x="-3825" y="1731707"/>
              <a:ext cx="308321" cy="35202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7"/>
            <p:cNvSpPr/>
            <p:nvPr/>
          </p:nvSpPr>
          <p:spPr>
            <a:xfrm>
              <a:off x="404547" y="1766218"/>
              <a:ext cx="308321" cy="317518"/>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1136884" y="2350540"/>
              <a:ext cx="8080" cy="10401"/>
            </a:xfrm>
            <a:custGeom>
              <a:avLst/>
              <a:gdLst/>
              <a:ahLst/>
              <a:cxnLst/>
              <a:rect l="l" t="t" r="r" b="b"/>
              <a:pathLst>
                <a:path w="188" h="242" extrusionOk="0">
                  <a:moveTo>
                    <a:pt x="1" y="1"/>
                  </a:moveTo>
                  <a:cubicBezTo>
                    <a:pt x="1" y="54"/>
                    <a:pt x="1" y="135"/>
                    <a:pt x="1" y="188"/>
                  </a:cubicBezTo>
                  <a:lnTo>
                    <a:pt x="108" y="242"/>
                  </a:lnTo>
                  <a:lnTo>
                    <a:pt x="188" y="108"/>
                  </a:lnTo>
                  <a:lnTo>
                    <a:pt x="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1028753" y="2094050"/>
              <a:ext cx="308321" cy="35202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a:off x="-620381" y="2094050"/>
              <a:ext cx="308321" cy="35202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7"/>
            <p:cNvSpPr/>
            <p:nvPr/>
          </p:nvSpPr>
          <p:spPr>
            <a:xfrm>
              <a:off x="-212008" y="2094050"/>
              <a:ext cx="309481" cy="35202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a:off x="197481" y="2092890"/>
              <a:ext cx="308321" cy="353189"/>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p:nvPr/>
          </p:nvSpPr>
          <p:spPr>
            <a:xfrm>
              <a:off x="605853" y="2092890"/>
              <a:ext cx="207109" cy="353189"/>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7"/>
            <p:cNvSpPr/>
            <p:nvPr/>
          </p:nvSpPr>
          <p:spPr>
            <a:xfrm>
              <a:off x="-1131125" y="2435678"/>
              <a:ext cx="209386" cy="35202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7"/>
            <p:cNvSpPr/>
            <p:nvPr/>
          </p:nvSpPr>
          <p:spPr>
            <a:xfrm>
              <a:off x="-821687" y="2435678"/>
              <a:ext cx="308321" cy="35202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413315" y="2435678"/>
              <a:ext cx="309481" cy="35202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p:nvPr/>
          </p:nvSpPr>
          <p:spPr>
            <a:xfrm>
              <a:off x="-3825" y="2435678"/>
              <a:ext cx="308321" cy="35202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7"/>
            <p:cNvSpPr/>
            <p:nvPr/>
          </p:nvSpPr>
          <p:spPr>
            <a:xfrm>
              <a:off x="404547" y="2435678"/>
              <a:ext cx="308321" cy="35202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1028753" y="2801503"/>
              <a:ext cx="308321" cy="314080"/>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7"/>
            <p:cNvSpPr/>
            <p:nvPr/>
          </p:nvSpPr>
          <p:spPr>
            <a:xfrm>
              <a:off x="-620381" y="2801503"/>
              <a:ext cx="308321" cy="35202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7"/>
            <p:cNvSpPr/>
            <p:nvPr/>
          </p:nvSpPr>
          <p:spPr>
            <a:xfrm>
              <a:off x="-212008" y="2801503"/>
              <a:ext cx="309481" cy="35202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197481" y="2801503"/>
              <a:ext cx="308321" cy="35202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7"/>
            <p:cNvSpPr/>
            <p:nvPr/>
          </p:nvSpPr>
          <p:spPr>
            <a:xfrm>
              <a:off x="605853" y="2886598"/>
              <a:ext cx="84021" cy="52948"/>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636497" y="3228269"/>
              <a:ext cx="123131" cy="73663"/>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p:nvPr/>
          </p:nvSpPr>
          <p:spPr>
            <a:xfrm>
              <a:off x="-671008" y="3143131"/>
              <a:ext cx="6962" cy="139247"/>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7"/>
            <p:cNvSpPr/>
            <p:nvPr/>
          </p:nvSpPr>
          <p:spPr>
            <a:xfrm>
              <a:off x="-413315" y="3143131"/>
              <a:ext cx="309481" cy="273810"/>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7"/>
            <p:cNvSpPr/>
            <p:nvPr/>
          </p:nvSpPr>
          <p:spPr>
            <a:xfrm>
              <a:off x="-3825" y="3143131"/>
              <a:ext cx="308321" cy="265773"/>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7"/>
            <p:cNvSpPr/>
            <p:nvPr/>
          </p:nvSpPr>
          <p:spPr>
            <a:xfrm>
              <a:off x="404547" y="3228269"/>
              <a:ext cx="13839" cy="10401"/>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9" name="Google Shape;149;p7"/>
          <p:cNvSpPr/>
          <p:nvPr/>
        </p:nvSpPr>
        <p:spPr>
          <a:xfrm flipH="1">
            <a:off x="-817503" y="2575150"/>
            <a:ext cx="2540578" cy="3781493"/>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7"/>
        <p:cNvGrpSpPr/>
        <p:nvPr/>
      </p:nvGrpSpPr>
      <p:grpSpPr>
        <a:xfrm>
          <a:off x="0" y="0"/>
          <a:ext cx="0" cy="0"/>
          <a:chOff x="0" y="0"/>
          <a:chExt cx="0" cy="0"/>
        </a:xfrm>
      </p:grpSpPr>
      <p:sp>
        <p:nvSpPr>
          <p:cNvPr id="158" name="Google Shape;158;p9"/>
          <p:cNvSpPr/>
          <p:nvPr/>
        </p:nvSpPr>
        <p:spPr>
          <a:xfrm>
            <a:off x="763275" y="799200"/>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9"/>
          <p:cNvSpPr/>
          <p:nvPr/>
        </p:nvSpPr>
        <p:spPr>
          <a:xfrm>
            <a:off x="6926300" y="-86950"/>
            <a:ext cx="4030804" cy="5999550"/>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112700" y="3113038"/>
            <a:ext cx="1938817" cy="3305577"/>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9"/>
          <p:cNvSpPr txBox="1">
            <a:spLocks noGrp="1"/>
          </p:cNvSpPr>
          <p:nvPr>
            <p:ph type="title"/>
          </p:nvPr>
        </p:nvSpPr>
        <p:spPr>
          <a:xfrm>
            <a:off x="1569450" y="1152050"/>
            <a:ext cx="6005100" cy="1516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600">
                <a:solidFill>
                  <a:schemeClr val="accent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2" name="Google Shape;162;p9"/>
          <p:cNvSpPr txBox="1">
            <a:spLocks noGrp="1"/>
          </p:cNvSpPr>
          <p:nvPr>
            <p:ph type="subTitle" idx="1"/>
          </p:nvPr>
        </p:nvSpPr>
        <p:spPr>
          <a:xfrm>
            <a:off x="1904250" y="2756350"/>
            <a:ext cx="53355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a:solidFill>
                  <a:schemeClr val="accent2"/>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text 2">
  <p:cSld name="CUSTOM_24_1">
    <p:spTree>
      <p:nvGrpSpPr>
        <p:cNvPr id="1" name="Shape 539"/>
        <p:cNvGrpSpPr/>
        <p:nvPr/>
      </p:nvGrpSpPr>
      <p:grpSpPr>
        <a:xfrm>
          <a:off x="0" y="0"/>
          <a:ext cx="0" cy="0"/>
          <a:chOff x="0" y="0"/>
          <a:chExt cx="0" cy="0"/>
        </a:xfrm>
      </p:grpSpPr>
      <p:sp>
        <p:nvSpPr>
          <p:cNvPr id="540" name="Google Shape;540;p23"/>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41" name="Google Shape;541;p23"/>
          <p:cNvSpPr txBox="1">
            <a:spLocks noGrp="1"/>
          </p:cNvSpPr>
          <p:nvPr>
            <p:ph type="subTitle" idx="1"/>
          </p:nvPr>
        </p:nvSpPr>
        <p:spPr>
          <a:xfrm>
            <a:off x="713250" y="1123450"/>
            <a:ext cx="7717500" cy="34428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1800"/>
              <a:buAutoNum type="arabicPeriod"/>
              <a:defRPr sz="1600"/>
            </a:lvl1pPr>
            <a:lvl2pPr lvl="1">
              <a:spcBef>
                <a:spcPts val="0"/>
              </a:spcBef>
              <a:spcAft>
                <a:spcPts val="0"/>
              </a:spcAft>
              <a:buClr>
                <a:schemeClr val="accent1"/>
              </a:buClr>
              <a:buSzPts val="1400"/>
              <a:buAutoNum type="alphaLcPeriod"/>
              <a:defRPr sz="1600"/>
            </a:lvl2pPr>
            <a:lvl3pPr lvl="2">
              <a:spcBef>
                <a:spcPts val="0"/>
              </a:spcBef>
              <a:spcAft>
                <a:spcPts val="0"/>
              </a:spcAft>
              <a:buSzPts val="1400"/>
              <a:buAutoNum type="romanLcPeriod"/>
              <a:defRPr/>
            </a:lvl3pPr>
            <a:lvl4pPr lvl="3">
              <a:spcBef>
                <a:spcPts val="0"/>
              </a:spcBef>
              <a:spcAft>
                <a:spcPts val="0"/>
              </a:spcAft>
              <a:buSzPts val="1400"/>
              <a:buAutoNum type="arabicPeriod"/>
              <a:defRPr/>
            </a:lvl4pPr>
            <a:lvl5pPr lvl="4">
              <a:spcBef>
                <a:spcPts val="0"/>
              </a:spcBef>
              <a:spcAft>
                <a:spcPts val="0"/>
              </a:spcAft>
              <a:buSzPts val="1400"/>
              <a:buAutoNum type="alphaLcPeriod"/>
              <a:defRPr/>
            </a:lvl5pPr>
            <a:lvl6pPr lvl="5">
              <a:spcBef>
                <a:spcPts val="0"/>
              </a:spcBef>
              <a:spcAft>
                <a:spcPts val="0"/>
              </a:spcAft>
              <a:buSzPts val="1400"/>
              <a:buAutoNum type="romanLcPeriod"/>
              <a:defRPr/>
            </a:lvl6pPr>
            <a:lvl7pPr lvl="6">
              <a:spcBef>
                <a:spcPts val="0"/>
              </a:spcBef>
              <a:spcAft>
                <a:spcPts val="0"/>
              </a:spcAft>
              <a:buSzPts val="1400"/>
              <a:buAutoNum type="arabicPeriod"/>
              <a:defRPr/>
            </a:lvl7pPr>
            <a:lvl8pPr lvl="7">
              <a:spcBef>
                <a:spcPts val="0"/>
              </a:spcBef>
              <a:spcAft>
                <a:spcPts val="0"/>
              </a:spcAft>
              <a:buSzPts val="1400"/>
              <a:buAutoNum type="alphaLcPeriod"/>
              <a:defRPr/>
            </a:lvl8pPr>
            <a:lvl9pPr lvl="8">
              <a:spcBef>
                <a:spcPts val="0"/>
              </a:spcBef>
              <a:spcAft>
                <a:spcPts val="0"/>
              </a:spcAft>
              <a:buSzPts val="1400"/>
              <a:buAutoNum type="romanLcPeriod"/>
              <a:defRPr/>
            </a:lvl9pPr>
          </a:lstStyle>
          <a:p>
            <a:endParaRPr/>
          </a:p>
        </p:txBody>
      </p:sp>
      <p:sp>
        <p:nvSpPr>
          <p:cNvPr id="542" name="Google Shape;542;p23"/>
          <p:cNvSpPr/>
          <p:nvPr/>
        </p:nvSpPr>
        <p:spPr>
          <a:xfrm>
            <a:off x="-598400" y="3985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3"/>
          <p:cNvSpPr/>
          <p:nvPr/>
        </p:nvSpPr>
        <p:spPr>
          <a:xfrm rot="7619243">
            <a:off x="7150868" y="2766901"/>
            <a:ext cx="3210914" cy="3197601"/>
          </a:xfrm>
          <a:custGeom>
            <a:avLst/>
            <a:gdLst/>
            <a:ahLst/>
            <a:cxnLst/>
            <a:rect l="l" t="t" r="r" b="b"/>
            <a:pathLst>
              <a:path w="48235" h="48035" extrusionOk="0">
                <a:moveTo>
                  <a:pt x="3770" y="17379"/>
                </a:moveTo>
                <a:cubicBezTo>
                  <a:pt x="7573" y="20948"/>
                  <a:pt x="10108" y="20948"/>
                  <a:pt x="20515" y="21349"/>
                </a:cubicBezTo>
                <a:cubicBezTo>
                  <a:pt x="30956" y="21782"/>
                  <a:pt x="19314" y="35525"/>
                  <a:pt x="27520" y="41797"/>
                </a:cubicBezTo>
                <a:cubicBezTo>
                  <a:pt x="35726" y="48034"/>
                  <a:pt x="48235" y="37827"/>
                  <a:pt x="48235" y="26986"/>
                </a:cubicBezTo>
                <a:cubicBezTo>
                  <a:pt x="48235" y="16145"/>
                  <a:pt x="35026" y="0"/>
                  <a:pt x="18080" y="867"/>
                </a:cubicBezTo>
                <a:cubicBezTo>
                  <a:pt x="1135" y="1768"/>
                  <a:pt x="1" y="13843"/>
                  <a:pt x="3770" y="1737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4" name="Google Shape;544;p23"/>
          <p:cNvGrpSpPr/>
          <p:nvPr/>
        </p:nvGrpSpPr>
        <p:grpSpPr>
          <a:xfrm>
            <a:off x="7295305" y="-672969"/>
            <a:ext cx="2270935" cy="2260334"/>
            <a:chOff x="6762468" y="1386456"/>
            <a:chExt cx="2270935" cy="2260334"/>
          </a:xfrm>
        </p:grpSpPr>
        <p:sp>
          <p:nvSpPr>
            <p:cNvPr id="545" name="Google Shape;545;p23"/>
            <p:cNvSpPr/>
            <p:nvPr/>
          </p:nvSpPr>
          <p:spPr>
            <a:xfrm>
              <a:off x="6762468" y="1386456"/>
              <a:ext cx="2270935" cy="2260292"/>
            </a:xfrm>
            <a:custGeom>
              <a:avLst/>
              <a:gdLst/>
              <a:ahLst/>
              <a:cxnLst/>
              <a:rect l="l" t="t" r="r" b="b"/>
              <a:pathLst>
                <a:path w="45663" h="45449" extrusionOk="0">
                  <a:moveTo>
                    <a:pt x="10947" y="4979"/>
                  </a:moveTo>
                  <a:lnTo>
                    <a:pt x="15605" y="7656"/>
                  </a:lnTo>
                  <a:lnTo>
                    <a:pt x="15605" y="13062"/>
                  </a:lnTo>
                  <a:lnTo>
                    <a:pt x="10947" y="15766"/>
                  </a:lnTo>
                  <a:lnTo>
                    <a:pt x="6263" y="13062"/>
                  </a:lnTo>
                  <a:lnTo>
                    <a:pt x="6263" y="7656"/>
                  </a:lnTo>
                  <a:lnTo>
                    <a:pt x="10947" y="4979"/>
                  </a:lnTo>
                  <a:close/>
                  <a:moveTo>
                    <a:pt x="20449" y="4979"/>
                  </a:moveTo>
                  <a:lnTo>
                    <a:pt x="25133" y="7656"/>
                  </a:lnTo>
                  <a:lnTo>
                    <a:pt x="25133" y="13062"/>
                  </a:lnTo>
                  <a:lnTo>
                    <a:pt x="20449" y="15766"/>
                  </a:lnTo>
                  <a:lnTo>
                    <a:pt x="15792" y="13062"/>
                  </a:lnTo>
                  <a:lnTo>
                    <a:pt x="15792" y="7656"/>
                  </a:lnTo>
                  <a:lnTo>
                    <a:pt x="20449" y="4979"/>
                  </a:lnTo>
                  <a:close/>
                  <a:moveTo>
                    <a:pt x="29978" y="4979"/>
                  </a:moveTo>
                  <a:lnTo>
                    <a:pt x="34635" y="7656"/>
                  </a:lnTo>
                  <a:lnTo>
                    <a:pt x="34635" y="13062"/>
                  </a:lnTo>
                  <a:lnTo>
                    <a:pt x="29978" y="15766"/>
                  </a:lnTo>
                  <a:lnTo>
                    <a:pt x="25294" y="13062"/>
                  </a:lnTo>
                  <a:lnTo>
                    <a:pt x="25294" y="7656"/>
                  </a:lnTo>
                  <a:lnTo>
                    <a:pt x="29978" y="4979"/>
                  </a:lnTo>
                  <a:close/>
                  <a:moveTo>
                    <a:pt x="6183" y="13196"/>
                  </a:moveTo>
                  <a:lnTo>
                    <a:pt x="10867" y="15899"/>
                  </a:lnTo>
                  <a:lnTo>
                    <a:pt x="10867" y="21306"/>
                  </a:lnTo>
                  <a:lnTo>
                    <a:pt x="6183" y="23983"/>
                  </a:lnTo>
                  <a:lnTo>
                    <a:pt x="1526" y="21306"/>
                  </a:lnTo>
                  <a:lnTo>
                    <a:pt x="1526" y="15899"/>
                  </a:lnTo>
                  <a:lnTo>
                    <a:pt x="6183" y="13196"/>
                  </a:lnTo>
                  <a:close/>
                  <a:moveTo>
                    <a:pt x="15712" y="13196"/>
                  </a:moveTo>
                  <a:lnTo>
                    <a:pt x="20369" y="15899"/>
                  </a:lnTo>
                  <a:lnTo>
                    <a:pt x="20369" y="21306"/>
                  </a:lnTo>
                  <a:lnTo>
                    <a:pt x="15712" y="23983"/>
                  </a:lnTo>
                  <a:lnTo>
                    <a:pt x="11028" y="21306"/>
                  </a:lnTo>
                  <a:lnTo>
                    <a:pt x="11028" y="15899"/>
                  </a:lnTo>
                  <a:lnTo>
                    <a:pt x="15712" y="13196"/>
                  </a:lnTo>
                  <a:close/>
                  <a:moveTo>
                    <a:pt x="25213" y="13196"/>
                  </a:moveTo>
                  <a:lnTo>
                    <a:pt x="29871" y="15899"/>
                  </a:lnTo>
                  <a:lnTo>
                    <a:pt x="29871" y="21306"/>
                  </a:lnTo>
                  <a:lnTo>
                    <a:pt x="25213" y="23983"/>
                  </a:lnTo>
                  <a:lnTo>
                    <a:pt x="20529" y="21306"/>
                  </a:lnTo>
                  <a:lnTo>
                    <a:pt x="20529" y="15899"/>
                  </a:lnTo>
                  <a:lnTo>
                    <a:pt x="25213" y="13196"/>
                  </a:lnTo>
                  <a:close/>
                  <a:moveTo>
                    <a:pt x="34715" y="13196"/>
                  </a:moveTo>
                  <a:lnTo>
                    <a:pt x="39399" y="15899"/>
                  </a:lnTo>
                  <a:lnTo>
                    <a:pt x="39399" y="21306"/>
                  </a:lnTo>
                  <a:lnTo>
                    <a:pt x="34715" y="23983"/>
                  </a:lnTo>
                  <a:lnTo>
                    <a:pt x="30058" y="21306"/>
                  </a:lnTo>
                  <a:lnTo>
                    <a:pt x="30058" y="15899"/>
                  </a:lnTo>
                  <a:lnTo>
                    <a:pt x="34715" y="13196"/>
                  </a:lnTo>
                  <a:close/>
                  <a:moveTo>
                    <a:pt x="10947" y="21440"/>
                  </a:moveTo>
                  <a:lnTo>
                    <a:pt x="15605" y="24143"/>
                  </a:lnTo>
                  <a:lnTo>
                    <a:pt x="15605" y="29523"/>
                  </a:lnTo>
                  <a:lnTo>
                    <a:pt x="10947" y="32226"/>
                  </a:lnTo>
                  <a:lnTo>
                    <a:pt x="6263" y="29523"/>
                  </a:lnTo>
                  <a:lnTo>
                    <a:pt x="6263" y="24143"/>
                  </a:lnTo>
                  <a:lnTo>
                    <a:pt x="10947" y="21440"/>
                  </a:lnTo>
                  <a:close/>
                  <a:moveTo>
                    <a:pt x="20449" y="21440"/>
                  </a:moveTo>
                  <a:lnTo>
                    <a:pt x="25133" y="24143"/>
                  </a:lnTo>
                  <a:lnTo>
                    <a:pt x="25133" y="29523"/>
                  </a:lnTo>
                  <a:lnTo>
                    <a:pt x="20449" y="32226"/>
                  </a:lnTo>
                  <a:lnTo>
                    <a:pt x="15792" y="29523"/>
                  </a:lnTo>
                  <a:lnTo>
                    <a:pt x="15792" y="24143"/>
                  </a:lnTo>
                  <a:lnTo>
                    <a:pt x="20449" y="21440"/>
                  </a:lnTo>
                  <a:close/>
                  <a:moveTo>
                    <a:pt x="29978" y="21440"/>
                  </a:moveTo>
                  <a:lnTo>
                    <a:pt x="34635" y="24143"/>
                  </a:lnTo>
                  <a:lnTo>
                    <a:pt x="34635" y="29523"/>
                  </a:lnTo>
                  <a:lnTo>
                    <a:pt x="29978" y="32226"/>
                  </a:lnTo>
                  <a:lnTo>
                    <a:pt x="25294" y="29523"/>
                  </a:lnTo>
                  <a:lnTo>
                    <a:pt x="25294" y="24143"/>
                  </a:lnTo>
                  <a:lnTo>
                    <a:pt x="29978" y="21440"/>
                  </a:lnTo>
                  <a:close/>
                  <a:moveTo>
                    <a:pt x="39480" y="21440"/>
                  </a:moveTo>
                  <a:lnTo>
                    <a:pt x="44137" y="24143"/>
                  </a:lnTo>
                  <a:lnTo>
                    <a:pt x="44137" y="29523"/>
                  </a:lnTo>
                  <a:lnTo>
                    <a:pt x="39480" y="32226"/>
                  </a:lnTo>
                  <a:lnTo>
                    <a:pt x="34796" y="29523"/>
                  </a:lnTo>
                  <a:lnTo>
                    <a:pt x="34796" y="24143"/>
                  </a:lnTo>
                  <a:lnTo>
                    <a:pt x="39480" y="21440"/>
                  </a:lnTo>
                  <a:close/>
                  <a:moveTo>
                    <a:pt x="15712" y="29684"/>
                  </a:moveTo>
                  <a:lnTo>
                    <a:pt x="20369" y="32387"/>
                  </a:lnTo>
                  <a:lnTo>
                    <a:pt x="20369" y="37767"/>
                  </a:lnTo>
                  <a:lnTo>
                    <a:pt x="15712" y="40470"/>
                  </a:lnTo>
                  <a:lnTo>
                    <a:pt x="11028" y="37767"/>
                  </a:lnTo>
                  <a:lnTo>
                    <a:pt x="11028" y="32387"/>
                  </a:lnTo>
                  <a:lnTo>
                    <a:pt x="15712" y="29684"/>
                  </a:lnTo>
                  <a:close/>
                  <a:moveTo>
                    <a:pt x="25213" y="29684"/>
                  </a:moveTo>
                  <a:lnTo>
                    <a:pt x="29871" y="32387"/>
                  </a:lnTo>
                  <a:lnTo>
                    <a:pt x="29871" y="37767"/>
                  </a:lnTo>
                  <a:lnTo>
                    <a:pt x="25213" y="40470"/>
                  </a:lnTo>
                  <a:lnTo>
                    <a:pt x="20529" y="37767"/>
                  </a:lnTo>
                  <a:lnTo>
                    <a:pt x="20529" y="32387"/>
                  </a:lnTo>
                  <a:lnTo>
                    <a:pt x="25213" y="29684"/>
                  </a:lnTo>
                  <a:close/>
                  <a:moveTo>
                    <a:pt x="34715" y="29684"/>
                  </a:moveTo>
                  <a:lnTo>
                    <a:pt x="39399" y="32387"/>
                  </a:lnTo>
                  <a:lnTo>
                    <a:pt x="39399" y="37767"/>
                  </a:lnTo>
                  <a:lnTo>
                    <a:pt x="34715" y="40470"/>
                  </a:lnTo>
                  <a:lnTo>
                    <a:pt x="30058" y="37767"/>
                  </a:lnTo>
                  <a:lnTo>
                    <a:pt x="30058" y="32387"/>
                  </a:lnTo>
                  <a:lnTo>
                    <a:pt x="34715" y="29684"/>
                  </a:lnTo>
                  <a:close/>
                  <a:moveTo>
                    <a:pt x="20369" y="1"/>
                  </a:moveTo>
                  <a:lnTo>
                    <a:pt x="20369" y="4818"/>
                  </a:lnTo>
                  <a:lnTo>
                    <a:pt x="15712" y="7522"/>
                  </a:lnTo>
                  <a:lnTo>
                    <a:pt x="11028" y="4818"/>
                  </a:lnTo>
                  <a:lnTo>
                    <a:pt x="11028" y="3159"/>
                  </a:lnTo>
                  <a:cubicBezTo>
                    <a:pt x="10974" y="3186"/>
                    <a:pt x="10921" y="3239"/>
                    <a:pt x="10867" y="3266"/>
                  </a:cubicBezTo>
                  <a:lnTo>
                    <a:pt x="10867" y="4818"/>
                  </a:lnTo>
                  <a:lnTo>
                    <a:pt x="6183" y="7522"/>
                  </a:lnTo>
                  <a:lnTo>
                    <a:pt x="5915" y="7361"/>
                  </a:lnTo>
                  <a:cubicBezTo>
                    <a:pt x="5889" y="7415"/>
                    <a:pt x="5835" y="7442"/>
                    <a:pt x="5808" y="7495"/>
                  </a:cubicBezTo>
                  <a:lnTo>
                    <a:pt x="6103" y="7656"/>
                  </a:lnTo>
                  <a:lnTo>
                    <a:pt x="6103" y="13062"/>
                  </a:lnTo>
                  <a:lnTo>
                    <a:pt x="1419" y="15766"/>
                  </a:lnTo>
                  <a:lnTo>
                    <a:pt x="1124" y="15578"/>
                  </a:lnTo>
                  <a:cubicBezTo>
                    <a:pt x="1124" y="15632"/>
                    <a:pt x="1098" y="15685"/>
                    <a:pt x="1071" y="15739"/>
                  </a:cubicBezTo>
                  <a:lnTo>
                    <a:pt x="1338" y="15899"/>
                  </a:lnTo>
                  <a:lnTo>
                    <a:pt x="1338" y="21306"/>
                  </a:lnTo>
                  <a:lnTo>
                    <a:pt x="0" y="22082"/>
                  </a:lnTo>
                  <a:cubicBezTo>
                    <a:pt x="0" y="22136"/>
                    <a:pt x="0" y="22216"/>
                    <a:pt x="0" y="22270"/>
                  </a:cubicBezTo>
                  <a:lnTo>
                    <a:pt x="1419" y="21440"/>
                  </a:lnTo>
                  <a:lnTo>
                    <a:pt x="6103" y="24143"/>
                  </a:lnTo>
                  <a:lnTo>
                    <a:pt x="6103" y="29523"/>
                  </a:lnTo>
                  <a:lnTo>
                    <a:pt x="1927" y="31932"/>
                  </a:lnTo>
                  <a:cubicBezTo>
                    <a:pt x="1954" y="31986"/>
                    <a:pt x="1981" y="32039"/>
                    <a:pt x="2008" y="32093"/>
                  </a:cubicBezTo>
                  <a:lnTo>
                    <a:pt x="6183" y="29684"/>
                  </a:lnTo>
                  <a:lnTo>
                    <a:pt x="10867" y="32387"/>
                  </a:lnTo>
                  <a:lnTo>
                    <a:pt x="10867" y="37767"/>
                  </a:lnTo>
                  <a:lnTo>
                    <a:pt x="7548" y="39694"/>
                  </a:lnTo>
                  <a:cubicBezTo>
                    <a:pt x="7575" y="39721"/>
                    <a:pt x="7628" y="39774"/>
                    <a:pt x="7682" y="39801"/>
                  </a:cubicBezTo>
                  <a:lnTo>
                    <a:pt x="10947" y="37928"/>
                  </a:lnTo>
                  <a:lnTo>
                    <a:pt x="15605" y="40631"/>
                  </a:lnTo>
                  <a:lnTo>
                    <a:pt x="15605" y="44405"/>
                  </a:lnTo>
                  <a:cubicBezTo>
                    <a:pt x="15658" y="44405"/>
                    <a:pt x="15738" y="44432"/>
                    <a:pt x="15792" y="44458"/>
                  </a:cubicBezTo>
                  <a:lnTo>
                    <a:pt x="15792" y="40631"/>
                  </a:lnTo>
                  <a:lnTo>
                    <a:pt x="20449" y="37928"/>
                  </a:lnTo>
                  <a:lnTo>
                    <a:pt x="25133" y="40631"/>
                  </a:lnTo>
                  <a:lnTo>
                    <a:pt x="25133" y="45449"/>
                  </a:lnTo>
                  <a:cubicBezTo>
                    <a:pt x="25187" y="45449"/>
                    <a:pt x="25240" y="45449"/>
                    <a:pt x="25294" y="45422"/>
                  </a:cubicBezTo>
                  <a:lnTo>
                    <a:pt x="25294" y="40631"/>
                  </a:lnTo>
                  <a:lnTo>
                    <a:pt x="29978" y="37928"/>
                  </a:lnTo>
                  <a:lnTo>
                    <a:pt x="34635" y="40631"/>
                  </a:lnTo>
                  <a:lnTo>
                    <a:pt x="34635" y="42290"/>
                  </a:lnTo>
                  <a:cubicBezTo>
                    <a:pt x="34688" y="42237"/>
                    <a:pt x="34742" y="42210"/>
                    <a:pt x="34796" y="42183"/>
                  </a:cubicBezTo>
                  <a:lnTo>
                    <a:pt x="34796" y="40631"/>
                  </a:lnTo>
                  <a:lnTo>
                    <a:pt x="39480" y="37928"/>
                  </a:lnTo>
                  <a:lnTo>
                    <a:pt x="39747" y="38088"/>
                  </a:lnTo>
                  <a:cubicBezTo>
                    <a:pt x="39774" y="38035"/>
                    <a:pt x="39827" y="37981"/>
                    <a:pt x="39854" y="37954"/>
                  </a:cubicBezTo>
                  <a:lnTo>
                    <a:pt x="39560" y="37767"/>
                  </a:lnTo>
                  <a:lnTo>
                    <a:pt x="39560" y="32387"/>
                  </a:lnTo>
                  <a:lnTo>
                    <a:pt x="44244" y="29684"/>
                  </a:lnTo>
                  <a:lnTo>
                    <a:pt x="44538" y="29871"/>
                  </a:lnTo>
                  <a:cubicBezTo>
                    <a:pt x="44565" y="29791"/>
                    <a:pt x="44565" y="29737"/>
                    <a:pt x="44592" y="29684"/>
                  </a:cubicBezTo>
                  <a:lnTo>
                    <a:pt x="44324" y="29523"/>
                  </a:lnTo>
                  <a:lnTo>
                    <a:pt x="44324" y="24143"/>
                  </a:lnTo>
                  <a:lnTo>
                    <a:pt x="45662" y="23367"/>
                  </a:lnTo>
                  <a:cubicBezTo>
                    <a:pt x="45662" y="23314"/>
                    <a:pt x="45662" y="23233"/>
                    <a:pt x="45662" y="23153"/>
                  </a:cubicBezTo>
                  <a:lnTo>
                    <a:pt x="44244" y="23983"/>
                  </a:lnTo>
                  <a:lnTo>
                    <a:pt x="39560" y="21306"/>
                  </a:lnTo>
                  <a:lnTo>
                    <a:pt x="39560" y="15899"/>
                  </a:lnTo>
                  <a:lnTo>
                    <a:pt x="43735" y="13491"/>
                  </a:lnTo>
                  <a:cubicBezTo>
                    <a:pt x="43709" y="13437"/>
                    <a:pt x="43682" y="13383"/>
                    <a:pt x="43655" y="13330"/>
                  </a:cubicBezTo>
                  <a:lnTo>
                    <a:pt x="39480" y="15766"/>
                  </a:lnTo>
                  <a:lnTo>
                    <a:pt x="34796" y="13062"/>
                  </a:lnTo>
                  <a:lnTo>
                    <a:pt x="34796" y="7656"/>
                  </a:lnTo>
                  <a:lnTo>
                    <a:pt x="38114" y="5755"/>
                  </a:lnTo>
                  <a:cubicBezTo>
                    <a:pt x="38088" y="5702"/>
                    <a:pt x="38034" y="5675"/>
                    <a:pt x="37981" y="5621"/>
                  </a:cubicBezTo>
                  <a:lnTo>
                    <a:pt x="34715" y="7522"/>
                  </a:lnTo>
                  <a:lnTo>
                    <a:pt x="30058" y="4818"/>
                  </a:lnTo>
                  <a:lnTo>
                    <a:pt x="30058" y="1045"/>
                  </a:lnTo>
                  <a:cubicBezTo>
                    <a:pt x="30004" y="1018"/>
                    <a:pt x="29951" y="1018"/>
                    <a:pt x="29871" y="991"/>
                  </a:cubicBezTo>
                  <a:lnTo>
                    <a:pt x="29871" y="4818"/>
                  </a:lnTo>
                  <a:lnTo>
                    <a:pt x="25213" y="7522"/>
                  </a:lnTo>
                  <a:lnTo>
                    <a:pt x="20529" y="4818"/>
                  </a:lnTo>
                  <a:lnTo>
                    <a:pt x="2052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3"/>
            <p:cNvSpPr/>
            <p:nvPr/>
          </p:nvSpPr>
          <p:spPr>
            <a:xfrm>
              <a:off x="7236329" y="1587480"/>
              <a:ext cx="12035" cy="9350"/>
            </a:xfrm>
            <a:custGeom>
              <a:avLst/>
              <a:gdLst/>
              <a:ahLst/>
              <a:cxnLst/>
              <a:rect l="l" t="t" r="r" b="b"/>
              <a:pathLst>
                <a:path w="242" h="188" extrusionOk="0">
                  <a:moveTo>
                    <a:pt x="161" y="0"/>
                  </a:moveTo>
                  <a:cubicBezTo>
                    <a:pt x="108" y="27"/>
                    <a:pt x="54" y="81"/>
                    <a:pt x="1" y="107"/>
                  </a:cubicBezTo>
                  <a:lnTo>
                    <a:pt x="161" y="188"/>
                  </a:lnTo>
                  <a:lnTo>
                    <a:pt x="242" y="54"/>
                  </a:ln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3"/>
            <p:cNvSpPr/>
            <p:nvPr/>
          </p:nvSpPr>
          <p:spPr>
            <a:xfrm>
              <a:off x="7364144" y="1394464"/>
              <a:ext cx="356781" cy="300882"/>
            </a:xfrm>
            <a:custGeom>
              <a:avLst/>
              <a:gdLst/>
              <a:ahLst/>
              <a:cxnLst/>
              <a:rect l="l" t="t" r="r" b="b"/>
              <a:pathLst>
                <a:path w="7174" h="6050" extrusionOk="0">
                  <a:moveTo>
                    <a:pt x="7173" y="0"/>
                  </a:moveTo>
                  <a:lnTo>
                    <a:pt x="7173" y="0"/>
                  </a:lnTo>
                  <a:cubicBezTo>
                    <a:pt x="7013" y="27"/>
                    <a:pt x="6852" y="54"/>
                    <a:pt x="6692" y="81"/>
                  </a:cubicBezTo>
                  <a:lnTo>
                    <a:pt x="3667" y="1794"/>
                  </a:lnTo>
                  <a:lnTo>
                    <a:pt x="3667" y="830"/>
                  </a:lnTo>
                  <a:cubicBezTo>
                    <a:pt x="3614" y="857"/>
                    <a:pt x="3560" y="857"/>
                    <a:pt x="3507" y="884"/>
                  </a:cubicBezTo>
                  <a:lnTo>
                    <a:pt x="3507" y="1794"/>
                  </a:lnTo>
                  <a:lnTo>
                    <a:pt x="2516" y="1231"/>
                  </a:lnTo>
                  <a:cubicBezTo>
                    <a:pt x="2463" y="1258"/>
                    <a:pt x="2382" y="1285"/>
                    <a:pt x="2329" y="1312"/>
                  </a:cubicBezTo>
                  <a:lnTo>
                    <a:pt x="3426" y="1954"/>
                  </a:lnTo>
                  <a:lnTo>
                    <a:pt x="0" y="3935"/>
                  </a:lnTo>
                  <a:lnTo>
                    <a:pt x="81" y="4069"/>
                  </a:lnTo>
                  <a:lnTo>
                    <a:pt x="3507" y="2115"/>
                  </a:lnTo>
                  <a:lnTo>
                    <a:pt x="3507" y="6049"/>
                  </a:lnTo>
                  <a:lnTo>
                    <a:pt x="3667" y="6049"/>
                  </a:lnTo>
                  <a:lnTo>
                    <a:pt x="3667" y="2115"/>
                  </a:lnTo>
                  <a:lnTo>
                    <a:pt x="7093" y="4069"/>
                  </a:lnTo>
                  <a:lnTo>
                    <a:pt x="7173" y="3935"/>
                  </a:lnTo>
                  <a:lnTo>
                    <a:pt x="3774" y="1954"/>
                  </a:lnTo>
                  <a:lnTo>
                    <a:pt x="71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3"/>
            <p:cNvSpPr/>
            <p:nvPr/>
          </p:nvSpPr>
          <p:spPr>
            <a:xfrm>
              <a:off x="7836713" y="1386456"/>
              <a:ext cx="358124" cy="308889"/>
            </a:xfrm>
            <a:custGeom>
              <a:avLst/>
              <a:gdLst/>
              <a:ahLst/>
              <a:cxnLst/>
              <a:rect l="l" t="t" r="r" b="b"/>
              <a:pathLst>
                <a:path w="7201" h="6211" extrusionOk="0">
                  <a:moveTo>
                    <a:pt x="107" y="1"/>
                  </a:moveTo>
                  <a:lnTo>
                    <a:pt x="0" y="134"/>
                  </a:lnTo>
                  <a:lnTo>
                    <a:pt x="3426" y="2115"/>
                  </a:lnTo>
                  <a:lnTo>
                    <a:pt x="0" y="4096"/>
                  </a:lnTo>
                  <a:lnTo>
                    <a:pt x="107" y="4230"/>
                  </a:lnTo>
                  <a:lnTo>
                    <a:pt x="3506" y="2276"/>
                  </a:lnTo>
                  <a:lnTo>
                    <a:pt x="3506" y="6210"/>
                  </a:lnTo>
                  <a:lnTo>
                    <a:pt x="3694" y="6210"/>
                  </a:lnTo>
                  <a:lnTo>
                    <a:pt x="3694" y="2276"/>
                  </a:lnTo>
                  <a:lnTo>
                    <a:pt x="7093" y="4230"/>
                  </a:lnTo>
                  <a:lnTo>
                    <a:pt x="7200" y="4096"/>
                  </a:lnTo>
                  <a:lnTo>
                    <a:pt x="3774" y="2115"/>
                  </a:lnTo>
                  <a:lnTo>
                    <a:pt x="6558" y="509"/>
                  </a:lnTo>
                  <a:cubicBezTo>
                    <a:pt x="6477" y="482"/>
                    <a:pt x="6397" y="456"/>
                    <a:pt x="6317" y="456"/>
                  </a:cubicBezTo>
                  <a:lnTo>
                    <a:pt x="3694" y="1955"/>
                  </a:lnTo>
                  <a:lnTo>
                    <a:pt x="3694" y="1"/>
                  </a:lnTo>
                  <a:lnTo>
                    <a:pt x="3506" y="1"/>
                  </a:lnTo>
                  <a:lnTo>
                    <a:pt x="3506" y="1955"/>
                  </a:lnTo>
                  <a:lnTo>
                    <a:pt x="1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3"/>
            <p:cNvSpPr/>
            <p:nvPr/>
          </p:nvSpPr>
          <p:spPr>
            <a:xfrm>
              <a:off x="8310574" y="1516908"/>
              <a:ext cx="135819" cy="79920"/>
            </a:xfrm>
            <a:custGeom>
              <a:avLst/>
              <a:gdLst/>
              <a:ahLst/>
              <a:cxnLst/>
              <a:rect l="l" t="t" r="r" b="b"/>
              <a:pathLst>
                <a:path w="2731" h="1607" extrusionOk="0">
                  <a:moveTo>
                    <a:pt x="2543" y="1"/>
                  </a:moveTo>
                  <a:lnTo>
                    <a:pt x="1" y="1473"/>
                  </a:lnTo>
                  <a:lnTo>
                    <a:pt x="81" y="1607"/>
                  </a:lnTo>
                  <a:lnTo>
                    <a:pt x="2731" y="81"/>
                  </a:lnTo>
                  <a:cubicBezTo>
                    <a:pt x="2677" y="54"/>
                    <a:pt x="2597" y="27"/>
                    <a:pt x="2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3"/>
            <p:cNvSpPr/>
            <p:nvPr/>
          </p:nvSpPr>
          <p:spPr>
            <a:xfrm>
              <a:off x="8484940" y="1543565"/>
              <a:ext cx="8057" cy="151784"/>
            </a:xfrm>
            <a:custGeom>
              <a:avLst/>
              <a:gdLst/>
              <a:ahLst/>
              <a:cxnLst/>
              <a:rect l="l" t="t" r="r" b="b"/>
              <a:pathLst>
                <a:path w="162" h="3052" extrusionOk="0">
                  <a:moveTo>
                    <a:pt x="1" y="0"/>
                  </a:moveTo>
                  <a:lnTo>
                    <a:pt x="1" y="3051"/>
                  </a:lnTo>
                  <a:lnTo>
                    <a:pt x="162" y="3051"/>
                  </a:lnTo>
                  <a:lnTo>
                    <a:pt x="162" y="107"/>
                  </a:lnTo>
                  <a:cubicBezTo>
                    <a:pt x="108" y="54"/>
                    <a:pt x="54" y="27"/>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3"/>
            <p:cNvSpPr/>
            <p:nvPr/>
          </p:nvSpPr>
          <p:spPr>
            <a:xfrm>
              <a:off x="6838311" y="2099984"/>
              <a:ext cx="2735" cy="5371"/>
            </a:xfrm>
            <a:custGeom>
              <a:avLst/>
              <a:gdLst/>
              <a:ahLst/>
              <a:cxnLst/>
              <a:rect l="l" t="t" r="r" b="b"/>
              <a:pathLst>
                <a:path w="55" h="108" extrusionOk="0">
                  <a:moveTo>
                    <a:pt x="54" y="0"/>
                  </a:moveTo>
                  <a:cubicBezTo>
                    <a:pt x="28" y="27"/>
                    <a:pt x="28" y="54"/>
                    <a:pt x="1" y="107"/>
                  </a:cubicBezTo>
                  <a:lnTo>
                    <a:pt x="54" y="107"/>
                  </a:lnTo>
                  <a:lnTo>
                    <a:pt x="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3"/>
            <p:cNvSpPr/>
            <p:nvPr/>
          </p:nvSpPr>
          <p:spPr>
            <a:xfrm>
              <a:off x="7012727" y="1801781"/>
              <a:ext cx="2686" cy="2735"/>
            </a:xfrm>
            <a:custGeom>
              <a:avLst/>
              <a:gdLst/>
              <a:ahLst/>
              <a:cxnLst/>
              <a:rect l="l" t="t" r="r" b="b"/>
              <a:pathLst>
                <a:path w="54" h="55" extrusionOk="0">
                  <a:moveTo>
                    <a:pt x="54" y="1"/>
                  </a:moveTo>
                  <a:cubicBezTo>
                    <a:pt x="27" y="27"/>
                    <a:pt x="27" y="27"/>
                    <a:pt x="0" y="54"/>
                  </a:cubicBezTo>
                  <a:lnTo>
                    <a:pt x="54" y="27"/>
                  </a:lnTo>
                  <a:lnTo>
                    <a:pt x="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3"/>
            <p:cNvSpPr/>
            <p:nvPr/>
          </p:nvSpPr>
          <p:spPr>
            <a:xfrm>
              <a:off x="6912862" y="1942876"/>
              <a:ext cx="102548" cy="63956"/>
            </a:xfrm>
            <a:custGeom>
              <a:avLst/>
              <a:gdLst/>
              <a:ahLst/>
              <a:cxnLst/>
              <a:rect l="l" t="t" r="r" b="b"/>
              <a:pathLst>
                <a:path w="2062" h="1286" extrusionOk="0">
                  <a:moveTo>
                    <a:pt x="81" y="1"/>
                  </a:moveTo>
                  <a:cubicBezTo>
                    <a:pt x="54" y="54"/>
                    <a:pt x="27" y="108"/>
                    <a:pt x="1" y="135"/>
                  </a:cubicBezTo>
                  <a:lnTo>
                    <a:pt x="1981" y="1285"/>
                  </a:lnTo>
                  <a:lnTo>
                    <a:pt x="2062" y="1125"/>
                  </a:ln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3"/>
            <p:cNvSpPr/>
            <p:nvPr/>
          </p:nvSpPr>
          <p:spPr>
            <a:xfrm>
              <a:off x="7131192" y="1696645"/>
              <a:ext cx="356781" cy="408702"/>
            </a:xfrm>
            <a:custGeom>
              <a:avLst/>
              <a:gdLst/>
              <a:ahLst/>
              <a:cxnLst/>
              <a:rect l="l" t="t" r="r" b="b"/>
              <a:pathLst>
                <a:path w="7174" h="8218" extrusionOk="0">
                  <a:moveTo>
                    <a:pt x="3507" y="0"/>
                  </a:moveTo>
                  <a:lnTo>
                    <a:pt x="3507" y="3961"/>
                  </a:lnTo>
                  <a:lnTo>
                    <a:pt x="81" y="1981"/>
                  </a:lnTo>
                  <a:lnTo>
                    <a:pt x="0" y="2141"/>
                  </a:lnTo>
                  <a:lnTo>
                    <a:pt x="3426" y="4095"/>
                  </a:lnTo>
                  <a:lnTo>
                    <a:pt x="0" y="6076"/>
                  </a:lnTo>
                  <a:lnTo>
                    <a:pt x="81" y="6236"/>
                  </a:lnTo>
                  <a:lnTo>
                    <a:pt x="3507" y="4256"/>
                  </a:lnTo>
                  <a:lnTo>
                    <a:pt x="3507" y="8217"/>
                  </a:lnTo>
                  <a:lnTo>
                    <a:pt x="3667" y="8217"/>
                  </a:lnTo>
                  <a:lnTo>
                    <a:pt x="3667" y="4256"/>
                  </a:lnTo>
                  <a:lnTo>
                    <a:pt x="7093" y="6236"/>
                  </a:lnTo>
                  <a:lnTo>
                    <a:pt x="7173" y="6076"/>
                  </a:lnTo>
                  <a:lnTo>
                    <a:pt x="3774" y="4095"/>
                  </a:lnTo>
                  <a:lnTo>
                    <a:pt x="7173"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3"/>
            <p:cNvSpPr/>
            <p:nvPr/>
          </p:nvSpPr>
          <p:spPr>
            <a:xfrm>
              <a:off x="7603761" y="1696645"/>
              <a:ext cx="358124" cy="407359"/>
            </a:xfrm>
            <a:custGeom>
              <a:avLst/>
              <a:gdLst/>
              <a:ahLst/>
              <a:cxnLst/>
              <a:rect l="l" t="t" r="r" b="b"/>
              <a:pathLst>
                <a:path w="7201" h="8191" extrusionOk="0">
                  <a:moveTo>
                    <a:pt x="3506" y="0"/>
                  </a:moveTo>
                  <a:lnTo>
                    <a:pt x="3506" y="3961"/>
                  </a:lnTo>
                  <a:lnTo>
                    <a:pt x="80" y="1981"/>
                  </a:lnTo>
                  <a:lnTo>
                    <a:pt x="0" y="2141"/>
                  </a:lnTo>
                  <a:lnTo>
                    <a:pt x="3426" y="4095"/>
                  </a:lnTo>
                  <a:lnTo>
                    <a:pt x="0" y="6076"/>
                  </a:lnTo>
                  <a:lnTo>
                    <a:pt x="80" y="6236"/>
                  </a:lnTo>
                  <a:lnTo>
                    <a:pt x="3506" y="4256"/>
                  </a:lnTo>
                  <a:lnTo>
                    <a:pt x="3506" y="8190"/>
                  </a:lnTo>
                  <a:lnTo>
                    <a:pt x="3694" y="8190"/>
                  </a:lnTo>
                  <a:lnTo>
                    <a:pt x="3694" y="4256"/>
                  </a:lnTo>
                  <a:lnTo>
                    <a:pt x="7093" y="6236"/>
                  </a:lnTo>
                  <a:lnTo>
                    <a:pt x="7200" y="6076"/>
                  </a:lnTo>
                  <a:lnTo>
                    <a:pt x="3774" y="4095"/>
                  </a:lnTo>
                  <a:lnTo>
                    <a:pt x="7200" y="2141"/>
                  </a:lnTo>
                  <a:lnTo>
                    <a:pt x="7093"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3"/>
            <p:cNvSpPr/>
            <p:nvPr/>
          </p:nvSpPr>
          <p:spPr>
            <a:xfrm>
              <a:off x="8077622" y="1696645"/>
              <a:ext cx="356781" cy="407359"/>
            </a:xfrm>
            <a:custGeom>
              <a:avLst/>
              <a:gdLst/>
              <a:ahLst/>
              <a:cxnLst/>
              <a:rect l="l" t="t" r="r" b="b"/>
              <a:pathLst>
                <a:path w="7174" h="8191" extrusionOk="0">
                  <a:moveTo>
                    <a:pt x="3507" y="0"/>
                  </a:moveTo>
                  <a:lnTo>
                    <a:pt x="3480" y="3961"/>
                  </a:lnTo>
                  <a:lnTo>
                    <a:pt x="81" y="1981"/>
                  </a:lnTo>
                  <a:lnTo>
                    <a:pt x="1" y="2141"/>
                  </a:lnTo>
                  <a:lnTo>
                    <a:pt x="3400" y="4095"/>
                  </a:lnTo>
                  <a:lnTo>
                    <a:pt x="1" y="6076"/>
                  </a:lnTo>
                  <a:lnTo>
                    <a:pt x="81" y="6236"/>
                  </a:lnTo>
                  <a:lnTo>
                    <a:pt x="3480" y="4256"/>
                  </a:lnTo>
                  <a:lnTo>
                    <a:pt x="3480" y="8190"/>
                  </a:lnTo>
                  <a:lnTo>
                    <a:pt x="3668" y="8190"/>
                  </a:lnTo>
                  <a:lnTo>
                    <a:pt x="3668" y="4256"/>
                  </a:lnTo>
                  <a:lnTo>
                    <a:pt x="7094" y="6236"/>
                  </a:lnTo>
                  <a:lnTo>
                    <a:pt x="7174" y="6076"/>
                  </a:lnTo>
                  <a:lnTo>
                    <a:pt x="3748" y="4095"/>
                  </a:lnTo>
                  <a:lnTo>
                    <a:pt x="7174" y="2141"/>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3"/>
            <p:cNvSpPr/>
            <p:nvPr/>
          </p:nvSpPr>
          <p:spPr>
            <a:xfrm>
              <a:off x="8550190" y="1736581"/>
              <a:ext cx="356781" cy="367424"/>
            </a:xfrm>
            <a:custGeom>
              <a:avLst/>
              <a:gdLst/>
              <a:ahLst/>
              <a:cxnLst/>
              <a:rect l="l" t="t" r="r" b="b"/>
              <a:pathLst>
                <a:path w="7174" h="7388" extrusionOk="0">
                  <a:moveTo>
                    <a:pt x="3507" y="0"/>
                  </a:moveTo>
                  <a:lnTo>
                    <a:pt x="3507" y="3158"/>
                  </a:lnTo>
                  <a:lnTo>
                    <a:pt x="81" y="1178"/>
                  </a:lnTo>
                  <a:lnTo>
                    <a:pt x="0" y="1312"/>
                  </a:lnTo>
                  <a:lnTo>
                    <a:pt x="3426" y="3292"/>
                  </a:lnTo>
                  <a:lnTo>
                    <a:pt x="0" y="5273"/>
                  </a:lnTo>
                  <a:lnTo>
                    <a:pt x="81" y="5433"/>
                  </a:lnTo>
                  <a:lnTo>
                    <a:pt x="3507" y="3453"/>
                  </a:lnTo>
                  <a:lnTo>
                    <a:pt x="3507" y="7387"/>
                  </a:lnTo>
                  <a:lnTo>
                    <a:pt x="3667" y="7387"/>
                  </a:lnTo>
                  <a:lnTo>
                    <a:pt x="3667" y="3453"/>
                  </a:lnTo>
                  <a:lnTo>
                    <a:pt x="7093" y="5407"/>
                  </a:lnTo>
                  <a:lnTo>
                    <a:pt x="7174" y="5273"/>
                  </a:lnTo>
                  <a:lnTo>
                    <a:pt x="3748" y="3292"/>
                  </a:lnTo>
                  <a:lnTo>
                    <a:pt x="5434" y="2329"/>
                  </a:lnTo>
                  <a:cubicBezTo>
                    <a:pt x="5380" y="2302"/>
                    <a:pt x="5354" y="2248"/>
                    <a:pt x="5327" y="2195"/>
                  </a:cubicBezTo>
                  <a:lnTo>
                    <a:pt x="3667" y="3158"/>
                  </a:lnTo>
                  <a:lnTo>
                    <a:pt x="3667" y="187"/>
                  </a:lnTo>
                  <a:cubicBezTo>
                    <a:pt x="3614" y="134"/>
                    <a:pt x="3560" y="80"/>
                    <a:pt x="3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3"/>
            <p:cNvSpPr/>
            <p:nvPr/>
          </p:nvSpPr>
          <p:spPr>
            <a:xfrm>
              <a:off x="6891576" y="2115948"/>
              <a:ext cx="356781" cy="407359"/>
            </a:xfrm>
            <a:custGeom>
              <a:avLst/>
              <a:gdLst/>
              <a:ahLst/>
              <a:cxnLst/>
              <a:rect l="l" t="t" r="r" b="b"/>
              <a:pathLst>
                <a:path w="7174" h="8191" extrusionOk="0">
                  <a:moveTo>
                    <a:pt x="3507" y="0"/>
                  </a:moveTo>
                  <a:lnTo>
                    <a:pt x="3507" y="3935"/>
                  </a:lnTo>
                  <a:lnTo>
                    <a:pt x="81" y="1981"/>
                  </a:lnTo>
                  <a:lnTo>
                    <a:pt x="0" y="2115"/>
                  </a:lnTo>
                  <a:lnTo>
                    <a:pt x="3426" y="4095"/>
                  </a:lnTo>
                  <a:lnTo>
                    <a:pt x="0" y="6076"/>
                  </a:lnTo>
                  <a:lnTo>
                    <a:pt x="81" y="6210"/>
                  </a:lnTo>
                  <a:lnTo>
                    <a:pt x="3507" y="4229"/>
                  </a:lnTo>
                  <a:lnTo>
                    <a:pt x="3507" y="8191"/>
                  </a:lnTo>
                  <a:lnTo>
                    <a:pt x="3667" y="8191"/>
                  </a:lnTo>
                  <a:lnTo>
                    <a:pt x="3667" y="4229"/>
                  </a:lnTo>
                  <a:lnTo>
                    <a:pt x="7093" y="6210"/>
                  </a:lnTo>
                  <a:lnTo>
                    <a:pt x="7174" y="6076"/>
                  </a:lnTo>
                  <a:lnTo>
                    <a:pt x="3748" y="4095"/>
                  </a:lnTo>
                  <a:lnTo>
                    <a:pt x="7174" y="2115"/>
                  </a:lnTo>
                  <a:lnTo>
                    <a:pt x="7093" y="1981"/>
                  </a:lnTo>
                  <a:lnTo>
                    <a:pt x="3667" y="3935"/>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3"/>
            <p:cNvSpPr/>
            <p:nvPr/>
          </p:nvSpPr>
          <p:spPr>
            <a:xfrm>
              <a:off x="7364144" y="2115948"/>
              <a:ext cx="356781" cy="407359"/>
            </a:xfrm>
            <a:custGeom>
              <a:avLst/>
              <a:gdLst/>
              <a:ahLst/>
              <a:cxnLst/>
              <a:rect l="l" t="t" r="r" b="b"/>
              <a:pathLst>
                <a:path w="7174" h="8191" extrusionOk="0">
                  <a:moveTo>
                    <a:pt x="3507" y="0"/>
                  </a:moveTo>
                  <a:lnTo>
                    <a:pt x="3507" y="3935"/>
                  </a:lnTo>
                  <a:lnTo>
                    <a:pt x="81" y="1954"/>
                  </a:lnTo>
                  <a:lnTo>
                    <a:pt x="0" y="2115"/>
                  </a:lnTo>
                  <a:lnTo>
                    <a:pt x="3426" y="4095"/>
                  </a:lnTo>
                  <a:lnTo>
                    <a:pt x="0" y="6049"/>
                  </a:lnTo>
                  <a:lnTo>
                    <a:pt x="81" y="6210"/>
                  </a:lnTo>
                  <a:lnTo>
                    <a:pt x="3507" y="4229"/>
                  </a:lnTo>
                  <a:lnTo>
                    <a:pt x="3507" y="8191"/>
                  </a:lnTo>
                  <a:lnTo>
                    <a:pt x="3667" y="8191"/>
                  </a:lnTo>
                  <a:lnTo>
                    <a:pt x="3667" y="4229"/>
                  </a:lnTo>
                  <a:lnTo>
                    <a:pt x="7093" y="6210"/>
                  </a:lnTo>
                  <a:lnTo>
                    <a:pt x="7173" y="6049"/>
                  </a:lnTo>
                  <a:lnTo>
                    <a:pt x="3774" y="4095"/>
                  </a:lnTo>
                  <a:lnTo>
                    <a:pt x="7173" y="2115"/>
                  </a:lnTo>
                  <a:lnTo>
                    <a:pt x="7093" y="1954"/>
                  </a:lnTo>
                  <a:lnTo>
                    <a:pt x="3667"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3"/>
            <p:cNvSpPr/>
            <p:nvPr/>
          </p:nvSpPr>
          <p:spPr>
            <a:xfrm>
              <a:off x="7836713" y="2115948"/>
              <a:ext cx="358124" cy="407359"/>
            </a:xfrm>
            <a:custGeom>
              <a:avLst/>
              <a:gdLst/>
              <a:ahLst/>
              <a:cxnLst/>
              <a:rect l="l" t="t" r="r" b="b"/>
              <a:pathLst>
                <a:path w="7201" h="8191" extrusionOk="0">
                  <a:moveTo>
                    <a:pt x="3506" y="0"/>
                  </a:moveTo>
                  <a:lnTo>
                    <a:pt x="3506" y="3935"/>
                  </a:lnTo>
                  <a:lnTo>
                    <a:pt x="107" y="1954"/>
                  </a:lnTo>
                  <a:lnTo>
                    <a:pt x="0" y="2115"/>
                  </a:lnTo>
                  <a:lnTo>
                    <a:pt x="3426" y="4095"/>
                  </a:lnTo>
                  <a:lnTo>
                    <a:pt x="0" y="6049"/>
                  </a:lnTo>
                  <a:lnTo>
                    <a:pt x="107" y="6210"/>
                  </a:lnTo>
                  <a:lnTo>
                    <a:pt x="3506" y="4229"/>
                  </a:lnTo>
                  <a:lnTo>
                    <a:pt x="3506" y="8191"/>
                  </a:lnTo>
                  <a:lnTo>
                    <a:pt x="3694" y="8191"/>
                  </a:lnTo>
                  <a:lnTo>
                    <a:pt x="3694" y="4229"/>
                  </a:lnTo>
                  <a:lnTo>
                    <a:pt x="7093" y="6210"/>
                  </a:lnTo>
                  <a:lnTo>
                    <a:pt x="7200" y="6049"/>
                  </a:lnTo>
                  <a:lnTo>
                    <a:pt x="3774" y="4095"/>
                  </a:lnTo>
                  <a:lnTo>
                    <a:pt x="7200" y="2115"/>
                  </a:lnTo>
                  <a:lnTo>
                    <a:pt x="7120" y="1954"/>
                  </a:lnTo>
                  <a:lnTo>
                    <a:pt x="3694" y="3935"/>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3"/>
            <p:cNvSpPr/>
            <p:nvPr/>
          </p:nvSpPr>
          <p:spPr>
            <a:xfrm>
              <a:off x="8310574" y="2114606"/>
              <a:ext cx="356781" cy="408702"/>
            </a:xfrm>
            <a:custGeom>
              <a:avLst/>
              <a:gdLst/>
              <a:ahLst/>
              <a:cxnLst/>
              <a:rect l="l" t="t" r="r" b="b"/>
              <a:pathLst>
                <a:path w="7174" h="8218" extrusionOk="0">
                  <a:moveTo>
                    <a:pt x="3507" y="0"/>
                  </a:moveTo>
                  <a:lnTo>
                    <a:pt x="3507" y="3962"/>
                  </a:lnTo>
                  <a:lnTo>
                    <a:pt x="81" y="1981"/>
                  </a:lnTo>
                  <a:lnTo>
                    <a:pt x="1" y="2142"/>
                  </a:lnTo>
                  <a:lnTo>
                    <a:pt x="3400" y="4122"/>
                  </a:lnTo>
                  <a:lnTo>
                    <a:pt x="1" y="6076"/>
                  </a:lnTo>
                  <a:lnTo>
                    <a:pt x="81" y="6237"/>
                  </a:lnTo>
                  <a:lnTo>
                    <a:pt x="3507" y="4256"/>
                  </a:lnTo>
                  <a:lnTo>
                    <a:pt x="3507" y="8218"/>
                  </a:lnTo>
                  <a:lnTo>
                    <a:pt x="3668" y="8218"/>
                  </a:lnTo>
                  <a:lnTo>
                    <a:pt x="3668" y="4256"/>
                  </a:lnTo>
                  <a:lnTo>
                    <a:pt x="7094" y="6237"/>
                  </a:lnTo>
                  <a:lnTo>
                    <a:pt x="7174" y="6076"/>
                  </a:lnTo>
                  <a:lnTo>
                    <a:pt x="3748" y="4122"/>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3"/>
            <p:cNvSpPr/>
            <p:nvPr/>
          </p:nvSpPr>
          <p:spPr>
            <a:xfrm>
              <a:off x="8783142" y="2114606"/>
              <a:ext cx="239661" cy="408702"/>
            </a:xfrm>
            <a:custGeom>
              <a:avLst/>
              <a:gdLst/>
              <a:ahLst/>
              <a:cxnLst/>
              <a:rect l="l" t="t" r="r" b="b"/>
              <a:pathLst>
                <a:path w="4819" h="8218" extrusionOk="0">
                  <a:moveTo>
                    <a:pt x="3507" y="0"/>
                  </a:moveTo>
                  <a:lnTo>
                    <a:pt x="3507" y="3962"/>
                  </a:lnTo>
                  <a:lnTo>
                    <a:pt x="81" y="1981"/>
                  </a:lnTo>
                  <a:lnTo>
                    <a:pt x="0" y="2142"/>
                  </a:lnTo>
                  <a:lnTo>
                    <a:pt x="3426" y="4096"/>
                  </a:lnTo>
                  <a:lnTo>
                    <a:pt x="0" y="6076"/>
                  </a:lnTo>
                  <a:lnTo>
                    <a:pt x="81" y="6237"/>
                  </a:lnTo>
                  <a:lnTo>
                    <a:pt x="3507" y="4256"/>
                  </a:lnTo>
                  <a:lnTo>
                    <a:pt x="3507" y="8218"/>
                  </a:lnTo>
                  <a:lnTo>
                    <a:pt x="3667" y="8218"/>
                  </a:lnTo>
                  <a:lnTo>
                    <a:pt x="3667" y="4256"/>
                  </a:lnTo>
                  <a:lnTo>
                    <a:pt x="4818" y="4925"/>
                  </a:lnTo>
                  <a:cubicBezTo>
                    <a:pt x="4818" y="4845"/>
                    <a:pt x="4818" y="4765"/>
                    <a:pt x="4792" y="4711"/>
                  </a:cubicBezTo>
                  <a:lnTo>
                    <a:pt x="3774" y="4096"/>
                  </a:lnTo>
                  <a:lnTo>
                    <a:pt x="4604" y="3614"/>
                  </a:lnTo>
                  <a:cubicBezTo>
                    <a:pt x="4604" y="3560"/>
                    <a:pt x="4577" y="3507"/>
                    <a:pt x="4577" y="3453"/>
                  </a:cubicBezTo>
                  <a:lnTo>
                    <a:pt x="3667" y="3962"/>
                  </a:lnTo>
                  <a:lnTo>
                    <a:pt x="3667" y="295"/>
                  </a:lnTo>
                  <a:cubicBezTo>
                    <a:pt x="3641" y="188"/>
                    <a:pt x="3614" y="108"/>
                    <a:pt x="35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3"/>
            <p:cNvSpPr/>
            <p:nvPr/>
          </p:nvSpPr>
          <p:spPr>
            <a:xfrm>
              <a:off x="6773111" y="2511280"/>
              <a:ext cx="242297" cy="407359"/>
            </a:xfrm>
            <a:custGeom>
              <a:avLst/>
              <a:gdLst/>
              <a:ahLst/>
              <a:cxnLst/>
              <a:rect l="l" t="t" r="r" b="b"/>
              <a:pathLst>
                <a:path w="4872" h="8191" extrusionOk="0">
                  <a:moveTo>
                    <a:pt x="1205" y="1"/>
                  </a:moveTo>
                  <a:lnTo>
                    <a:pt x="1205" y="3935"/>
                  </a:lnTo>
                  <a:lnTo>
                    <a:pt x="0" y="3266"/>
                  </a:lnTo>
                  <a:lnTo>
                    <a:pt x="0" y="3266"/>
                  </a:lnTo>
                  <a:cubicBezTo>
                    <a:pt x="0" y="3320"/>
                    <a:pt x="27" y="3400"/>
                    <a:pt x="27" y="3480"/>
                  </a:cubicBezTo>
                  <a:lnTo>
                    <a:pt x="1098" y="4096"/>
                  </a:lnTo>
                  <a:lnTo>
                    <a:pt x="214" y="4604"/>
                  </a:lnTo>
                  <a:cubicBezTo>
                    <a:pt x="241" y="4658"/>
                    <a:pt x="241" y="4738"/>
                    <a:pt x="268" y="4792"/>
                  </a:cubicBezTo>
                  <a:lnTo>
                    <a:pt x="1205" y="4256"/>
                  </a:lnTo>
                  <a:lnTo>
                    <a:pt x="1205" y="8030"/>
                  </a:lnTo>
                  <a:cubicBezTo>
                    <a:pt x="1205" y="8084"/>
                    <a:pt x="1232" y="8137"/>
                    <a:pt x="1258" y="8191"/>
                  </a:cubicBezTo>
                  <a:lnTo>
                    <a:pt x="1365" y="8191"/>
                  </a:lnTo>
                  <a:lnTo>
                    <a:pt x="1365" y="4256"/>
                  </a:lnTo>
                  <a:lnTo>
                    <a:pt x="4791" y="6210"/>
                  </a:lnTo>
                  <a:lnTo>
                    <a:pt x="4872" y="6076"/>
                  </a:lnTo>
                  <a:lnTo>
                    <a:pt x="1446" y="4096"/>
                  </a:lnTo>
                  <a:lnTo>
                    <a:pt x="4872" y="2115"/>
                  </a:lnTo>
                  <a:lnTo>
                    <a:pt x="4791" y="1981"/>
                  </a:lnTo>
                  <a:lnTo>
                    <a:pt x="1365" y="3935"/>
                  </a:lnTo>
                  <a:lnTo>
                    <a:pt x="136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3"/>
            <p:cNvSpPr/>
            <p:nvPr/>
          </p:nvSpPr>
          <p:spPr>
            <a:xfrm>
              <a:off x="7131192" y="2511280"/>
              <a:ext cx="356781" cy="407359"/>
            </a:xfrm>
            <a:custGeom>
              <a:avLst/>
              <a:gdLst/>
              <a:ahLst/>
              <a:cxnLst/>
              <a:rect l="l" t="t" r="r" b="b"/>
              <a:pathLst>
                <a:path w="7174" h="8191" extrusionOk="0">
                  <a:moveTo>
                    <a:pt x="3507" y="1"/>
                  </a:moveTo>
                  <a:lnTo>
                    <a:pt x="3507" y="3935"/>
                  </a:lnTo>
                  <a:lnTo>
                    <a:pt x="81" y="1981"/>
                  </a:lnTo>
                  <a:lnTo>
                    <a:pt x="0" y="2115"/>
                  </a:lnTo>
                  <a:lnTo>
                    <a:pt x="3426" y="4096"/>
                  </a:lnTo>
                  <a:lnTo>
                    <a:pt x="0" y="6076"/>
                  </a:lnTo>
                  <a:lnTo>
                    <a:pt x="81" y="6210"/>
                  </a:lnTo>
                  <a:lnTo>
                    <a:pt x="3507" y="4256"/>
                  </a:lnTo>
                  <a:lnTo>
                    <a:pt x="3507" y="8191"/>
                  </a:lnTo>
                  <a:lnTo>
                    <a:pt x="3667" y="8191"/>
                  </a:lnTo>
                  <a:lnTo>
                    <a:pt x="3667" y="4256"/>
                  </a:lnTo>
                  <a:lnTo>
                    <a:pt x="7093" y="6210"/>
                  </a:lnTo>
                  <a:lnTo>
                    <a:pt x="7173" y="6076"/>
                  </a:lnTo>
                  <a:lnTo>
                    <a:pt x="3774" y="4096"/>
                  </a:lnTo>
                  <a:lnTo>
                    <a:pt x="7173" y="2115"/>
                  </a:lnTo>
                  <a:lnTo>
                    <a:pt x="7093" y="1981"/>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3"/>
            <p:cNvSpPr/>
            <p:nvPr/>
          </p:nvSpPr>
          <p:spPr>
            <a:xfrm>
              <a:off x="7603761" y="2511280"/>
              <a:ext cx="358124" cy="407359"/>
            </a:xfrm>
            <a:custGeom>
              <a:avLst/>
              <a:gdLst/>
              <a:ahLst/>
              <a:cxnLst/>
              <a:rect l="l" t="t" r="r" b="b"/>
              <a:pathLst>
                <a:path w="7201" h="8191" extrusionOk="0">
                  <a:moveTo>
                    <a:pt x="3506" y="1"/>
                  </a:moveTo>
                  <a:lnTo>
                    <a:pt x="3506" y="3935"/>
                  </a:lnTo>
                  <a:lnTo>
                    <a:pt x="80" y="1981"/>
                  </a:lnTo>
                  <a:lnTo>
                    <a:pt x="0" y="2115"/>
                  </a:lnTo>
                  <a:lnTo>
                    <a:pt x="3426" y="4096"/>
                  </a:lnTo>
                  <a:lnTo>
                    <a:pt x="0" y="6076"/>
                  </a:lnTo>
                  <a:lnTo>
                    <a:pt x="80" y="6210"/>
                  </a:lnTo>
                  <a:lnTo>
                    <a:pt x="3506" y="4230"/>
                  </a:lnTo>
                  <a:lnTo>
                    <a:pt x="3506" y="8191"/>
                  </a:lnTo>
                  <a:lnTo>
                    <a:pt x="3694" y="8191"/>
                  </a:lnTo>
                  <a:lnTo>
                    <a:pt x="3694" y="4230"/>
                  </a:lnTo>
                  <a:lnTo>
                    <a:pt x="7093" y="6210"/>
                  </a:lnTo>
                  <a:lnTo>
                    <a:pt x="7200" y="6076"/>
                  </a:lnTo>
                  <a:lnTo>
                    <a:pt x="3774" y="4096"/>
                  </a:lnTo>
                  <a:lnTo>
                    <a:pt x="7200" y="2115"/>
                  </a:lnTo>
                  <a:lnTo>
                    <a:pt x="7093" y="1981"/>
                  </a:lnTo>
                  <a:lnTo>
                    <a:pt x="3694" y="3935"/>
                  </a:lnTo>
                  <a:lnTo>
                    <a:pt x="36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3"/>
            <p:cNvSpPr/>
            <p:nvPr/>
          </p:nvSpPr>
          <p:spPr>
            <a:xfrm>
              <a:off x="8077622" y="2511280"/>
              <a:ext cx="356781" cy="407359"/>
            </a:xfrm>
            <a:custGeom>
              <a:avLst/>
              <a:gdLst/>
              <a:ahLst/>
              <a:cxnLst/>
              <a:rect l="l" t="t" r="r" b="b"/>
              <a:pathLst>
                <a:path w="7174" h="8191" extrusionOk="0">
                  <a:moveTo>
                    <a:pt x="3507" y="1"/>
                  </a:moveTo>
                  <a:lnTo>
                    <a:pt x="3507" y="3935"/>
                  </a:lnTo>
                  <a:lnTo>
                    <a:pt x="81" y="1955"/>
                  </a:lnTo>
                  <a:lnTo>
                    <a:pt x="1" y="2115"/>
                  </a:lnTo>
                  <a:lnTo>
                    <a:pt x="3400" y="4096"/>
                  </a:lnTo>
                  <a:lnTo>
                    <a:pt x="1" y="6050"/>
                  </a:lnTo>
                  <a:lnTo>
                    <a:pt x="81" y="6210"/>
                  </a:lnTo>
                  <a:lnTo>
                    <a:pt x="3507" y="4230"/>
                  </a:lnTo>
                  <a:lnTo>
                    <a:pt x="3480" y="8191"/>
                  </a:lnTo>
                  <a:lnTo>
                    <a:pt x="3668" y="8191"/>
                  </a:lnTo>
                  <a:lnTo>
                    <a:pt x="3668" y="4230"/>
                  </a:lnTo>
                  <a:lnTo>
                    <a:pt x="7094" y="6210"/>
                  </a:lnTo>
                  <a:lnTo>
                    <a:pt x="7174" y="6050"/>
                  </a:lnTo>
                  <a:lnTo>
                    <a:pt x="3748" y="4096"/>
                  </a:lnTo>
                  <a:lnTo>
                    <a:pt x="7174" y="2115"/>
                  </a:lnTo>
                  <a:lnTo>
                    <a:pt x="7094" y="1955"/>
                  </a:lnTo>
                  <a:lnTo>
                    <a:pt x="3668" y="3935"/>
                  </a:lnTo>
                  <a:lnTo>
                    <a:pt x="366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3"/>
            <p:cNvSpPr/>
            <p:nvPr/>
          </p:nvSpPr>
          <p:spPr>
            <a:xfrm>
              <a:off x="8550190" y="2511280"/>
              <a:ext cx="356781" cy="407359"/>
            </a:xfrm>
            <a:custGeom>
              <a:avLst/>
              <a:gdLst/>
              <a:ahLst/>
              <a:cxnLst/>
              <a:rect l="l" t="t" r="r" b="b"/>
              <a:pathLst>
                <a:path w="7174" h="8191" extrusionOk="0">
                  <a:moveTo>
                    <a:pt x="3507" y="1"/>
                  </a:moveTo>
                  <a:lnTo>
                    <a:pt x="3507" y="3935"/>
                  </a:lnTo>
                  <a:lnTo>
                    <a:pt x="81" y="1955"/>
                  </a:lnTo>
                  <a:lnTo>
                    <a:pt x="0" y="2115"/>
                  </a:lnTo>
                  <a:lnTo>
                    <a:pt x="3426" y="4096"/>
                  </a:lnTo>
                  <a:lnTo>
                    <a:pt x="0" y="6050"/>
                  </a:lnTo>
                  <a:lnTo>
                    <a:pt x="81" y="6210"/>
                  </a:lnTo>
                  <a:lnTo>
                    <a:pt x="3507" y="4230"/>
                  </a:lnTo>
                  <a:lnTo>
                    <a:pt x="3507" y="8191"/>
                  </a:lnTo>
                  <a:lnTo>
                    <a:pt x="3667" y="8191"/>
                  </a:lnTo>
                  <a:lnTo>
                    <a:pt x="3667" y="4230"/>
                  </a:lnTo>
                  <a:lnTo>
                    <a:pt x="7093" y="6210"/>
                  </a:lnTo>
                  <a:lnTo>
                    <a:pt x="7174" y="6050"/>
                  </a:lnTo>
                  <a:lnTo>
                    <a:pt x="3748" y="4096"/>
                  </a:lnTo>
                  <a:lnTo>
                    <a:pt x="7174" y="2115"/>
                  </a:lnTo>
                  <a:lnTo>
                    <a:pt x="7093" y="1955"/>
                  </a:lnTo>
                  <a:lnTo>
                    <a:pt x="3667" y="3935"/>
                  </a:lnTo>
                  <a:lnTo>
                    <a:pt x="366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3"/>
            <p:cNvSpPr/>
            <p:nvPr/>
          </p:nvSpPr>
          <p:spPr>
            <a:xfrm>
              <a:off x="6891576" y="2934613"/>
              <a:ext cx="356781" cy="363445"/>
            </a:xfrm>
            <a:custGeom>
              <a:avLst/>
              <a:gdLst/>
              <a:ahLst/>
              <a:cxnLst/>
              <a:rect l="l" t="t" r="r" b="b"/>
              <a:pathLst>
                <a:path w="7174" h="7308" extrusionOk="0">
                  <a:moveTo>
                    <a:pt x="3507" y="0"/>
                  </a:moveTo>
                  <a:lnTo>
                    <a:pt x="3507" y="3961"/>
                  </a:lnTo>
                  <a:lnTo>
                    <a:pt x="81" y="1981"/>
                  </a:lnTo>
                  <a:lnTo>
                    <a:pt x="0" y="2141"/>
                  </a:lnTo>
                  <a:lnTo>
                    <a:pt x="3426" y="4095"/>
                  </a:lnTo>
                  <a:lnTo>
                    <a:pt x="1767" y="5059"/>
                  </a:lnTo>
                  <a:cubicBezTo>
                    <a:pt x="1821" y="5086"/>
                    <a:pt x="1847" y="5139"/>
                    <a:pt x="1874" y="5193"/>
                  </a:cubicBezTo>
                  <a:lnTo>
                    <a:pt x="3507" y="4256"/>
                  </a:lnTo>
                  <a:lnTo>
                    <a:pt x="3507" y="7120"/>
                  </a:lnTo>
                  <a:cubicBezTo>
                    <a:pt x="3560" y="7200"/>
                    <a:pt x="3614" y="7254"/>
                    <a:pt x="3667" y="7307"/>
                  </a:cubicBezTo>
                  <a:lnTo>
                    <a:pt x="3667" y="4256"/>
                  </a:lnTo>
                  <a:lnTo>
                    <a:pt x="7093" y="6236"/>
                  </a:lnTo>
                  <a:lnTo>
                    <a:pt x="7174" y="6076"/>
                  </a:lnTo>
                  <a:lnTo>
                    <a:pt x="3748" y="4095"/>
                  </a:lnTo>
                  <a:lnTo>
                    <a:pt x="7174" y="2141"/>
                  </a:lnTo>
                  <a:lnTo>
                    <a:pt x="7093" y="1981"/>
                  </a:lnTo>
                  <a:lnTo>
                    <a:pt x="3667" y="3961"/>
                  </a:lnTo>
                  <a:lnTo>
                    <a:pt x="3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3"/>
            <p:cNvSpPr/>
            <p:nvPr/>
          </p:nvSpPr>
          <p:spPr>
            <a:xfrm>
              <a:off x="7364144" y="2934613"/>
              <a:ext cx="356781" cy="407359"/>
            </a:xfrm>
            <a:custGeom>
              <a:avLst/>
              <a:gdLst/>
              <a:ahLst/>
              <a:cxnLst/>
              <a:rect l="l" t="t" r="r" b="b"/>
              <a:pathLst>
                <a:path w="7174" h="8191" extrusionOk="0">
                  <a:moveTo>
                    <a:pt x="3507" y="0"/>
                  </a:moveTo>
                  <a:lnTo>
                    <a:pt x="3507" y="3961"/>
                  </a:lnTo>
                  <a:lnTo>
                    <a:pt x="81" y="1981"/>
                  </a:lnTo>
                  <a:lnTo>
                    <a:pt x="0" y="2141"/>
                  </a:lnTo>
                  <a:lnTo>
                    <a:pt x="3426" y="4095"/>
                  </a:lnTo>
                  <a:lnTo>
                    <a:pt x="0" y="6076"/>
                  </a:lnTo>
                  <a:lnTo>
                    <a:pt x="81" y="6236"/>
                  </a:lnTo>
                  <a:lnTo>
                    <a:pt x="3507" y="4256"/>
                  </a:lnTo>
                  <a:lnTo>
                    <a:pt x="3507" y="8190"/>
                  </a:lnTo>
                  <a:lnTo>
                    <a:pt x="3667" y="8190"/>
                  </a:lnTo>
                  <a:lnTo>
                    <a:pt x="3667" y="4256"/>
                  </a:lnTo>
                  <a:lnTo>
                    <a:pt x="7093" y="6236"/>
                  </a:lnTo>
                  <a:lnTo>
                    <a:pt x="7173" y="6076"/>
                  </a:lnTo>
                  <a:lnTo>
                    <a:pt x="3774" y="4095"/>
                  </a:lnTo>
                  <a:lnTo>
                    <a:pt x="7173" y="2141"/>
                  </a:lnTo>
                  <a:lnTo>
                    <a:pt x="7093" y="1981"/>
                  </a:lnTo>
                  <a:lnTo>
                    <a:pt x="3667" y="3961"/>
                  </a:lnTo>
                  <a:lnTo>
                    <a:pt x="3667"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3"/>
            <p:cNvSpPr/>
            <p:nvPr/>
          </p:nvSpPr>
          <p:spPr>
            <a:xfrm>
              <a:off x="7836713" y="2934613"/>
              <a:ext cx="358124" cy="407359"/>
            </a:xfrm>
            <a:custGeom>
              <a:avLst/>
              <a:gdLst/>
              <a:ahLst/>
              <a:cxnLst/>
              <a:rect l="l" t="t" r="r" b="b"/>
              <a:pathLst>
                <a:path w="7201" h="8191" extrusionOk="0">
                  <a:moveTo>
                    <a:pt x="3506" y="0"/>
                  </a:moveTo>
                  <a:lnTo>
                    <a:pt x="3506" y="3961"/>
                  </a:lnTo>
                  <a:lnTo>
                    <a:pt x="107" y="1981"/>
                  </a:lnTo>
                  <a:lnTo>
                    <a:pt x="0" y="2115"/>
                  </a:lnTo>
                  <a:lnTo>
                    <a:pt x="3426" y="4095"/>
                  </a:lnTo>
                  <a:lnTo>
                    <a:pt x="0" y="6076"/>
                  </a:lnTo>
                  <a:lnTo>
                    <a:pt x="107" y="6236"/>
                  </a:lnTo>
                  <a:lnTo>
                    <a:pt x="3506" y="4256"/>
                  </a:lnTo>
                  <a:lnTo>
                    <a:pt x="3506" y="8190"/>
                  </a:lnTo>
                  <a:lnTo>
                    <a:pt x="3694" y="8190"/>
                  </a:lnTo>
                  <a:lnTo>
                    <a:pt x="3694" y="4256"/>
                  </a:lnTo>
                  <a:lnTo>
                    <a:pt x="7093" y="6236"/>
                  </a:lnTo>
                  <a:lnTo>
                    <a:pt x="7200" y="6076"/>
                  </a:lnTo>
                  <a:lnTo>
                    <a:pt x="3774" y="4095"/>
                  </a:lnTo>
                  <a:lnTo>
                    <a:pt x="7200" y="2115"/>
                  </a:lnTo>
                  <a:lnTo>
                    <a:pt x="7120" y="1981"/>
                  </a:lnTo>
                  <a:lnTo>
                    <a:pt x="3694" y="3961"/>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3"/>
            <p:cNvSpPr/>
            <p:nvPr/>
          </p:nvSpPr>
          <p:spPr>
            <a:xfrm>
              <a:off x="8310574" y="2934613"/>
              <a:ext cx="356781" cy="407359"/>
            </a:xfrm>
            <a:custGeom>
              <a:avLst/>
              <a:gdLst/>
              <a:ahLst/>
              <a:cxnLst/>
              <a:rect l="l" t="t" r="r" b="b"/>
              <a:pathLst>
                <a:path w="7174" h="8191" extrusionOk="0">
                  <a:moveTo>
                    <a:pt x="3507" y="0"/>
                  </a:moveTo>
                  <a:lnTo>
                    <a:pt x="3507" y="3961"/>
                  </a:lnTo>
                  <a:lnTo>
                    <a:pt x="81" y="1981"/>
                  </a:lnTo>
                  <a:lnTo>
                    <a:pt x="1" y="2115"/>
                  </a:lnTo>
                  <a:lnTo>
                    <a:pt x="3400" y="4095"/>
                  </a:lnTo>
                  <a:lnTo>
                    <a:pt x="1" y="6076"/>
                  </a:lnTo>
                  <a:lnTo>
                    <a:pt x="81" y="6210"/>
                  </a:lnTo>
                  <a:lnTo>
                    <a:pt x="3507" y="4256"/>
                  </a:lnTo>
                  <a:lnTo>
                    <a:pt x="3507" y="8190"/>
                  </a:lnTo>
                  <a:lnTo>
                    <a:pt x="3668" y="8190"/>
                  </a:lnTo>
                  <a:lnTo>
                    <a:pt x="3668" y="4256"/>
                  </a:lnTo>
                  <a:lnTo>
                    <a:pt x="7094" y="6210"/>
                  </a:lnTo>
                  <a:lnTo>
                    <a:pt x="7174" y="6076"/>
                  </a:lnTo>
                  <a:lnTo>
                    <a:pt x="3748" y="4095"/>
                  </a:lnTo>
                  <a:lnTo>
                    <a:pt x="7174" y="2115"/>
                  </a:lnTo>
                  <a:lnTo>
                    <a:pt x="7094" y="1981"/>
                  </a:lnTo>
                  <a:lnTo>
                    <a:pt x="3668" y="3961"/>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3"/>
            <p:cNvSpPr/>
            <p:nvPr/>
          </p:nvSpPr>
          <p:spPr>
            <a:xfrm>
              <a:off x="8783142" y="3033085"/>
              <a:ext cx="97227" cy="61270"/>
            </a:xfrm>
            <a:custGeom>
              <a:avLst/>
              <a:gdLst/>
              <a:ahLst/>
              <a:cxnLst/>
              <a:rect l="l" t="t" r="r" b="b"/>
              <a:pathLst>
                <a:path w="1955" h="1232" extrusionOk="0">
                  <a:moveTo>
                    <a:pt x="81" y="1"/>
                  </a:moveTo>
                  <a:lnTo>
                    <a:pt x="0" y="135"/>
                  </a:lnTo>
                  <a:lnTo>
                    <a:pt x="1874" y="1232"/>
                  </a:lnTo>
                  <a:cubicBezTo>
                    <a:pt x="1901" y="1178"/>
                    <a:pt x="1928" y="1125"/>
                    <a:pt x="1954" y="1071"/>
                  </a:cubicBezTo>
                  <a:lnTo>
                    <a:pt x="8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3"/>
            <p:cNvSpPr/>
            <p:nvPr/>
          </p:nvSpPr>
          <p:spPr>
            <a:xfrm>
              <a:off x="7345494" y="3428467"/>
              <a:ext cx="142484" cy="85242"/>
            </a:xfrm>
            <a:custGeom>
              <a:avLst/>
              <a:gdLst/>
              <a:ahLst/>
              <a:cxnLst/>
              <a:rect l="l" t="t" r="r" b="b"/>
              <a:pathLst>
                <a:path w="2865" h="1714" extrusionOk="0">
                  <a:moveTo>
                    <a:pt x="2784" y="0"/>
                  </a:moveTo>
                  <a:lnTo>
                    <a:pt x="1" y="1606"/>
                  </a:lnTo>
                  <a:cubicBezTo>
                    <a:pt x="54" y="1660"/>
                    <a:pt x="108" y="1686"/>
                    <a:pt x="161" y="1713"/>
                  </a:cubicBezTo>
                  <a:lnTo>
                    <a:pt x="2864" y="161"/>
                  </a:lnTo>
                  <a:lnTo>
                    <a:pt x="27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3"/>
            <p:cNvSpPr/>
            <p:nvPr/>
          </p:nvSpPr>
          <p:spPr>
            <a:xfrm>
              <a:off x="7305558" y="3329945"/>
              <a:ext cx="8057" cy="161133"/>
            </a:xfrm>
            <a:custGeom>
              <a:avLst/>
              <a:gdLst/>
              <a:ahLst/>
              <a:cxnLst/>
              <a:rect l="l" t="t" r="r" b="b"/>
              <a:pathLst>
                <a:path w="162" h="3240" extrusionOk="0">
                  <a:moveTo>
                    <a:pt x="1" y="0"/>
                  </a:moveTo>
                  <a:lnTo>
                    <a:pt x="1" y="3132"/>
                  </a:lnTo>
                  <a:cubicBezTo>
                    <a:pt x="54" y="3159"/>
                    <a:pt x="108" y="3212"/>
                    <a:pt x="161" y="3239"/>
                  </a:cubicBezTo>
                  <a:lnTo>
                    <a:pt x="1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3"/>
            <p:cNvSpPr/>
            <p:nvPr/>
          </p:nvSpPr>
          <p:spPr>
            <a:xfrm>
              <a:off x="7603761" y="3329945"/>
              <a:ext cx="358124" cy="316846"/>
            </a:xfrm>
            <a:custGeom>
              <a:avLst/>
              <a:gdLst/>
              <a:ahLst/>
              <a:cxnLst/>
              <a:rect l="l" t="t" r="r" b="b"/>
              <a:pathLst>
                <a:path w="7201" h="6371" extrusionOk="0">
                  <a:moveTo>
                    <a:pt x="3506" y="0"/>
                  </a:moveTo>
                  <a:lnTo>
                    <a:pt x="3506" y="3962"/>
                  </a:lnTo>
                  <a:lnTo>
                    <a:pt x="80" y="1981"/>
                  </a:lnTo>
                  <a:lnTo>
                    <a:pt x="0" y="2142"/>
                  </a:lnTo>
                  <a:lnTo>
                    <a:pt x="3426" y="4096"/>
                  </a:lnTo>
                  <a:lnTo>
                    <a:pt x="455" y="5835"/>
                  </a:lnTo>
                  <a:cubicBezTo>
                    <a:pt x="535" y="5835"/>
                    <a:pt x="616" y="5862"/>
                    <a:pt x="696" y="5889"/>
                  </a:cubicBezTo>
                  <a:lnTo>
                    <a:pt x="3506" y="4256"/>
                  </a:lnTo>
                  <a:lnTo>
                    <a:pt x="3506" y="6371"/>
                  </a:lnTo>
                  <a:lnTo>
                    <a:pt x="3694" y="6371"/>
                  </a:lnTo>
                  <a:lnTo>
                    <a:pt x="3694" y="4256"/>
                  </a:lnTo>
                  <a:lnTo>
                    <a:pt x="7093" y="6237"/>
                  </a:lnTo>
                  <a:lnTo>
                    <a:pt x="7200" y="6076"/>
                  </a:lnTo>
                  <a:lnTo>
                    <a:pt x="3774" y="4096"/>
                  </a:lnTo>
                  <a:lnTo>
                    <a:pt x="7200" y="2142"/>
                  </a:lnTo>
                  <a:lnTo>
                    <a:pt x="7093" y="1981"/>
                  </a:lnTo>
                  <a:lnTo>
                    <a:pt x="3694" y="3962"/>
                  </a:lnTo>
                  <a:lnTo>
                    <a:pt x="369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3"/>
            <p:cNvSpPr/>
            <p:nvPr/>
          </p:nvSpPr>
          <p:spPr>
            <a:xfrm>
              <a:off x="8077622" y="3329945"/>
              <a:ext cx="356781" cy="307546"/>
            </a:xfrm>
            <a:custGeom>
              <a:avLst/>
              <a:gdLst/>
              <a:ahLst/>
              <a:cxnLst/>
              <a:rect l="l" t="t" r="r" b="b"/>
              <a:pathLst>
                <a:path w="7174" h="6184" extrusionOk="0">
                  <a:moveTo>
                    <a:pt x="3507" y="0"/>
                  </a:moveTo>
                  <a:lnTo>
                    <a:pt x="3480" y="3962"/>
                  </a:lnTo>
                  <a:lnTo>
                    <a:pt x="81" y="1981"/>
                  </a:lnTo>
                  <a:lnTo>
                    <a:pt x="1" y="2142"/>
                  </a:lnTo>
                  <a:lnTo>
                    <a:pt x="3400" y="4096"/>
                  </a:lnTo>
                  <a:lnTo>
                    <a:pt x="1" y="6076"/>
                  </a:lnTo>
                  <a:lnTo>
                    <a:pt x="54" y="6183"/>
                  </a:lnTo>
                  <a:lnTo>
                    <a:pt x="161" y="6183"/>
                  </a:lnTo>
                  <a:lnTo>
                    <a:pt x="3480" y="4256"/>
                  </a:lnTo>
                  <a:lnTo>
                    <a:pt x="3480" y="5354"/>
                  </a:lnTo>
                  <a:cubicBezTo>
                    <a:pt x="3560" y="5327"/>
                    <a:pt x="3614" y="5327"/>
                    <a:pt x="3668" y="5300"/>
                  </a:cubicBezTo>
                  <a:lnTo>
                    <a:pt x="3668" y="4256"/>
                  </a:lnTo>
                  <a:lnTo>
                    <a:pt x="4765" y="4899"/>
                  </a:lnTo>
                  <a:cubicBezTo>
                    <a:pt x="4845" y="4872"/>
                    <a:pt x="4899" y="4845"/>
                    <a:pt x="4979" y="4818"/>
                  </a:cubicBezTo>
                  <a:lnTo>
                    <a:pt x="3748" y="4096"/>
                  </a:lnTo>
                  <a:lnTo>
                    <a:pt x="7174" y="2142"/>
                  </a:lnTo>
                  <a:lnTo>
                    <a:pt x="7094" y="1981"/>
                  </a:lnTo>
                  <a:lnTo>
                    <a:pt x="3668" y="3962"/>
                  </a:lnTo>
                  <a:lnTo>
                    <a:pt x="366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3"/>
            <p:cNvSpPr/>
            <p:nvPr/>
          </p:nvSpPr>
          <p:spPr>
            <a:xfrm>
              <a:off x="8550190" y="3428467"/>
              <a:ext cx="16014" cy="12035"/>
            </a:xfrm>
            <a:custGeom>
              <a:avLst/>
              <a:gdLst/>
              <a:ahLst/>
              <a:cxnLst/>
              <a:rect l="l" t="t" r="r" b="b"/>
              <a:pathLst>
                <a:path w="322" h="242" extrusionOk="0">
                  <a:moveTo>
                    <a:pt x="81" y="0"/>
                  </a:moveTo>
                  <a:lnTo>
                    <a:pt x="0" y="134"/>
                  </a:lnTo>
                  <a:lnTo>
                    <a:pt x="161" y="241"/>
                  </a:lnTo>
                  <a:cubicBezTo>
                    <a:pt x="215" y="214"/>
                    <a:pt x="268" y="161"/>
                    <a:pt x="322" y="134"/>
                  </a:cubicBezTo>
                  <a:lnTo>
                    <a:pt x="8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ext 6 ">
  <p:cSld name="CUSTOM_32_2_1">
    <p:spTree>
      <p:nvGrpSpPr>
        <p:cNvPr id="1" name="Shape 690"/>
        <p:cNvGrpSpPr/>
        <p:nvPr/>
      </p:nvGrpSpPr>
      <p:grpSpPr>
        <a:xfrm>
          <a:off x="0" y="0"/>
          <a:ext cx="0" cy="0"/>
          <a:chOff x="0" y="0"/>
          <a:chExt cx="0" cy="0"/>
        </a:xfrm>
      </p:grpSpPr>
      <p:sp>
        <p:nvSpPr>
          <p:cNvPr id="691" name="Google Shape;691;p27"/>
          <p:cNvSpPr/>
          <p:nvPr/>
        </p:nvSpPr>
        <p:spPr>
          <a:xfrm rot="672094">
            <a:off x="-3534661" y="414138"/>
            <a:ext cx="4680680" cy="4251900"/>
          </a:xfrm>
          <a:custGeom>
            <a:avLst/>
            <a:gdLst/>
            <a:ahLst/>
            <a:cxnLst/>
            <a:rect l="l" t="t" r="r" b="b"/>
            <a:pathLst>
              <a:path w="65181" h="59210" extrusionOk="0">
                <a:moveTo>
                  <a:pt x="23617" y="9808"/>
                </a:moveTo>
                <a:cubicBezTo>
                  <a:pt x="25785" y="15712"/>
                  <a:pt x="27153" y="21883"/>
                  <a:pt x="35092" y="17079"/>
                </a:cubicBezTo>
                <a:cubicBezTo>
                  <a:pt x="42998" y="12309"/>
                  <a:pt x="55740" y="12376"/>
                  <a:pt x="59276" y="17546"/>
                </a:cubicBezTo>
                <a:cubicBezTo>
                  <a:pt x="62812" y="22717"/>
                  <a:pt x="56140" y="30055"/>
                  <a:pt x="55940" y="36393"/>
                </a:cubicBezTo>
                <a:cubicBezTo>
                  <a:pt x="55740" y="42731"/>
                  <a:pt x="65180" y="49603"/>
                  <a:pt x="57741" y="54406"/>
                </a:cubicBezTo>
                <a:cubicBezTo>
                  <a:pt x="50303" y="59210"/>
                  <a:pt x="31556" y="57108"/>
                  <a:pt x="33224" y="47535"/>
                </a:cubicBezTo>
                <a:cubicBezTo>
                  <a:pt x="34892" y="37928"/>
                  <a:pt x="25719" y="35026"/>
                  <a:pt x="17579" y="31256"/>
                </a:cubicBezTo>
                <a:cubicBezTo>
                  <a:pt x="9440" y="27520"/>
                  <a:pt x="0" y="13744"/>
                  <a:pt x="7706" y="6872"/>
                </a:cubicBezTo>
                <a:cubicBezTo>
                  <a:pt x="15411" y="1"/>
                  <a:pt x="21449" y="3870"/>
                  <a:pt x="23617" y="980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7"/>
          <p:cNvSpPr/>
          <p:nvPr/>
        </p:nvSpPr>
        <p:spPr>
          <a:xfrm>
            <a:off x="8264550" y="465501"/>
            <a:ext cx="1460036" cy="1906827"/>
          </a:xfrm>
          <a:custGeom>
            <a:avLst/>
            <a:gdLst/>
            <a:ahLst/>
            <a:cxnLst/>
            <a:rect l="l" t="t" r="r" b="b"/>
            <a:pathLst>
              <a:path w="17277" h="22564" extrusionOk="0">
                <a:moveTo>
                  <a:pt x="9074" y="0"/>
                </a:moveTo>
                <a:cubicBezTo>
                  <a:pt x="8555" y="0"/>
                  <a:pt x="8010" y="60"/>
                  <a:pt x="7441" y="188"/>
                </a:cubicBezTo>
                <a:cubicBezTo>
                  <a:pt x="2543" y="1285"/>
                  <a:pt x="1" y="6692"/>
                  <a:pt x="54" y="12607"/>
                </a:cubicBezTo>
                <a:cubicBezTo>
                  <a:pt x="134" y="18683"/>
                  <a:pt x="3989" y="22189"/>
                  <a:pt x="8592" y="22564"/>
                </a:cubicBezTo>
                <a:cubicBezTo>
                  <a:pt x="14641" y="22082"/>
                  <a:pt x="16354" y="18388"/>
                  <a:pt x="16836" y="12312"/>
                </a:cubicBezTo>
                <a:cubicBezTo>
                  <a:pt x="17276" y="6737"/>
                  <a:pt x="14567" y="0"/>
                  <a:pt x="90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7"/>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94" name="Google Shape;694;p27"/>
          <p:cNvSpPr txBox="1">
            <a:spLocks noGrp="1"/>
          </p:cNvSpPr>
          <p:nvPr>
            <p:ph type="subTitle" idx="1"/>
          </p:nvPr>
        </p:nvSpPr>
        <p:spPr>
          <a:xfrm>
            <a:off x="713250" y="1126100"/>
            <a:ext cx="7717500" cy="3442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1050"/>
              <a:buFont typeface="Ubuntu"/>
              <a:buChar char="●"/>
              <a:defRPr sz="1600"/>
            </a:lvl1pPr>
            <a:lvl2pPr lvl="1" rtl="0">
              <a:spcBef>
                <a:spcPts val="0"/>
              </a:spcBef>
              <a:spcAft>
                <a:spcPts val="0"/>
              </a:spcAft>
              <a:buClr>
                <a:schemeClr val="dk1"/>
              </a:buClr>
              <a:buSzPts val="1400"/>
              <a:buFont typeface="Ubuntu"/>
              <a:buAutoNum type="alphaLcPeriod"/>
              <a:defRPr sz="1600"/>
            </a:lvl2pPr>
            <a:lvl3pPr lvl="2" rtl="0">
              <a:spcBef>
                <a:spcPts val="0"/>
              </a:spcBef>
              <a:spcAft>
                <a:spcPts val="0"/>
              </a:spcAft>
              <a:buClr>
                <a:schemeClr val="dk1"/>
              </a:buClr>
              <a:buSzPts val="1400"/>
              <a:buFont typeface="Ubuntu"/>
              <a:buAutoNum type="romanLcPeriod"/>
              <a:defRPr/>
            </a:lvl3pPr>
            <a:lvl4pPr lvl="3" rtl="0">
              <a:spcBef>
                <a:spcPts val="0"/>
              </a:spcBef>
              <a:spcAft>
                <a:spcPts val="0"/>
              </a:spcAft>
              <a:buClr>
                <a:schemeClr val="dk1"/>
              </a:buClr>
              <a:buSzPts val="1400"/>
              <a:buFont typeface="Ubuntu"/>
              <a:buAutoNum type="arabicPeriod"/>
              <a:defRPr/>
            </a:lvl4pPr>
            <a:lvl5pPr lvl="4" rtl="0">
              <a:spcBef>
                <a:spcPts val="0"/>
              </a:spcBef>
              <a:spcAft>
                <a:spcPts val="0"/>
              </a:spcAft>
              <a:buClr>
                <a:schemeClr val="dk1"/>
              </a:buClr>
              <a:buSzPts val="1400"/>
              <a:buFont typeface="Ubuntu"/>
              <a:buAutoNum type="alphaLcPeriod"/>
              <a:defRPr/>
            </a:lvl5pPr>
            <a:lvl6pPr lvl="5" rtl="0">
              <a:spcBef>
                <a:spcPts val="0"/>
              </a:spcBef>
              <a:spcAft>
                <a:spcPts val="0"/>
              </a:spcAft>
              <a:buClr>
                <a:schemeClr val="dk1"/>
              </a:buClr>
              <a:buSzPts val="1400"/>
              <a:buFont typeface="Ubuntu"/>
              <a:buAutoNum type="romanLcPeriod"/>
              <a:defRPr/>
            </a:lvl6pPr>
            <a:lvl7pPr lvl="6" rtl="0">
              <a:spcBef>
                <a:spcPts val="0"/>
              </a:spcBef>
              <a:spcAft>
                <a:spcPts val="0"/>
              </a:spcAft>
              <a:buClr>
                <a:schemeClr val="dk1"/>
              </a:buClr>
              <a:buSzPts val="1400"/>
              <a:buFont typeface="Ubuntu"/>
              <a:buAutoNum type="arabicPeriod"/>
              <a:defRPr/>
            </a:lvl7pPr>
            <a:lvl8pPr lvl="7" rtl="0">
              <a:spcBef>
                <a:spcPts val="0"/>
              </a:spcBef>
              <a:spcAft>
                <a:spcPts val="0"/>
              </a:spcAft>
              <a:buClr>
                <a:schemeClr val="dk1"/>
              </a:buClr>
              <a:buSzPts val="1400"/>
              <a:buFont typeface="Ubuntu"/>
              <a:buAutoNum type="alphaLcPeriod"/>
              <a:defRPr/>
            </a:lvl8pPr>
            <a:lvl9pPr lvl="8" rtl="0">
              <a:spcBef>
                <a:spcPts val="0"/>
              </a:spcBef>
              <a:spcAft>
                <a:spcPts val="0"/>
              </a:spcAft>
              <a:buClr>
                <a:schemeClr val="dk1"/>
              </a:buClr>
              <a:buSzPts val="1400"/>
              <a:buFont typeface="Ubuntu"/>
              <a:buAutoNum type="romanLcPeriod"/>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hree columns 1">
  <p:cSld name="CUSTOM_47">
    <p:spTree>
      <p:nvGrpSpPr>
        <p:cNvPr id="1" name="Shape 949"/>
        <p:cNvGrpSpPr/>
        <p:nvPr/>
      </p:nvGrpSpPr>
      <p:grpSpPr>
        <a:xfrm>
          <a:off x="0" y="0"/>
          <a:ext cx="0" cy="0"/>
          <a:chOff x="0" y="0"/>
          <a:chExt cx="0" cy="0"/>
        </a:xfrm>
      </p:grpSpPr>
      <p:grpSp>
        <p:nvGrpSpPr>
          <p:cNvPr id="950" name="Google Shape;950;p38"/>
          <p:cNvGrpSpPr/>
          <p:nvPr/>
        </p:nvGrpSpPr>
        <p:grpSpPr>
          <a:xfrm flipH="1">
            <a:off x="6914055" y="-80449"/>
            <a:ext cx="2277317" cy="5304377"/>
            <a:chOff x="224725" y="566950"/>
            <a:chExt cx="1850875" cy="4311100"/>
          </a:xfrm>
        </p:grpSpPr>
        <p:sp>
          <p:nvSpPr>
            <p:cNvPr id="951" name="Google Shape;951;p38"/>
            <p:cNvSpPr/>
            <p:nvPr/>
          </p:nvSpPr>
          <p:spPr>
            <a:xfrm>
              <a:off x="1914975" y="566950"/>
              <a:ext cx="160625" cy="2033000"/>
            </a:xfrm>
            <a:custGeom>
              <a:avLst/>
              <a:gdLst/>
              <a:ahLst/>
              <a:cxnLst/>
              <a:rect l="l" t="t" r="r" b="b"/>
              <a:pathLst>
                <a:path w="6425" h="81320" extrusionOk="0">
                  <a:moveTo>
                    <a:pt x="126" y="1"/>
                  </a:moveTo>
                  <a:cubicBezTo>
                    <a:pt x="81" y="1"/>
                    <a:pt x="44" y="24"/>
                    <a:pt x="27" y="57"/>
                  </a:cubicBezTo>
                  <a:cubicBezTo>
                    <a:pt x="27" y="84"/>
                    <a:pt x="27" y="110"/>
                    <a:pt x="27" y="137"/>
                  </a:cubicBezTo>
                  <a:cubicBezTo>
                    <a:pt x="27" y="164"/>
                    <a:pt x="27"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45" y="15394"/>
                    <a:pt x="2945" y="15447"/>
                    <a:pt x="2945" y="15501"/>
                  </a:cubicBezTo>
                  <a:cubicBezTo>
                    <a:pt x="2998" y="17321"/>
                    <a:pt x="1848" y="19248"/>
                    <a:pt x="108" y="20292"/>
                  </a:cubicBezTo>
                  <a:cubicBezTo>
                    <a:pt x="54" y="20292"/>
                    <a:pt x="27" y="20318"/>
                    <a:pt x="27" y="20372"/>
                  </a:cubicBezTo>
                  <a:cubicBezTo>
                    <a:pt x="1" y="20425"/>
                    <a:pt x="27" y="20479"/>
                    <a:pt x="81" y="20506"/>
                  </a:cubicBezTo>
                  <a:cubicBezTo>
                    <a:pt x="1794" y="21496"/>
                    <a:pt x="2865" y="23316"/>
                    <a:pt x="2945" y="25324"/>
                  </a:cubicBezTo>
                  <a:cubicBezTo>
                    <a:pt x="2945" y="25350"/>
                    <a:pt x="2972" y="25404"/>
                    <a:pt x="2998" y="25431"/>
                  </a:cubicBezTo>
                  <a:cubicBezTo>
                    <a:pt x="4952" y="26394"/>
                    <a:pt x="6157" y="28348"/>
                    <a:pt x="6157" y="30543"/>
                  </a:cubicBezTo>
                  <a:cubicBezTo>
                    <a:pt x="6157" y="32711"/>
                    <a:pt x="4952" y="34665"/>
                    <a:pt x="2998" y="35628"/>
                  </a:cubicBezTo>
                  <a:cubicBezTo>
                    <a:pt x="2945" y="35655"/>
                    <a:pt x="2918" y="35709"/>
                    <a:pt x="2945" y="35762"/>
                  </a:cubicBezTo>
                  <a:cubicBezTo>
                    <a:pt x="3106"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1" y="81297"/>
                    <a:pt x="104" y="81320"/>
                    <a:pt x="145" y="81320"/>
                  </a:cubicBezTo>
                  <a:cubicBezTo>
                    <a:pt x="170" y="81320"/>
                    <a:pt x="194" y="81311"/>
                    <a:pt x="215" y="81290"/>
                  </a:cubicBezTo>
                  <a:cubicBezTo>
                    <a:pt x="2008" y="80273"/>
                    <a:pt x="3106" y="78427"/>
                    <a:pt x="3186" y="76366"/>
                  </a:cubicBezTo>
                  <a:cubicBezTo>
                    <a:pt x="5166" y="75322"/>
                    <a:pt x="6424" y="73314"/>
                    <a:pt x="6424" y="71066"/>
                  </a:cubicBezTo>
                  <a:cubicBezTo>
                    <a:pt x="6424" y="68818"/>
                    <a:pt x="5166" y="66784"/>
                    <a:pt x="3186" y="65766"/>
                  </a:cubicBezTo>
                  <a:cubicBezTo>
                    <a:pt x="3106" y="63786"/>
                    <a:pt x="2062" y="61992"/>
                    <a:pt x="375" y="60922"/>
                  </a:cubicBezTo>
                  <a:cubicBezTo>
                    <a:pt x="2062" y="59878"/>
                    <a:pt x="3106" y="58085"/>
                    <a:pt x="3186" y="56104"/>
                  </a:cubicBezTo>
                  <a:cubicBezTo>
                    <a:pt x="5166" y="55060"/>
                    <a:pt x="6424" y="53053"/>
                    <a:pt x="6424" y="50804"/>
                  </a:cubicBezTo>
                  <a:cubicBezTo>
                    <a:pt x="6424" y="48556"/>
                    <a:pt x="5166" y="46522"/>
                    <a:pt x="3186" y="45505"/>
                  </a:cubicBezTo>
                  <a:cubicBezTo>
                    <a:pt x="3159" y="43604"/>
                    <a:pt x="2088" y="41731"/>
                    <a:pt x="375" y="40660"/>
                  </a:cubicBezTo>
                  <a:cubicBezTo>
                    <a:pt x="1901" y="39723"/>
                    <a:pt x="3320" y="37877"/>
                    <a:pt x="3186" y="35816"/>
                  </a:cubicBezTo>
                  <a:cubicBezTo>
                    <a:pt x="5193" y="34799"/>
                    <a:pt x="6424" y="32764"/>
                    <a:pt x="6424" y="30543"/>
                  </a:cubicBezTo>
                  <a:cubicBezTo>
                    <a:pt x="6424" y="28295"/>
                    <a:pt x="5166" y="26260"/>
                    <a:pt x="3186" y="25243"/>
                  </a:cubicBezTo>
                  <a:cubicBezTo>
                    <a:pt x="3106" y="23236"/>
                    <a:pt x="2062" y="21443"/>
                    <a:pt x="375" y="20399"/>
                  </a:cubicBezTo>
                  <a:cubicBezTo>
                    <a:pt x="2088" y="19328"/>
                    <a:pt x="3186" y="17454"/>
                    <a:pt x="3186" y="15608"/>
                  </a:cubicBezTo>
                  <a:cubicBezTo>
                    <a:pt x="3186" y="15608"/>
                    <a:pt x="3186" y="15581"/>
                    <a:pt x="3186" y="15554"/>
                  </a:cubicBezTo>
                  <a:cubicBezTo>
                    <a:pt x="5166" y="14537"/>
                    <a:pt x="6424" y="12503"/>
                    <a:pt x="6424" y="10255"/>
                  </a:cubicBezTo>
                  <a:cubicBezTo>
                    <a:pt x="6424" y="8033"/>
                    <a:pt x="5166" y="5999"/>
                    <a:pt x="3186" y="4982"/>
                  </a:cubicBezTo>
                  <a:lnTo>
                    <a:pt x="3186" y="4955"/>
                  </a:lnTo>
                  <a:cubicBezTo>
                    <a:pt x="3186" y="3028"/>
                    <a:pt x="2008" y="1074"/>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8"/>
            <p:cNvSpPr/>
            <p:nvPr/>
          </p:nvSpPr>
          <p:spPr>
            <a:xfrm>
              <a:off x="1761075" y="818875"/>
              <a:ext cx="160625" cy="2032875"/>
            </a:xfrm>
            <a:custGeom>
              <a:avLst/>
              <a:gdLst/>
              <a:ahLst/>
              <a:cxnLst/>
              <a:rect l="l" t="t" r="r" b="b"/>
              <a:pathLst>
                <a:path w="6425" h="81315" extrusionOk="0">
                  <a:moveTo>
                    <a:pt x="149" y="1"/>
                  </a:moveTo>
                  <a:cubicBezTo>
                    <a:pt x="110" y="1"/>
                    <a:pt x="71" y="20"/>
                    <a:pt x="54" y="70"/>
                  </a:cubicBezTo>
                  <a:cubicBezTo>
                    <a:pt x="27" y="70"/>
                    <a:pt x="27" y="97"/>
                    <a:pt x="27" y="124"/>
                  </a:cubicBezTo>
                  <a:cubicBezTo>
                    <a:pt x="27" y="178"/>
                    <a:pt x="54" y="204"/>
                    <a:pt x="81" y="231"/>
                  </a:cubicBezTo>
                  <a:cubicBezTo>
                    <a:pt x="1821" y="1248"/>
                    <a:pt x="2972" y="3175"/>
                    <a:pt x="2945" y="5022"/>
                  </a:cubicBezTo>
                  <a:cubicBezTo>
                    <a:pt x="2945" y="5076"/>
                    <a:pt x="2972" y="5129"/>
                    <a:pt x="2998" y="5156"/>
                  </a:cubicBezTo>
                  <a:cubicBezTo>
                    <a:pt x="4952" y="6119"/>
                    <a:pt x="6183" y="8073"/>
                    <a:pt x="6183" y="10268"/>
                  </a:cubicBezTo>
                  <a:cubicBezTo>
                    <a:pt x="6183" y="12436"/>
                    <a:pt x="4952" y="14390"/>
                    <a:pt x="2998" y="15354"/>
                  </a:cubicBezTo>
                  <a:cubicBezTo>
                    <a:pt x="2972" y="15380"/>
                    <a:pt x="2945" y="15461"/>
                    <a:pt x="2945" y="15487"/>
                  </a:cubicBezTo>
                  <a:cubicBezTo>
                    <a:pt x="2998" y="17334"/>
                    <a:pt x="1847" y="19235"/>
                    <a:pt x="108" y="20278"/>
                  </a:cubicBezTo>
                  <a:cubicBezTo>
                    <a:pt x="81" y="20278"/>
                    <a:pt x="27" y="20305"/>
                    <a:pt x="27" y="20359"/>
                  </a:cubicBezTo>
                  <a:cubicBezTo>
                    <a:pt x="27" y="20412"/>
                    <a:pt x="27" y="20466"/>
                    <a:pt x="81" y="20493"/>
                  </a:cubicBezTo>
                  <a:cubicBezTo>
                    <a:pt x="1821" y="21510"/>
                    <a:pt x="2891" y="23303"/>
                    <a:pt x="2945" y="25310"/>
                  </a:cubicBezTo>
                  <a:cubicBezTo>
                    <a:pt x="2945" y="25364"/>
                    <a:pt x="2972" y="25391"/>
                    <a:pt x="2998" y="25417"/>
                  </a:cubicBezTo>
                  <a:cubicBezTo>
                    <a:pt x="4952" y="26381"/>
                    <a:pt x="6183" y="28362"/>
                    <a:pt x="6183" y="30530"/>
                  </a:cubicBezTo>
                  <a:cubicBezTo>
                    <a:pt x="6183" y="32698"/>
                    <a:pt x="4952" y="34652"/>
                    <a:pt x="2998" y="35642"/>
                  </a:cubicBezTo>
                  <a:cubicBezTo>
                    <a:pt x="2972" y="35642"/>
                    <a:pt x="2945" y="35695"/>
                    <a:pt x="2945" y="35749"/>
                  </a:cubicBezTo>
                  <a:cubicBezTo>
                    <a:pt x="3105" y="37837"/>
                    <a:pt x="1633" y="39630"/>
                    <a:pt x="108" y="40540"/>
                  </a:cubicBezTo>
                  <a:cubicBezTo>
                    <a:pt x="81" y="40540"/>
                    <a:pt x="27" y="40594"/>
                    <a:pt x="27" y="40620"/>
                  </a:cubicBezTo>
                  <a:cubicBezTo>
                    <a:pt x="27" y="40674"/>
                    <a:pt x="27" y="40727"/>
                    <a:pt x="81" y="40754"/>
                  </a:cubicBezTo>
                  <a:cubicBezTo>
                    <a:pt x="1821" y="41771"/>
                    <a:pt x="2945" y="43645"/>
                    <a:pt x="2945" y="45545"/>
                  </a:cubicBezTo>
                  <a:cubicBezTo>
                    <a:pt x="2945" y="45545"/>
                    <a:pt x="2945" y="45545"/>
                    <a:pt x="2945" y="45572"/>
                  </a:cubicBezTo>
                  <a:cubicBezTo>
                    <a:pt x="2945" y="45626"/>
                    <a:pt x="2972" y="45652"/>
                    <a:pt x="2998" y="45679"/>
                  </a:cubicBezTo>
                  <a:cubicBezTo>
                    <a:pt x="4952" y="46669"/>
                    <a:pt x="6183" y="48623"/>
                    <a:pt x="6183" y="50791"/>
                  </a:cubicBezTo>
                  <a:cubicBezTo>
                    <a:pt x="6183" y="52959"/>
                    <a:pt x="4952" y="54913"/>
                    <a:pt x="2998" y="55904"/>
                  </a:cubicBezTo>
                  <a:cubicBezTo>
                    <a:pt x="2972" y="55930"/>
                    <a:pt x="2945" y="55957"/>
                    <a:pt x="2945" y="56011"/>
                  </a:cubicBezTo>
                  <a:cubicBezTo>
                    <a:pt x="2891" y="57991"/>
                    <a:pt x="1847" y="59785"/>
                    <a:pt x="108" y="60802"/>
                  </a:cubicBezTo>
                  <a:cubicBezTo>
                    <a:pt x="81" y="60828"/>
                    <a:pt x="27" y="60855"/>
                    <a:pt x="27" y="60882"/>
                  </a:cubicBezTo>
                  <a:cubicBezTo>
                    <a:pt x="27" y="60935"/>
                    <a:pt x="27" y="60989"/>
                    <a:pt x="81" y="61016"/>
                  </a:cubicBezTo>
                  <a:cubicBezTo>
                    <a:pt x="1821" y="62033"/>
                    <a:pt x="2891" y="63826"/>
                    <a:pt x="2945" y="65834"/>
                  </a:cubicBezTo>
                  <a:cubicBezTo>
                    <a:pt x="2945" y="65887"/>
                    <a:pt x="2972" y="65914"/>
                    <a:pt x="2998" y="65941"/>
                  </a:cubicBezTo>
                  <a:cubicBezTo>
                    <a:pt x="4952" y="66931"/>
                    <a:pt x="6183" y="68885"/>
                    <a:pt x="6183" y="71053"/>
                  </a:cubicBezTo>
                  <a:cubicBezTo>
                    <a:pt x="6183" y="73221"/>
                    <a:pt x="4952" y="75175"/>
                    <a:pt x="2998" y="76165"/>
                  </a:cubicBezTo>
                  <a:cubicBezTo>
                    <a:pt x="2972" y="76192"/>
                    <a:pt x="2945" y="76219"/>
                    <a:pt x="2945" y="76272"/>
                  </a:cubicBezTo>
                  <a:cubicBezTo>
                    <a:pt x="2891" y="78280"/>
                    <a:pt x="1821" y="80073"/>
                    <a:pt x="81" y="81090"/>
                  </a:cubicBezTo>
                  <a:cubicBezTo>
                    <a:pt x="27" y="81117"/>
                    <a:pt x="1" y="81197"/>
                    <a:pt x="54" y="81251"/>
                  </a:cubicBezTo>
                  <a:cubicBezTo>
                    <a:pt x="74" y="81290"/>
                    <a:pt x="122" y="81315"/>
                    <a:pt x="167" y="81315"/>
                  </a:cubicBezTo>
                  <a:cubicBezTo>
                    <a:pt x="184" y="81315"/>
                    <a:pt x="200" y="81311"/>
                    <a:pt x="215" y="81304"/>
                  </a:cubicBezTo>
                  <a:cubicBezTo>
                    <a:pt x="2008" y="80260"/>
                    <a:pt x="3105" y="78413"/>
                    <a:pt x="3186" y="76352"/>
                  </a:cubicBezTo>
                  <a:cubicBezTo>
                    <a:pt x="5193" y="75309"/>
                    <a:pt x="6424" y="73301"/>
                    <a:pt x="6424" y="71053"/>
                  </a:cubicBezTo>
                  <a:cubicBezTo>
                    <a:pt x="6424" y="68805"/>
                    <a:pt x="5193" y="66797"/>
                    <a:pt x="3186" y="65753"/>
                  </a:cubicBezTo>
                  <a:cubicBezTo>
                    <a:pt x="3132" y="63773"/>
                    <a:pt x="2088" y="61979"/>
                    <a:pt x="402" y="60909"/>
                  </a:cubicBezTo>
                  <a:cubicBezTo>
                    <a:pt x="2088" y="59865"/>
                    <a:pt x="3132" y="58072"/>
                    <a:pt x="3186" y="56091"/>
                  </a:cubicBezTo>
                  <a:cubicBezTo>
                    <a:pt x="5193" y="55047"/>
                    <a:pt x="6424" y="53040"/>
                    <a:pt x="6424" y="50791"/>
                  </a:cubicBezTo>
                  <a:cubicBezTo>
                    <a:pt x="6424" y="48543"/>
                    <a:pt x="5193" y="46536"/>
                    <a:pt x="3186" y="45492"/>
                  </a:cubicBezTo>
                  <a:cubicBezTo>
                    <a:pt x="3186" y="43591"/>
                    <a:pt x="2088" y="41718"/>
                    <a:pt x="402" y="40647"/>
                  </a:cubicBezTo>
                  <a:cubicBezTo>
                    <a:pt x="1901" y="39710"/>
                    <a:pt x="3320" y="37890"/>
                    <a:pt x="3186" y="35829"/>
                  </a:cubicBezTo>
                  <a:cubicBezTo>
                    <a:pt x="5193" y="34785"/>
                    <a:pt x="6424" y="32751"/>
                    <a:pt x="6424" y="30530"/>
                  </a:cubicBezTo>
                  <a:cubicBezTo>
                    <a:pt x="6424" y="28281"/>
                    <a:pt x="5193" y="26247"/>
                    <a:pt x="3186" y="25230"/>
                  </a:cubicBezTo>
                  <a:cubicBezTo>
                    <a:pt x="3105" y="23223"/>
                    <a:pt x="2062" y="21429"/>
                    <a:pt x="402" y="20386"/>
                  </a:cubicBezTo>
                  <a:cubicBezTo>
                    <a:pt x="2115" y="19315"/>
                    <a:pt x="3212" y="17415"/>
                    <a:pt x="3186" y="15541"/>
                  </a:cubicBezTo>
                  <a:cubicBezTo>
                    <a:pt x="5193" y="14524"/>
                    <a:pt x="6424" y="12490"/>
                    <a:pt x="6424" y="10268"/>
                  </a:cubicBezTo>
                  <a:cubicBezTo>
                    <a:pt x="6424" y="8020"/>
                    <a:pt x="5193" y="5986"/>
                    <a:pt x="3186" y="4969"/>
                  </a:cubicBezTo>
                  <a:lnTo>
                    <a:pt x="3186" y="4942"/>
                  </a:lnTo>
                  <a:cubicBezTo>
                    <a:pt x="3186" y="3041"/>
                    <a:pt x="2008" y="1061"/>
                    <a:pt x="215" y="17"/>
                  </a:cubicBezTo>
                  <a:cubicBezTo>
                    <a:pt x="195" y="7"/>
                    <a:pt x="172" y="1"/>
                    <a:pt x="1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8"/>
            <p:cNvSpPr/>
            <p:nvPr/>
          </p:nvSpPr>
          <p:spPr>
            <a:xfrm>
              <a:off x="1607850" y="566950"/>
              <a:ext cx="159950" cy="2033000"/>
            </a:xfrm>
            <a:custGeom>
              <a:avLst/>
              <a:gdLst/>
              <a:ahLst/>
              <a:cxnLst/>
              <a:rect l="l" t="t" r="r" b="b"/>
              <a:pathLst>
                <a:path w="6398" h="81320" extrusionOk="0">
                  <a:moveTo>
                    <a:pt x="119" y="1"/>
                  </a:moveTo>
                  <a:cubicBezTo>
                    <a:pt x="81" y="1"/>
                    <a:pt x="44" y="24"/>
                    <a:pt x="27" y="57"/>
                  </a:cubicBezTo>
                  <a:cubicBezTo>
                    <a:pt x="0"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71" y="17347"/>
                    <a:pt x="1847" y="19248"/>
                    <a:pt x="81" y="20292"/>
                  </a:cubicBezTo>
                  <a:cubicBezTo>
                    <a:pt x="54" y="20292"/>
                    <a:pt x="27" y="20318"/>
                    <a:pt x="0"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0"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64" y="58004"/>
                    <a:pt x="1820" y="59798"/>
                    <a:pt x="81" y="60815"/>
                  </a:cubicBezTo>
                  <a:cubicBezTo>
                    <a:pt x="54" y="60815"/>
                    <a:pt x="27" y="60868"/>
                    <a:pt x="0" y="60895"/>
                  </a:cubicBezTo>
                  <a:cubicBezTo>
                    <a:pt x="0" y="60949"/>
                    <a:pt x="27" y="61002"/>
                    <a:pt x="81" y="61029"/>
                  </a:cubicBezTo>
                  <a:cubicBezTo>
                    <a:pt x="1820" y="62046"/>
                    <a:pt x="2864"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64" y="78266"/>
                    <a:pt x="1820" y="80086"/>
                    <a:pt x="81" y="81076"/>
                  </a:cubicBezTo>
                  <a:cubicBezTo>
                    <a:pt x="27" y="81130"/>
                    <a:pt x="0" y="81183"/>
                    <a:pt x="27" y="81264"/>
                  </a:cubicBezTo>
                  <a:cubicBezTo>
                    <a:pt x="44" y="81297"/>
                    <a:pt x="81" y="81320"/>
                    <a:pt x="119" y="81320"/>
                  </a:cubicBezTo>
                  <a:cubicBezTo>
                    <a:pt x="143" y="81320"/>
                    <a:pt x="167" y="81311"/>
                    <a:pt x="188" y="81290"/>
                  </a:cubicBezTo>
                  <a:cubicBezTo>
                    <a:pt x="1981"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61" y="41731"/>
                    <a:pt x="375" y="40660"/>
                  </a:cubicBezTo>
                  <a:cubicBezTo>
                    <a:pt x="1901" y="39723"/>
                    <a:pt x="3292" y="37877"/>
                    <a:pt x="3185" y="35816"/>
                  </a:cubicBezTo>
                  <a:cubicBezTo>
                    <a:pt x="5166" y="34799"/>
                    <a:pt x="6397" y="32764"/>
                    <a:pt x="6397" y="30543"/>
                  </a:cubicBezTo>
                  <a:cubicBezTo>
                    <a:pt x="6397" y="28295"/>
                    <a:pt x="5166" y="26260"/>
                    <a:pt x="3185" y="25243"/>
                  </a:cubicBezTo>
                  <a:cubicBezTo>
                    <a:pt x="3078" y="23236"/>
                    <a:pt x="2061" y="21443"/>
                    <a:pt x="375" y="20399"/>
                  </a:cubicBezTo>
                  <a:cubicBezTo>
                    <a:pt x="2061" y="19328"/>
                    <a:pt x="3185" y="17454"/>
                    <a:pt x="3185" y="15608"/>
                  </a:cubicBezTo>
                  <a:cubicBezTo>
                    <a:pt x="3185" y="15608"/>
                    <a:pt x="3185" y="1558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8"/>
            <p:cNvSpPr/>
            <p:nvPr/>
          </p:nvSpPr>
          <p:spPr>
            <a:xfrm>
              <a:off x="1453950" y="818875"/>
              <a:ext cx="160600" cy="2032875"/>
            </a:xfrm>
            <a:custGeom>
              <a:avLst/>
              <a:gdLst/>
              <a:ahLst/>
              <a:cxnLst/>
              <a:rect l="l" t="t" r="r" b="b"/>
              <a:pathLst>
                <a:path w="6424" h="81315" extrusionOk="0">
                  <a:moveTo>
                    <a:pt x="136" y="1"/>
                  </a:moveTo>
                  <a:cubicBezTo>
                    <a:pt x="95" y="1"/>
                    <a:pt x="61" y="20"/>
                    <a:pt x="27" y="70"/>
                  </a:cubicBezTo>
                  <a:cubicBezTo>
                    <a:pt x="27" y="70"/>
                    <a:pt x="27" y="97"/>
                    <a:pt x="27" y="124"/>
                  </a:cubicBezTo>
                  <a:cubicBezTo>
                    <a:pt x="27" y="178"/>
                    <a:pt x="27"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34"/>
                    <a:pt x="2944" y="15487"/>
                  </a:cubicBezTo>
                  <a:cubicBezTo>
                    <a:pt x="2944" y="15514"/>
                    <a:pt x="2944" y="15568"/>
                    <a:pt x="2944" y="15595"/>
                  </a:cubicBezTo>
                  <a:cubicBezTo>
                    <a:pt x="2944" y="17415"/>
                    <a:pt x="1820" y="19261"/>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44" y="35642"/>
                    <a:pt x="2918"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72"/>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27" y="81251"/>
                  </a:cubicBezTo>
                  <a:cubicBezTo>
                    <a:pt x="66" y="81290"/>
                    <a:pt x="120" y="81315"/>
                    <a:pt x="167" y="81315"/>
                  </a:cubicBezTo>
                  <a:cubicBezTo>
                    <a:pt x="184" y="81315"/>
                    <a:pt x="200" y="81311"/>
                    <a:pt x="214" y="81304"/>
                  </a:cubicBezTo>
                  <a:cubicBezTo>
                    <a:pt x="2008" y="80260"/>
                    <a:pt x="3105" y="78413"/>
                    <a:pt x="3185" y="76352"/>
                  </a:cubicBezTo>
                  <a:cubicBezTo>
                    <a:pt x="5166" y="75309"/>
                    <a:pt x="6424" y="73301"/>
                    <a:pt x="6424" y="71053"/>
                  </a:cubicBezTo>
                  <a:cubicBezTo>
                    <a:pt x="6424" y="68805"/>
                    <a:pt x="5166" y="66797"/>
                    <a:pt x="3185" y="65753"/>
                  </a:cubicBezTo>
                  <a:cubicBezTo>
                    <a:pt x="3105" y="63773"/>
                    <a:pt x="2061" y="61979"/>
                    <a:pt x="375" y="60909"/>
                  </a:cubicBezTo>
                  <a:cubicBezTo>
                    <a:pt x="2061" y="59865"/>
                    <a:pt x="3105" y="58072"/>
                    <a:pt x="3185" y="56091"/>
                  </a:cubicBezTo>
                  <a:cubicBezTo>
                    <a:pt x="5166" y="55047"/>
                    <a:pt x="6424" y="53040"/>
                    <a:pt x="6424" y="50791"/>
                  </a:cubicBezTo>
                  <a:cubicBezTo>
                    <a:pt x="6424" y="48543"/>
                    <a:pt x="5193" y="46536"/>
                    <a:pt x="3185" y="45492"/>
                  </a:cubicBezTo>
                  <a:cubicBezTo>
                    <a:pt x="3159" y="43591"/>
                    <a:pt x="2088" y="41718"/>
                    <a:pt x="375" y="40647"/>
                  </a:cubicBezTo>
                  <a:cubicBezTo>
                    <a:pt x="1901" y="39710"/>
                    <a:pt x="3319" y="37890"/>
                    <a:pt x="3185" y="35829"/>
                  </a:cubicBezTo>
                  <a:cubicBezTo>
                    <a:pt x="5193" y="34785"/>
                    <a:pt x="6424" y="32751"/>
                    <a:pt x="6424" y="30530"/>
                  </a:cubicBezTo>
                  <a:cubicBezTo>
                    <a:pt x="6424" y="28281"/>
                    <a:pt x="5166" y="26247"/>
                    <a:pt x="3185" y="25230"/>
                  </a:cubicBezTo>
                  <a:cubicBezTo>
                    <a:pt x="3105" y="23223"/>
                    <a:pt x="2061" y="21429"/>
                    <a:pt x="375"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cubicBezTo>
                    <a:pt x="3185" y="3041"/>
                    <a:pt x="2008" y="1061"/>
                    <a:pt x="214" y="17"/>
                  </a:cubicBezTo>
                  <a:cubicBezTo>
                    <a:pt x="185" y="7"/>
                    <a:pt x="159" y="1"/>
                    <a:pt x="1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8"/>
            <p:cNvSpPr/>
            <p:nvPr/>
          </p:nvSpPr>
          <p:spPr>
            <a:xfrm>
              <a:off x="1300050" y="566950"/>
              <a:ext cx="160600" cy="2033000"/>
            </a:xfrm>
            <a:custGeom>
              <a:avLst/>
              <a:gdLst/>
              <a:ahLst/>
              <a:cxnLst/>
              <a:rect l="l" t="t" r="r" b="b"/>
              <a:pathLst>
                <a:path w="6424" h="81320" extrusionOk="0">
                  <a:moveTo>
                    <a:pt x="146" y="1"/>
                  </a:moveTo>
                  <a:cubicBezTo>
                    <a:pt x="107" y="1"/>
                    <a:pt x="70" y="24"/>
                    <a:pt x="54" y="57"/>
                  </a:cubicBezTo>
                  <a:cubicBezTo>
                    <a:pt x="27" y="84"/>
                    <a:pt x="27" y="110"/>
                    <a:pt x="27" y="137"/>
                  </a:cubicBezTo>
                  <a:cubicBezTo>
                    <a:pt x="27" y="164"/>
                    <a:pt x="54" y="217"/>
                    <a:pt x="80" y="244"/>
                  </a:cubicBezTo>
                  <a:cubicBezTo>
                    <a:pt x="1820" y="1261"/>
                    <a:pt x="2971" y="3188"/>
                    <a:pt x="2944" y="5035"/>
                  </a:cubicBezTo>
                  <a:cubicBezTo>
                    <a:pt x="2944" y="5089"/>
                    <a:pt x="2971" y="5142"/>
                    <a:pt x="3025" y="5169"/>
                  </a:cubicBezTo>
                  <a:cubicBezTo>
                    <a:pt x="4952" y="6133"/>
                    <a:pt x="6183" y="8086"/>
                    <a:pt x="6183" y="10255"/>
                  </a:cubicBezTo>
                  <a:cubicBezTo>
                    <a:pt x="6183" y="12449"/>
                    <a:pt x="4952" y="14403"/>
                    <a:pt x="3025" y="15367"/>
                  </a:cubicBezTo>
                  <a:cubicBezTo>
                    <a:pt x="2971" y="15394"/>
                    <a:pt x="2944" y="15447"/>
                    <a:pt x="2944" y="15501"/>
                  </a:cubicBezTo>
                  <a:cubicBezTo>
                    <a:pt x="2998" y="17321"/>
                    <a:pt x="1847" y="19248"/>
                    <a:pt x="107" y="20292"/>
                  </a:cubicBezTo>
                  <a:cubicBezTo>
                    <a:pt x="80" y="20292"/>
                    <a:pt x="54" y="20318"/>
                    <a:pt x="27" y="20372"/>
                  </a:cubicBezTo>
                  <a:cubicBezTo>
                    <a:pt x="27" y="20425"/>
                    <a:pt x="27" y="20479"/>
                    <a:pt x="80" y="20506"/>
                  </a:cubicBezTo>
                  <a:cubicBezTo>
                    <a:pt x="1820" y="21496"/>
                    <a:pt x="2891" y="23316"/>
                    <a:pt x="2944" y="25324"/>
                  </a:cubicBezTo>
                  <a:cubicBezTo>
                    <a:pt x="2944" y="25350"/>
                    <a:pt x="2971" y="25404"/>
                    <a:pt x="3025" y="25431"/>
                  </a:cubicBezTo>
                  <a:cubicBezTo>
                    <a:pt x="4952" y="26394"/>
                    <a:pt x="6183" y="28348"/>
                    <a:pt x="6183" y="30543"/>
                  </a:cubicBezTo>
                  <a:cubicBezTo>
                    <a:pt x="6183" y="32711"/>
                    <a:pt x="4952" y="34665"/>
                    <a:pt x="3025" y="35628"/>
                  </a:cubicBezTo>
                  <a:cubicBezTo>
                    <a:pt x="2971" y="35655"/>
                    <a:pt x="2944" y="35709"/>
                    <a:pt x="2944" y="35762"/>
                  </a:cubicBezTo>
                  <a:cubicBezTo>
                    <a:pt x="3105" y="37823"/>
                    <a:pt x="1633" y="39643"/>
                    <a:pt x="107" y="40553"/>
                  </a:cubicBezTo>
                  <a:cubicBezTo>
                    <a:pt x="80" y="40553"/>
                    <a:pt x="54" y="40580"/>
                    <a:pt x="27" y="40633"/>
                  </a:cubicBezTo>
                  <a:cubicBezTo>
                    <a:pt x="27" y="40687"/>
                    <a:pt x="27" y="40741"/>
                    <a:pt x="80" y="40767"/>
                  </a:cubicBezTo>
                  <a:cubicBezTo>
                    <a:pt x="1820" y="41784"/>
                    <a:pt x="2944" y="43658"/>
                    <a:pt x="2944" y="45532"/>
                  </a:cubicBezTo>
                  <a:cubicBezTo>
                    <a:pt x="2944" y="45558"/>
                    <a:pt x="2944" y="45558"/>
                    <a:pt x="2944" y="45585"/>
                  </a:cubicBezTo>
                  <a:cubicBezTo>
                    <a:pt x="2944" y="45612"/>
                    <a:pt x="2971" y="45665"/>
                    <a:pt x="3025" y="45692"/>
                  </a:cubicBezTo>
                  <a:cubicBezTo>
                    <a:pt x="4952" y="46656"/>
                    <a:pt x="6183" y="48636"/>
                    <a:pt x="6183" y="50804"/>
                  </a:cubicBezTo>
                  <a:cubicBezTo>
                    <a:pt x="6183" y="52972"/>
                    <a:pt x="4952" y="54926"/>
                    <a:pt x="3025" y="55917"/>
                  </a:cubicBezTo>
                  <a:cubicBezTo>
                    <a:pt x="2971" y="55917"/>
                    <a:pt x="2944" y="55970"/>
                    <a:pt x="2944" y="56024"/>
                  </a:cubicBezTo>
                  <a:cubicBezTo>
                    <a:pt x="2891" y="58004"/>
                    <a:pt x="1847" y="59798"/>
                    <a:pt x="107" y="60815"/>
                  </a:cubicBezTo>
                  <a:cubicBezTo>
                    <a:pt x="80" y="60815"/>
                    <a:pt x="54" y="60868"/>
                    <a:pt x="27" y="60895"/>
                  </a:cubicBezTo>
                  <a:cubicBezTo>
                    <a:pt x="27" y="60949"/>
                    <a:pt x="27" y="61002"/>
                    <a:pt x="80" y="61029"/>
                  </a:cubicBezTo>
                  <a:cubicBezTo>
                    <a:pt x="1820" y="62046"/>
                    <a:pt x="2891" y="63839"/>
                    <a:pt x="2944" y="65847"/>
                  </a:cubicBezTo>
                  <a:cubicBezTo>
                    <a:pt x="2944" y="65900"/>
                    <a:pt x="2971" y="65927"/>
                    <a:pt x="3025" y="65954"/>
                  </a:cubicBezTo>
                  <a:cubicBezTo>
                    <a:pt x="4952" y="66944"/>
                    <a:pt x="6183" y="68898"/>
                    <a:pt x="6183" y="71066"/>
                  </a:cubicBezTo>
                  <a:cubicBezTo>
                    <a:pt x="6183" y="73234"/>
                    <a:pt x="4952" y="75188"/>
                    <a:pt x="3025" y="76178"/>
                  </a:cubicBezTo>
                  <a:cubicBezTo>
                    <a:pt x="2971" y="76178"/>
                    <a:pt x="2944" y="76232"/>
                    <a:pt x="2944" y="76285"/>
                  </a:cubicBezTo>
                  <a:cubicBezTo>
                    <a:pt x="2891" y="78266"/>
                    <a:pt x="1820" y="80086"/>
                    <a:pt x="80" y="81076"/>
                  </a:cubicBezTo>
                  <a:cubicBezTo>
                    <a:pt x="27" y="81130"/>
                    <a:pt x="0" y="81183"/>
                    <a:pt x="54" y="81264"/>
                  </a:cubicBezTo>
                  <a:cubicBezTo>
                    <a:pt x="70" y="81297"/>
                    <a:pt x="107" y="81320"/>
                    <a:pt x="146" y="81320"/>
                  </a:cubicBezTo>
                  <a:cubicBezTo>
                    <a:pt x="169" y="81320"/>
                    <a:pt x="194" y="81311"/>
                    <a:pt x="214" y="81290"/>
                  </a:cubicBezTo>
                  <a:cubicBezTo>
                    <a:pt x="2007" y="80273"/>
                    <a:pt x="3105" y="78427"/>
                    <a:pt x="3185" y="76366"/>
                  </a:cubicBezTo>
                  <a:cubicBezTo>
                    <a:pt x="5193" y="75322"/>
                    <a:pt x="6424" y="73314"/>
                    <a:pt x="6424" y="71066"/>
                  </a:cubicBezTo>
                  <a:cubicBezTo>
                    <a:pt x="6424" y="68818"/>
                    <a:pt x="5193" y="66784"/>
                    <a:pt x="3185" y="65766"/>
                  </a:cubicBezTo>
                  <a:cubicBezTo>
                    <a:pt x="3132" y="63786"/>
                    <a:pt x="2088" y="61992"/>
                    <a:pt x="402" y="60922"/>
                  </a:cubicBezTo>
                  <a:cubicBezTo>
                    <a:pt x="2088" y="59878"/>
                    <a:pt x="3132" y="58085"/>
                    <a:pt x="3185" y="56104"/>
                  </a:cubicBezTo>
                  <a:cubicBezTo>
                    <a:pt x="5193" y="55060"/>
                    <a:pt x="6424" y="53053"/>
                    <a:pt x="6424" y="50804"/>
                  </a:cubicBezTo>
                  <a:cubicBezTo>
                    <a:pt x="6424" y="48556"/>
                    <a:pt x="5193" y="46522"/>
                    <a:pt x="3185" y="45505"/>
                  </a:cubicBezTo>
                  <a:cubicBezTo>
                    <a:pt x="3185" y="43604"/>
                    <a:pt x="2088" y="41731"/>
                    <a:pt x="402" y="40660"/>
                  </a:cubicBezTo>
                  <a:cubicBezTo>
                    <a:pt x="1927" y="39723"/>
                    <a:pt x="3319" y="37903"/>
                    <a:pt x="3212" y="35816"/>
                  </a:cubicBezTo>
                  <a:cubicBezTo>
                    <a:pt x="5193" y="34799"/>
                    <a:pt x="6424" y="32764"/>
                    <a:pt x="6424" y="30543"/>
                  </a:cubicBezTo>
                  <a:cubicBezTo>
                    <a:pt x="6424" y="28295"/>
                    <a:pt x="5193" y="26260"/>
                    <a:pt x="3185" y="25243"/>
                  </a:cubicBezTo>
                  <a:cubicBezTo>
                    <a:pt x="3105" y="23236"/>
                    <a:pt x="2061" y="21443"/>
                    <a:pt x="402" y="20399"/>
                  </a:cubicBezTo>
                  <a:cubicBezTo>
                    <a:pt x="2088" y="19328"/>
                    <a:pt x="3185" y="17454"/>
                    <a:pt x="3185" y="15608"/>
                  </a:cubicBezTo>
                  <a:cubicBezTo>
                    <a:pt x="3185" y="15608"/>
                    <a:pt x="3185" y="15581"/>
                    <a:pt x="3185" y="15554"/>
                  </a:cubicBezTo>
                  <a:cubicBezTo>
                    <a:pt x="5193" y="14537"/>
                    <a:pt x="6424" y="12503"/>
                    <a:pt x="6424" y="10255"/>
                  </a:cubicBezTo>
                  <a:cubicBezTo>
                    <a:pt x="6424" y="8033"/>
                    <a:pt x="5193" y="5999"/>
                    <a:pt x="3185" y="4982"/>
                  </a:cubicBezTo>
                  <a:lnTo>
                    <a:pt x="3185" y="4955"/>
                  </a:lnTo>
                  <a:cubicBezTo>
                    <a:pt x="3185" y="3028"/>
                    <a:pt x="2007" y="1074"/>
                    <a:pt x="214" y="30"/>
                  </a:cubicBezTo>
                  <a:cubicBezTo>
                    <a:pt x="194" y="10"/>
                    <a:pt x="169"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8"/>
            <p:cNvSpPr/>
            <p:nvPr/>
          </p:nvSpPr>
          <p:spPr>
            <a:xfrm>
              <a:off x="1146800" y="818875"/>
              <a:ext cx="159950" cy="2032875"/>
            </a:xfrm>
            <a:custGeom>
              <a:avLst/>
              <a:gdLst/>
              <a:ahLst/>
              <a:cxnLst/>
              <a:rect l="l" t="t" r="r" b="b"/>
              <a:pathLst>
                <a:path w="6398" h="81315" extrusionOk="0">
                  <a:moveTo>
                    <a:pt x="123" y="1"/>
                  </a:moveTo>
                  <a:cubicBezTo>
                    <a:pt x="83" y="1"/>
                    <a:pt x="44" y="20"/>
                    <a:pt x="28" y="70"/>
                  </a:cubicBezTo>
                  <a:cubicBezTo>
                    <a:pt x="28" y="70"/>
                    <a:pt x="1" y="97"/>
                    <a:pt x="1" y="124"/>
                  </a:cubicBezTo>
                  <a:cubicBezTo>
                    <a:pt x="1" y="178"/>
                    <a:pt x="28" y="204"/>
                    <a:pt x="81" y="231"/>
                  </a:cubicBezTo>
                  <a:cubicBezTo>
                    <a:pt x="1821" y="1248"/>
                    <a:pt x="2972" y="3175"/>
                    <a:pt x="2918" y="5022"/>
                  </a:cubicBezTo>
                  <a:cubicBezTo>
                    <a:pt x="2918" y="5076"/>
                    <a:pt x="2945" y="5129"/>
                    <a:pt x="2998" y="5156"/>
                  </a:cubicBezTo>
                  <a:cubicBezTo>
                    <a:pt x="4952" y="6119"/>
                    <a:pt x="6157" y="8073"/>
                    <a:pt x="6157" y="10268"/>
                  </a:cubicBezTo>
                  <a:cubicBezTo>
                    <a:pt x="6157" y="12436"/>
                    <a:pt x="4952" y="14390"/>
                    <a:pt x="2998" y="15354"/>
                  </a:cubicBezTo>
                  <a:cubicBezTo>
                    <a:pt x="2945" y="15380"/>
                    <a:pt x="2918" y="15434"/>
                    <a:pt x="2918" y="15487"/>
                  </a:cubicBezTo>
                  <a:cubicBezTo>
                    <a:pt x="2998" y="17334"/>
                    <a:pt x="1848" y="19235"/>
                    <a:pt x="81" y="20278"/>
                  </a:cubicBezTo>
                  <a:cubicBezTo>
                    <a:pt x="54" y="20278"/>
                    <a:pt x="28" y="20305"/>
                    <a:pt x="1" y="20359"/>
                  </a:cubicBezTo>
                  <a:cubicBezTo>
                    <a:pt x="1" y="20412"/>
                    <a:pt x="28" y="20466"/>
                    <a:pt x="81" y="20493"/>
                  </a:cubicBezTo>
                  <a:cubicBezTo>
                    <a:pt x="1794" y="21510"/>
                    <a:pt x="2865" y="23303"/>
                    <a:pt x="2918" y="25310"/>
                  </a:cubicBezTo>
                  <a:cubicBezTo>
                    <a:pt x="2918" y="25364"/>
                    <a:pt x="2945"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079" y="37837"/>
                    <a:pt x="1633" y="39630"/>
                    <a:pt x="81" y="40540"/>
                  </a:cubicBezTo>
                  <a:cubicBezTo>
                    <a:pt x="54" y="40540"/>
                    <a:pt x="28" y="40594"/>
                    <a:pt x="1" y="40620"/>
                  </a:cubicBezTo>
                  <a:cubicBezTo>
                    <a:pt x="1" y="40674"/>
                    <a:pt x="28"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81" y="60802"/>
                  </a:cubicBezTo>
                  <a:cubicBezTo>
                    <a:pt x="54" y="60828"/>
                    <a:pt x="28" y="60855"/>
                    <a:pt x="1" y="60882"/>
                  </a:cubicBezTo>
                  <a:cubicBezTo>
                    <a:pt x="1" y="60935"/>
                    <a:pt x="28"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8" y="81117"/>
                    <a:pt x="1" y="81197"/>
                    <a:pt x="28" y="81251"/>
                  </a:cubicBezTo>
                  <a:cubicBezTo>
                    <a:pt x="47" y="81290"/>
                    <a:pt x="95" y="81315"/>
                    <a:pt x="151" y="81315"/>
                  </a:cubicBezTo>
                  <a:cubicBezTo>
                    <a:pt x="172" y="81315"/>
                    <a:pt x="193" y="81311"/>
                    <a:pt x="215" y="81304"/>
                  </a:cubicBezTo>
                  <a:cubicBezTo>
                    <a:pt x="1981" y="80260"/>
                    <a:pt x="3106" y="78413"/>
                    <a:pt x="3186" y="76352"/>
                  </a:cubicBezTo>
                  <a:cubicBezTo>
                    <a:pt x="5167" y="75309"/>
                    <a:pt x="6398" y="73301"/>
                    <a:pt x="6398" y="71053"/>
                  </a:cubicBezTo>
                  <a:cubicBezTo>
                    <a:pt x="6398" y="68805"/>
                    <a:pt x="5167" y="66797"/>
                    <a:pt x="3186" y="65753"/>
                  </a:cubicBezTo>
                  <a:cubicBezTo>
                    <a:pt x="3106" y="63773"/>
                    <a:pt x="2062" y="61979"/>
                    <a:pt x="375" y="60909"/>
                  </a:cubicBezTo>
                  <a:cubicBezTo>
                    <a:pt x="2062" y="59865"/>
                    <a:pt x="3106" y="58072"/>
                    <a:pt x="3186" y="56091"/>
                  </a:cubicBezTo>
                  <a:cubicBezTo>
                    <a:pt x="5167" y="55047"/>
                    <a:pt x="6398" y="53040"/>
                    <a:pt x="6398" y="50791"/>
                  </a:cubicBezTo>
                  <a:cubicBezTo>
                    <a:pt x="6398" y="48543"/>
                    <a:pt x="5167" y="46536"/>
                    <a:pt x="3186" y="45492"/>
                  </a:cubicBezTo>
                  <a:cubicBezTo>
                    <a:pt x="3159" y="43591"/>
                    <a:pt x="2088" y="41718"/>
                    <a:pt x="375" y="40647"/>
                  </a:cubicBezTo>
                  <a:cubicBezTo>
                    <a:pt x="1901" y="39710"/>
                    <a:pt x="3293" y="37890"/>
                    <a:pt x="3186" y="35829"/>
                  </a:cubicBezTo>
                  <a:cubicBezTo>
                    <a:pt x="5167" y="34785"/>
                    <a:pt x="6398" y="32751"/>
                    <a:pt x="6398" y="30530"/>
                  </a:cubicBezTo>
                  <a:cubicBezTo>
                    <a:pt x="6398" y="28281"/>
                    <a:pt x="5167" y="26247"/>
                    <a:pt x="3186" y="25230"/>
                  </a:cubicBezTo>
                  <a:cubicBezTo>
                    <a:pt x="3079" y="23223"/>
                    <a:pt x="2062" y="21429"/>
                    <a:pt x="375" y="20386"/>
                  </a:cubicBezTo>
                  <a:cubicBezTo>
                    <a:pt x="2088" y="19315"/>
                    <a:pt x="3186" y="17415"/>
                    <a:pt x="3186" y="15541"/>
                  </a:cubicBezTo>
                  <a:cubicBezTo>
                    <a:pt x="5167" y="14524"/>
                    <a:pt x="6398" y="12490"/>
                    <a:pt x="6398" y="10268"/>
                  </a:cubicBezTo>
                  <a:cubicBezTo>
                    <a:pt x="6398" y="8020"/>
                    <a:pt x="5167" y="5986"/>
                    <a:pt x="3186" y="4969"/>
                  </a:cubicBezTo>
                  <a:lnTo>
                    <a:pt x="3186" y="4942"/>
                  </a:lnTo>
                  <a:cubicBezTo>
                    <a:pt x="3186" y="3041"/>
                    <a:pt x="1981" y="1061"/>
                    <a:pt x="188" y="17"/>
                  </a:cubicBezTo>
                  <a:cubicBezTo>
                    <a:pt x="169" y="7"/>
                    <a:pt x="145" y="1"/>
                    <a:pt x="1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8"/>
            <p:cNvSpPr/>
            <p:nvPr/>
          </p:nvSpPr>
          <p:spPr>
            <a:xfrm>
              <a:off x="992900" y="566950"/>
              <a:ext cx="160625" cy="2033000"/>
            </a:xfrm>
            <a:custGeom>
              <a:avLst/>
              <a:gdLst/>
              <a:ahLst/>
              <a:cxnLst/>
              <a:rect l="l" t="t" r="r" b="b"/>
              <a:pathLst>
                <a:path w="6425" h="81320" extrusionOk="0">
                  <a:moveTo>
                    <a:pt x="145" y="1"/>
                  </a:moveTo>
                  <a:cubicBezTo>
                    <a:pt x="104" y="1"/>
                    <a:pt x="60" y="24"/>
                    <a:pt x="27" y="57"/>
                  </a:cubicBezTo>
                  <a:cubicBezTo>
                    <a:pt x="27" y="84"/>
                    <a:pt x="27" y="110"/>
                    <a:pt x="27" y="137"/>
                  </a:cubicBezTo>
                  <a:cubicBezTo>
                    <a:pt x="27" y="164"/>
                    <a:pt x="54" y="217"/>
                    <a:pt x="81" y="244"/>
                  </a:cubicBezTo>
                  <a:cubicBezTo>
                    <a:pt x="1821" y="1261"/>
                    <a:pt x="2972" y="3188"/>
                    <a:pt x="2945" y="5035"/>
                  </a:cubicBezTo>
                  <a:cubicBezTo>
                    <a:pt x="2945" y="5089"/>
                    <a:pt x="2972" y="5142"/>
                    <a:pt x="2998" y="5169"/>
                  </a:cubicBezTo>
                  <a:cubicBezTo>
                    <a:pt x="4952" y="6133"/>
                    <a:pt x="6157" y="8086"/>
                    <a:pt x="6157" y="10255"/>
                  </a:cubicBezTo>
                  <a:cubicBezTo>
                    <a:pt x="6157" y="12449"/>
                    <a:pt x="4952" y="14403"/>
                    <a:pt x="2998" y="15367"/>
                  </a:cubicBezTo>
                  <a:cubicBezTo>
                    <a:pt x="2972" y="15394"/>
                    <a:pt x="2945" y="15447"/>
                    <a:pt x="2945" y="15501"/>
                  </a:cubicBezTo>
                  <a:cubicBezTo>
                    <a:pt x="2998" y="17347"/>
                    <a:pt x="1847" y="19248"/>
                    <a:pt x="108" y="20292"/>
                  </a:cubicBezTo>
                  <a:cubicBezTo>
                    <a:pt x="54" y="20292"/>
                    <a:pt x="27" y="20318"/>
                    <a:pt x="27" y="20372"/>
                  </a:cubicBezTo>
                  <a:cubicBezTo>
                    <a:pt x="1" y="20425"/>
                    <a:pt x="27" y="20479"/>
                    <a:pt x="81" y="20506"/>
                  </a:cubicBezTo>
                  <a:cubicBezTo>
                    <a:pt x="1794" y="21496"/>
                    <a:pt x="2865" y="23289"/>
                    <a:pt x="2945" y="25324"/>
                  </a:cubicBezTo>
                  <a:cubicBezTo>
                    <a:pt x="2945" y="25350"/>
                    <a:pt x="2972" y="25404"/>
                    <a:pt x="2998" y="25431"/>
                  </a:cubicBezTo>
                  <a:cubicBezTo>
                    <a:pt x="4952" y="26394"/>
                    <a:pt x="6157" y="28348"/>
                    <a:pt x="6157" y="30543"/>
                  </a:cubicBezTo>
                  <a:cubicBezTo>
                    <a:pt x="6157" y="32711"/>
                    <a:pt x="4952" y="34665"/>
                    <a:pt x="2998" y="35628"/>
                  </a:cubicBezTo>
                  <a:cubicBezTo>
                    <a:pt x="2972" y="35655"/>
                    <a:pt x="2945" y="35709"/>
                    <a:pt x="2945" y="35762"/>
                  </a:cubicBezTo>
                  <a:cubicBezTo>
                    <a:pt x="3105" y="37823"/>
                    <a:pt x="1633" y="39643"/>
                    <a:pt x="108" y="40553"/>
                  </a:cubicBezTo>
                  <a:cubicBezTo>
                    <a:pt x="54" y="40553"/>
                    <a:pt x="27" y="40580"/>
                    <a:pt x="27" y="40633"/>
                  </a:cubicBezTo>
                  <a:cubicBezTo>
                    <a:pt x="1" y="40687"/>
                    <a:pt x="27" y="40741"/>
                    <a:pt x="81" y="40767"/>
                  </a:cubicBezTo>
                  <a:cubicBezTo>
                    <a:pt x="1821" y="41784"/>
                    <a:pt x="2945" y="43658"/>
                    <a:pt x="2945" y="45532"/>
                  </a:cubicBezTo>
                  <a:cubicBezTo>
                    <a:pt x="2945" y="45558"/>
                    <a:pt x="2945" y="45558"/>
                    <a:pt x="2945" y="45585"/>
                  </a:cubicBezTo>
                  <a:cubicBezTo>
                    <a:pt x="2945" y="45612"/>
                    <a:pt x="2972" y="45665"/>
                    <a:pt x="2998" y="45692"/>
                  </a:cubicBezTo>
                  <a:cubicBezTo>
                    <a:pt x="4952" y="46656"/>
                    <a:pt x="6157" y="48636"/>
                    <a:pt x="6157" y="50804"/>
                  </a:cubicBezTo>
                  <a:cubicBezTo>
                    <a:pt x="6157" y="52972"/>
                    <a:pt x="4952" y="54926"/>
                    <a:pt x="2998" y="55917"/>
                  </a:cubicBezTo>
                  <a:cubicBezTo>
                    <a:pt x="2972" y="55917"/>
                    <a:pt x="2945" y="55970"/>
                    <a:pt x="2945" y="56024"/>
                  </a:cubicBezTo>
                  <a:cubicBezTo>
                    <a:pt x="2891" y="58004"/>
                    <a:pt x="1821" y="59798"/>
                    <a:pt x="108" y="60815"/>
                  </a:cubicBezTo>
                  <a:cubicBezTo>
                    <a:pt x="54" y="60815"/>
                    <a:pt x="27" y="60868"/>
                    <a:pt x="27" y="60895"/>
                  </a:cubicBezTo>
                  <a:cubicBezTo>
                    <a:pt x="1" y="60949"/>
                    <a:pt x="27" y="61002"/>
                    <a:pt x="81" y="61029"/>
                  </a:cubicBezTo>
                  <a:cubicBezTo>
                    <a:pt x="1821" y="62046"/>
                    <a:pt x="2891" y="63839"/>
                    <a:pt x="2945" y="65847"/>
                  </a:cubicBezTo>
                  <a:cubicBezTo>
                    <a:pt x="2945" y="65900"/>
                    <a:pt x="2972" y="65927"/>
                    <a:pt x="2998" y="65954"/>
                  </a:cubicBezTo>
                  <a:cubicBezTo>
                    <a:pt x="4952" y="66944"/>
                    <a:pt x="6157" y="68898"/>
                    <a:pt x="6157" y="71066"/>
                  </a:cubicBezTo>
                  <a:cubicBezTo>
                    <a:pt x="6157" y="73234"/>
                    <a:pt x="4952" y="75188"/>
                    <a:pt x="2998" y="76178"/>
                  </a:cubicBezTo>
                  <a:cubicBezTo>
                    <a:pt x="2972" y="76178"/>
                    <a:pt x="2945" y="76232"/>
                    <a:pt x="2945" y="76285"/>
                  </a:cubicBezTo>
                  <a:cubicBezTo>
                    <a:pt x="2891" y="78266"/>
                    <a:pt x="1821" y="80086"/>
                    <a:pt x="81" y="81076"/>
                  </a:cubicBezTo>
                  <a:cubicBezTo>
                    <a:pt x="27" y="81130"/>
                    <a:pt x="1" y="81183"/>
                    <a:pt x="27" y="81264"/>
                  </a:cubicBezTo>
                  <a:cubicBezTo>
                    <a:pt x="60" y="81297"/>
                    <a:pt x="104" y="81320"/>
                    <a:pt x="145" y="81320"/>
                  </a:cubicBezTo>
                  <a:cubicBezTo>
                    <a:pt x="170" y="81320"/>
                    <a:pt x="194" y="81311"/>
                    <a:pt x="215" y="81290"/>
                  </a:cubicBezTo>
                  <a:cubicBezTo>
                    <a:pt x="2008" y="80273"/>
                    <a:pt x="3105" y="78427"/>
                    <a:pt x="3186" y="76366"/>
                  </a:cubicBezTo>
                  <a:cubicBezTo>
                    <a:pt x="5193" y="75322"/>
                    <a:pt x="6424" y="73314"/>
                    <a:pt x="6424" y="71066"/>
                  </a:cubicBezTo>
                  <a:cubicBezTo>
                    <a:pt x="6424" y="68818"/>
                    <a:pt x="5193" y="66784"/>
                    <a:pt x="3186" y="65766"/>
                  </a:cubicBezTo>
                  <a:cubicBezTo>
                    <a:pt x="3105" y="63786"/>
                    <a:pt x="2088" y="61992"/>
                    <a:pt x="402" y="60922"/>
                  </a:cubicBezTo>
                  <a:cubicBezTo>
                    <a:pt x="2088" y="59878"/>
                    <a:pt x="3105" y="58085"/>
                    <a:pt x="3186" y="56104"/>
                  </a:cubicBezTo>
                  <a:cubicBezTo>
                    <a:pt x="5193" y="55060"/>
                    <a:pt x="6424" y="53053"/>
                    <a:pt x="6424" y="50804"/>
                  </a:cubicBezTo>
                  <a:cubicBezTo>
                    <a:pt x="6424" y="48556"/>
                    <a:pt x="5193" y="46522"/>
                    <a:pt x="3186" y="45505"/>
                  </a:cubicBezTo>
                  <a:cubicBezTo>
                    <a:pt x="3159" y="43604"/>
                    <a:pt x="2088" y="41731"/>
                    <a:pt x="402" y="40660"/>
                  </a:cubicBezTo>
                  <a:cubicBezTo>
                    <a:pt x="1901" y="39723"/>
                    <a:pt x="3320" y="37877"/>
                    <a:pt x="3186" y="35816"/>
                  </a:cubicBezTo>
                  <a:cubicBezTo>
                    <a:pt x="5193" y="34799"/>
                    <a:pt x="6424" y="32764"/>
                    <a:pt x="6424" y="30543"/>
                  </a:cubicBezTo>
                  <a:cubicBezTo>
                    <a:pt x="6424" y="28295"/>
                    <a:pt x="5193" y="26260"/>
                    <a:pt x="3186" y="25243"/>
                  </a:cubicBezTo>
                  <a:cubicBezTo>
                    <a:pt x="3105" y="23236"/>
                    <a:pt x="2062" y="21443"/>
                    <a:pt x="402" y="20399"/>
                  </a:cubicBezTo>
                  <a:cubicBezTo>
                    <a:pt x="2088" y="19328"/>
                    <a:pt x="3186" y="17454"/>
                    <a:pt x="3186" y="15608"/>
                  </a:cubicBezTo>
                  <a:cubicBezTo>
                    <a:pt x="3186" y="15608"/>
                    <a:pt x="3186" y="15581"/>
                    <a:pt x="3186" y="15554"/>
                  </a:cubicBezTo>
                  <a:cubicBezTo>
                    <a:pt x="5193" y="14537"/>
                    <a:pt x="6424" y="12503"/>
                    <a:pt x="6424" y="10255"/>
                  </a:cubicBezTo>
                  <a:cubicBezTo>
                    <a:pt x="6424" y="8033"/>
                    <a:pt x="5193" y="5999"/>
                    <a:pt x="3186" y="4982"/>
                  </a:cubicBezTo>
                  <a:lnTo>
                    <a:pt x="3186" y="4955"/>
                  </a:lnTo>
                  <a:cubicBezTo>
                    <a:pt x="3186" y="3028"/>
                    <a:pt x="2008" y="1074"/>
                    <a:pt x="215" y="30"/>
                  </a:cubicBezTo>
                  <a:cubicBezTo>
                    <a:pt x="194" y="10"/>
                    <a:pt x="170" y="1"/>
                    <a:pt x="1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8"/>
            <p:cNvSpPr/>
            <p:nvPr/>
          </p:nvSpPr>
          <p:spPr>
            <a:xfrm>
              <a:off x="839675" y="818875"/>
              <a:ext cx="159950" cy="2032875"/>
            </a:xfrm>
            <a:custGeom>
              <a:avLst/>
              <a:gdLst/>
              <a:ahLst/>
              <a:cxnLst/>
              <a:rect l="l" t="t" r="r" b="b"/>
              <a:pathLst>
                <a:path w="6398" h="81315" extrusionOk="0">
                  <a:moveTo>
                    <a:pt x="122" y="1"/>
                  </a:moveTo>
                  <a:cubicBezTo>
                    <a:pt x="83" y="1"/>
                    <a:pt x="44" y="20"/>
                    <a:pt x="27" y="70"/>
                  </a:cubicBezTo>
                  <a:cubicBezTo>
                    <a:pt x="0" y="70"/>
                    <a:pt x="0" y="97"/>
                    <a:pt x="0" y="124"/>
                  </a:cubicBezTo>
                  <a:cubicBezTo>
                    <a:pt x="0" y="178"/>
                    <a:pt x="27" y="204"/>
                    <a:pt x="54" y="231"/>
                  </a:cubicBezTo>
                  <a:cubicBezTo>
                    <a:pt x="1794" y="1248"/>
                    <a:pt x="2971" y="3175"/>
                    <a:pt x="2918" y="5022"/>
                  </a:cubicBezTo>
                  <a:cubicBezTo>
                    <a:pt x="2918" y="5076"/>
                    <a:pt x="2945" y="5129"/>
                    <a:pt x="2998" y="5156"/>
                  </a:cubicBezTo>
                  <a:cubicBezTo>
                    <a:pt x="4925" y="6119"/>
                    <a:pt x="6156" y="8073"/>
                    <a:pt x="6156" y="10268"/>
                  </a:cubicBezTo>
                  <a:cubicBezTo>
                    <a:pt x="6156" y="12436"/>
                    <a:pt x="4925" y="14390"/>
                    <a:pt x="2998" y="15354"/>
                  </a:cubicBezTo>
                  <a:cubicBezTo>
                    <a:pt x="2945" y="15380"/>
                    <a:pt x="2918" y="15434"/>
                    <a:pt x="2918" y="15487"/>
                  </a:cubicBezTo>
                  <a:cubicBezTo>
                    <a:pt x="2971" y="17334"/>
                    <a:pt x="1847" y="19235"/>
                    <a:pt x="81" y="20278"/>
                  </a:cubicBezTo>
                  <a:cubicBezTo>
                    <a:pt x="54" y="20278"/>
                    <a:pt x="27" y="20305"/>
                    <a:pt x="0" y="20359"/>
                  </a:cubicBezTo>
                  <a:cubicBezTo>
                    <a:pt x="0" y="20412"/>
                    <a:pt x="27" y="20466"/>
                    <a:pt x="54" y="20493"/>
                  </a:cubicBezTo>
                  <a:cubicBezTo>
                    <a:pt x="1794" y="21510"/>
                    <a:pt x="2864" y="23303"/>
                    <a:pt x="2918" y="25310"/>
                  </a:cubicBezTo>
                  <a:cubicBezTo>
                    <a:pt x="2918" y="25364"/>
                    <a:pt x="2945" y="25391"/>
                    <a:pt x="2998" y="25417"/>
                  </a:cubicBezTo>
                  <a:cubicBezTo>
                    <a:pt x="4925" y="26381"/>
                    <a:pt x="6156" y="28362"/>
                    <a:pt x="6156" y="30530"/>
                  </a:cubicBezTo>
                  <a:cubicBezTo>
                    <a:pt x="6156" y="32698"/>
                    <a:pt x="4925" y="34652"/>
                    <a:pt x="2998" y="35642"/>
                  </a:cubicBezTo>
                  <a:cubicBezTo>
                    <a:pt x="2945" y="35642"/>
                    <a:pt x="2918" y="35695"/>
                    <a:pt x="2918" y="35749"/>
                  </a:cubicBezTo>
                  <a:cubicBezTo>
                    <a:pt x="3078" y="37837"/>
                    <a:pt x="1606" y="39630"/>
                    <a:pt x="81" y="40540"/>
                  </a:cubicBezTo>
                  <a:cubicBezTo>
                    <a:pt x="54" y="40540"/>
                    <a:pt x="27" y="40594"/>
                    <a:pt x="0" y="40620"/>
                  </a:cubicBezTo>
                  <a:cubicBezTo>
                    <a:pt x="0" y="40674"/>
                    <a:pt x="27" y="40727"/>
                    <a:pt x="54" y="40754"/>
                  </a:cubicBezTo>
                  <a:cubicBezTo>
                    <a:pt x="1794" y="41771"/>
                    <a:pt x="2918" y="43645"/>
                    <a:pt x="2918" y="45545"/>
                  </a:cubicBezTo>
                  <a:cubicBezTo>
                    <a:pt x="2918" y="45545"/>
                    <a:pt x="2918" y="45545"/>
                    <a:pt x="2918" y="45572"/>
                  </a:cubicBezTo>
                  <a:cubicBezTo>
                    <a:pt x="2918" y="45626"/>
                    <a:pt x="2945" y="45652"/>
                    <a:pt x="2998" y="45679"/>
                  </a:cubicBezTo>
                  <a:cubicBezTo>
                    <a:pt x="4925" y="46669"/>
                    <a:pt x="6156" y="48623"/>
                    <a:pt x="6156" y="50791"/>
                  </a:cubicBezTo>
                  <a:cubicBezTo>
                    <a:pt x="6156" y="52959"/>
                    <a:pt x="4925" y="54913"/>
                    <a:pt x="2998" y="55904"/>
                  </a:cubicBezTo>
                  <a:cubicBezTo>
                    <a:pt x="2945" y="55930"/>
                    <a:pt x="2918" y="55957"/>
                    <a:pt x="2918" y="56011"/>
                  </a:cubicBezTo>
                  <a:cubicBezTo>
                    <a:pt x="2864" y="57991"/>
                    <a:pt x="1820" y="59785"/>
                    <a:pt x="81" y="60802"/>
                  </a:cubicBezTo>
                  <a:cubicBezTo>
                    <a:pt x="54" y="60828"/>
                    <a:pt x="27" y="60855"/>
                    <a:pt x="0" y="60882"/>
                  </a:cubicBezTo>
                  <a:cubicBezTo>
                    <a:pt x="0" y="60935"/>
                    <a:pt x="27" y="60989"/>
                    <a:pt x="54" y="61016"/>
                  </a:cubicBezTo>
                  <a:cubicBezTo>
                    <a:pt x="1794" y="62033"/>
                    <a:pt x="2864" y="63826"/>
                    <a:pt x="2918" y="65834"/>
                  </a:cubicBezTo>
                  <a:cubicBezTo>
                    <a:pt x="2918" y="65887"/>
                    <a:pt x="2945" y="65914"/>
                    <a:pt x="2998" y="65941"/>
                  </a:cubicBezTo>
                  <a:cubicBezTo>
                    <a:pt x="4925" y="66931"/>
                    <a:pt x="6156" y="68885"/>
                    <a:pt x="6156" y="71053"/>
                  </a:cubicBezTo>
                  <a:cubicBezTo>
                    <a:pt x="6156" y="73221"/>
                    <a:pt x="4925" y="75175"/>
                    <a:pt x="2998" y="76165"/>
                  </a:cubicBezTo>
                  <a:cubicBezTo>
                    <a:pt x="2945" y="76192"/>
                    <a:pt x="2918" y="76219"/>
                    <a:pt x="2918" y="76272"/>
                  </a:cubicBezTo>
                  <a:cubicBezTo>
                    <a:pt x="2864" y="78280"/>
                    <a:pt x="1794" y="80073"/>
                    <a:pt x="81" y="81090"/>
                  </a:cubicBezTo>
                  <a:cubicBezTo>
                    <a:pt x="0" y="81117"/>
                    <a:pt x="0" y="81197"/>
                    <a:pt x="27" y="81251"/>
                  </a:cubicBezTo>
                  <a:cubicBezTo>
                    <a:pt x="47" y="81290"/>
                    <a:pt x="95" y="81315"/>
                    <a:pt x="140" y="81315"/>
                  </a:cubicBezTo>
                  <a:cubicBezTo>
                    <a:pt x="157" y="81315"/>
                    <a:pt x="173" y="81311"/>
                    <a:pt x="188" y="81304"/>
                  </a:cubicBezTo>
                  <a:cubicBezTo>
                    <a:pt x="1981" y="80260"/>
                    <a:pt x="3105" y="78413"/>
                    <a:pt x="3159" y="76352"/>
                  </a:cubicBezTo>
                  <a:cubicBezTo>
                    <a:pt x="5166" y="75309"/>
                    <a:pt x="6397" y="73301"/>
                    <a:pt x="6397" y="71053"/>
                  </a:cubicBezTo>
                  <a:cubicBezTo>
                    <a:pt x="6397" y="68805"/>
                    <a:pt x="5166" y="66797"/>
                    <a:pt x="3159" y="65753"/>
                  </a:cubicBezTo>
                  <a:cubicBezTo>
                    <a:pt x="3105" y="63773"/>
                    <a:pt x="2061" y="61979"/>
                    <a:pt x="375" y="60909"/>
                  </a:cubicBezTo>
                  <a:cubicBezTo>
                    <a:pt x="2061" y="59865"/>
                    <a:pt x="3105" y="58072"/>
                    <a:pt x="3159" y="56091"/>
                  </a:cubicBezTo>
                  <a:cubicBezTo>
                    <a:pt x="5166" y="55047"/>
                    <a:pt x="6397" y="53040"/>
                    <a:pt x="6397" y="50791"/>
                  </a:cubicBezTo>
                  <a:cubicBezTo>
                    <a:pt x="6397" y="48543"/>
                    <a:pt x="5166" y="46536"/>
                    <a:pt x="3159" y="45492"/>
                  </a:cubicBezTo>
                  <a:cubicBezTo>
                    <a:pt x="3159" y="43591"/>
                    <a:pt x="2061" y="41718"/>
                    <a:pt x="375" y="40647"/>
                  </a:cubicBezTo>
                  <a:cubicBezTo>
                    <a:pt x="1901" y="39710"/>
                    <a:pt x="3292" y="37890"/>
                    <a:pt x="3185" y="35829"/>
                  </a:cubicBezTo>
                  <a:cubicBezTo>
                    <a:pt x="5166" y="34785"/>
                    <a:pt x="6397" y="32751"/>
                    <a:pt x="6397" y="30530"/>
                  </a:cubicBezTo>
                  <a:cubicBezTo>
                    <a:pt x="6397" y="28281"/>
                    <a:pt x="5166" y="26247"/>
                    <a:pt x="3159" y="25230"/>
                  </a:cubicBezTo>
                  <a:cubicBezTo>
                    <a:pt x="3078" y="23223"/>
                    <a:pt x="2035" y="21429"/>
                    <a:pt x="375" y="20386"/>
                  </a:cubicBezTo>
                  <a:cubicBezTo>
                    <a:pt x="2061" y="19315"/>
                    <a:pt x="3159" y="17441"/>
                    <a:pt x="3159" y="15595"/>
                  </a:cubicBezTo>
                  <a:cubicBezTo>
                    <a:pt x="3159" y="15595"/>
                    <a:pt x="3159" y="15568"/>
                    <a:pt x="3159" y="15541"/>
                  </a:cubicBezTo>
                  <a:cubicBezTo>
                    <a:pt x="5166" y="14524"/>
                    <a:pt x="6397" y="12490"/>
                    <a:pt x="6397" y="10268"/>
                  </a:cubicBezTo>
                  <a:cubicBezTo>
                    <a:pt x="6397" y="8020"/>
                    <a:pt x="5166" y="5986"/>
                    <a:pt x="3159" y="4969"/>
                  </a:cubicBezTo>
                  <a:lnTo>
                    <a:pt x="3159" y="4942"/>
                  </a:lnTo>
                  <a:cubicBezTo>
                    <a:pt x="3159" y="3041"/>
                    <a:pt x="1981" y="1061"/>
                    <a:pt x="188" y="17"/>
                  </a:cubicBezTo>
                  <a:cubicBezTo>
                    <a:pt x="168" y="7"/>
                    <a:pt x="145" y="1"/>
                    <a:pt x="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8"/>
            <p:cNvSpPr/>
            <p:nvPr/>
          </p:nvSpPr>
          <p:spPr>
            <a:xfrm>
              <a:off x="685775" y="566950"/>
              <a:ext cx="159950" cy="2033000"/>
            </a:xfrm>
            <a:custGeom>
              <a:avLst/>
              <a:gdLst/>
              <a:ahLst/>
              <a:cxnLst/>
              <a:rect l="l" t="t" r="r" b="b"/>
              <a:pathLst>
                <a:path w="6398" h="81320" extrusionOk="0">
                  <a:moveTo>
                    <a:pt x="119" y="1"/>
                  </a:moveTo>
                  <a:cubicBezTo>
                    <a:pt x="81" y="1"/>
                    <a:pt x="44" y="24"/>
                    <a:pt x="27" y="57"/>
                  </a:cubicBezTo>
                  <a:cubicBezTo>
                    <a:pt x="27" y="84"/>
                    <a:pt x="0" y="110"/>
                    <a:pt x="0" y="137"/>
                  </a:cubicBezTo>
                  <a:cubicBezTo>
                    <a:pt x="0" y="164"/>
                    <a:pt x="27" y="217"/>
                    <a:pt x="81" y="244"/>
                  </a:cubicBezTo>
                  <a:cubicBezTo>
                    <a:pt x="1820" y="1261"/>
                    <a:pt x="2944" y="3188"/>
                    <a:pt x="2918" y="5035"/>
                  </a:cubicBezTo>
                  <a:cubicBezTo>
                    <a:pt x="2918" y="5089"/>
                    <a:pt x="2944" y="5142"/>
                    <a:pt x="2998" y="5169"/>
                  </a:cubicBezTo>
                  <a:cubicBezTo>
                    <a:pt x="4952" y="6133"/>
                    <a:pt x="6156" y="8086"/>
                    <a:pt x="6156" y="10255"/>
                  </a:cubicBezTo>
                  <a:cubicBezTo>
                    <a:pt x="6156" y="12449"/>
                    <a:pt x="4952" y="14403"/>
                    <a:pt x="2998" y="15367"/>
                  </a:cubicBezTo>
                  <a:cubicBezTo>
                    <a:pt x="2944" y="15394"/>
                    <a:pt x="2918" y="15447"/>
                    <a:pt x="2918" y="15501"/>
                  </a:cubicBezTo>
                  <a:cubicBezTo>
                    <a:pt x="2998" y="17347"/>
                    <a:pt x="1847" y="19248"/>
                    <a:pt x="81" y="20292"/>
                  </a:cubicBezTo>
                  <a:cubicBezTo>
                    <a:pt x="54" y="20292"/>
                    <a:pt x="27" y="20318"/>
                    <a:pt x="27" y="20372"/>
                  </a:cubicBezTo>
                  <a:cubicBezTo>
                    <a:pt x="0" y="20425"/>
                    <a:pt x="27" y="20479"/>
                    <a:pt x="81" y="20506"/>
                  </a:cubicBezTo>
                  <a:cubicBezTo>
                    <a:pt x="1794" y="21496"/>
                    <a:pt x="2864" y="23316"/>
                    <a:pt x="2918" y="25324"/>
                  </a:cubicBezTo>
                  <a:cubicBezTo>
                    <a:pt x="2918" y="25350"/>
                    <a:pt x="2944" y="25404"/>
                    <a:pt x="2998" y="25431"/>
                  </a:cubicBezTo>
                  <a:cubicBezTo>
                    <a:pt x="4952" y="26394"/>
                    <a:pt x="6156" y="28348"/>
                    <a:pt x="6156" y="30543"/>
                  </a:cubicBezTo>
                  <a:cubicBezTo>
                    <a:pt x="6156" y="32711"/>
                    <a:pt x="4952" y="34665"/>
                    <a:pt x="2998" y="35628"/>
                  </a:cubicBezTo>
                  <a:cubicBezTo>
                    <a:pt x="2944" y="35655"/>
                    <a:pt x="2918" y="35709"/>
                    <a:pt x="2918" y="35762"/>
                  </a:cubicBezTo>
                  <a:cubicBezTo>
                    <a:pt x="3078" y="37823"/>
                    <a:pt x="1633" y="39643"/>
                    <a:pt x="81" y="40553"/>
                  </a:cubicBezTo>
                  <a:cubicBezTo>
                    <a:pt x="54" y="40553"/>
                    <a:pt x="27" y="40580"/>
                    <a:pt x="27" y="40633"/>
                  </a:cubicBezTo>
                  <a:cubicBezTo>
                    <a:pt x="0" y="40687"/>
                    <a:pt x="27" y="40741"/>
                    <a:pt x="81" y="40767"/>
                  </a:cubicBezTo>
                  <a:cubicBezTo>
                    <a:pt x="1820" y="41784"/>
                    <a:pt x="2918" y="43658"/>
                    <a:pt x="2918" y="45532"/>
                  </a:cubicBezTo>
                  <a:cubicBezTo>
                    <a:pt x="2918" y="45558"/>
                    <a:pt x="2918" y="45558"/>
                    <a:pt x="2918" y="45585"/>
                  </a:cubicBezTo>
                  <a:cubicBezTo>
                    <a:pt x="2918" y="45612"/>
                    <a:pt x="2944" y="45665"/>
                    <a:pt x="2998" y="45692"/>
                  </a:cubicBezTo>
                  <a:cubicBezTo>
                    <a:pt x="4952" y="46656"/>
                    <a:pt x="6156" y="48636"/>
                    <a:pt x="6156" y="50804"/>
                  </a:cubicBezTo>
                  <a:cubicBezTo>
                    <a:pt x="6156" y="52972"/>
                    <a:pt x="4952" y="54926"/>
                    <a:pt x="2998" y="55917"/>
                  </a:cubicBezTo>
                  <a:cubicBezTo>
                    <a:pt x="2944" y="55917"/>
                    <a:pt x="2918" y="55970"/>
                    <a:pt x="2918" y="56024"/>
                  </a:cubicBezTo>
                  <a:cubicBezTo>
                    <a:pt x="2891" y="58004"/>
                    <a:pt x="1820" y="59798"/>
                    <a:pt x="81" y="60815"/>
                  </a:cubicBezTo>
                  <a:cubicBezTo>
                    <a:pt x="54" y="60815"/>
                    <a:pt x="27" y="60868"/>
                    <a:pt x="27" y="60895"/>
                  </a:cubicBezTo>
                  <a:cubicBezTo>
                    <a:pt x="0" y="60949"/>
                    <a:pt x="27" y="61002"/>
                    <a:pt x="81" y="61029"/>
                  </a:cubicBezTo>
                  <a:cubicBezTo>
                    <a:pt x="1820" y="62046"/>
                    <a:pt x="2891" y="63839"/>
                    <a:pt x="2918" y="65847"/>
                  </a:cubicBezTo>
                  <a:cubicBezTo>
                    <a:pt x="2918" y="65900"/>
                    <a:pt x="2944" y="65927"/>
                    <a:pt x="2998" y="65954"/>
                  </a:cubicBezTo>
                  <a:cubicBezTo>
                    <a:pt x="4952" y="66944"/>
                    <a:pt x="6156" y="68898"/>
                    <a:pt x="6156" y="71066"/>
                  </a:cubicBezTo>
                  <a:cubicBezTo>
                    <a:pt x="6156" y="73234"/>
                    <a:pt x="4952" y="75188"/>
                    <a:pt x="2998" y="76178"/>
                  </a:cubicBezTo>
                  <a:cubicBezTo>
                    <a:pt x="2944" y="76178"/>
                    <a:pt x="2918" y="76232"/>
                    <a:pt x="2918" y="76285"/>
                  </a:cubicBezTo>
                  <a:cubicBezTo>
                    <a:pt x="2891" y="78293"/>
                    <a:pt x="1820" y="80086"/>
                    <a:pt x="81" y="81076"/>
                  </a:cubicBezTo>
                  <a:cubicBezTo>
                    <a:pt x="27" y="81130"/>
                    <a:pt x="0" y="81183"/>
                    <a:pt x="27" y="81264"/>
                  </a:cubicBezTo>
                  <a:cubicBezTo>
                    <a:pt x="60" y="81297"/>
                    <a:pt x="93" y="81320"/>
                    <a:pt x="133" y="81320"/>
                  </a:cubicBezTo>
                  <a:cubicBezTo>
                    <a:pt x="157" y="81320"/>
                    <a:pt x="184" y="81311"/>
                    <a:pt x="214" y="81290"/>
                  </a:cubicBezTo>
                  <a:cubicBezTo>
                    <a:pt x="2008" y="80273"/>
                    <a:pt x="3105" y="78427"/>
                    <a:pt x="3185" y="76366"/>
                  </a:cubicBezTo>
                  <a:cubicBezTo>
                    <a:pt x="5166" y="75322"/>
                    <a:pt x="6397" y="73314"/>
                    <a:pt x="6397" y="71066"/>
                  </a:cubicBezTo>
                  <a:cubicBezTo>
                    <a:pt x="6397" y="68818"/>
                    <a:pt x="5166" y="66784"/>
                    <a:pt x="3185" y="65766"/>
                  </a:cubicBezTo>
                  <a:cubicBezTo>
                    <a:pt x="3105" y="63786"/>
                    <a:pt x="2061" y="61992"/>
                    <a:pt x="375" y="60922"/>
                  </a:cubicBezTo>
                  <a:cubicBezTo>
                    <a:pt x="2061" y="59878"/>
                    <a:pt x="3105" y="58085"/>
                    <a:pt x="3185" y="56104"/>
                  </a:cubicBezTo>
                  <a:cubicBezTo>
                    <a:pt x="5166" y="55060"/>
                    <a:pt x="6397" y="53053"/>
                    <a:pt x="6397" y="50804"/>
                  </a:cubicBezTo>
                  <a:cubicBezTo>
                    <a:pt x="6397" y="48556"/>
                    <a:pt x="5166" y="46522"/>
                    <a:pt x="3185" y="45505"/>
                  </a:cubicBezTo>
                  <a:cubicBezTo>
                    <a:pt x="3159" y="43604"/>
                    <a:pt x="2088" y="41731"/>
                    <a:pt x="375" y="40660"/>
                  </a:cubicBezTo>
                  <a:cubicBezTo>
                    <a:pt x="1901" y="39723"/>
                    <a:pt x="3292" y="37903"/>
                    <a:pt x="3185" y="35816"/>
                  </a:cubicBezTo>
                  <a:cubicBezTo>
                    <a:pt x="5166" y="34799"/>
                    <a:pt x="6397" y="32764"/>
                    <a:pt x="6397" y="30543"/>
                  </a:cubicBezTo>
                  <a:cubicBezTo>
                    <a:pt x="6397" y="28295"/>
                    <a:pt x="5166" y="26260"/>
                    <a:pt x="3185" y="25243"/>
                  </a:cubicBezTo>
                  <a:cubicBezTo>
                    <a:pt x="3078" y="23236"/>
                    <a:pt x="2061" y="21443"/>
                    <a:pt x="375" y="20399"/>
                  </a:cubicBezTo>
                  <a:cubicBezTo>
                    <a:pt x="2088" y="19328"/>
                    <a:pt x="3185" y="17401"/>
                    <a:pt x="3185" y="15554"/>
                  </a:cubicBezTo>
                  <a:cubicBezTo>
                    <a:pt x="5166" y="14537"/>
                    <a:pt x="6397" y="12503"/>
                    <a:pt x="6397" y="10255"/>
                  </a:cubicBezTo>
                  <a:cubicBezTo>
                    <a:pt x="6397" y="8033"/>
                    <a:pt x="5166" y="5999"/>
                    <a:pt x="3185" y="4982"/>
                  </a:cubicBezTo>
                  <a:lnTo>
                    <a:pt x="3185" y="4955"/>
                  </a:lnTo>
                  <a:cubicBezTo>
                    <a:pt x="3185" y="3028"/>
                    <a:pt x="1981" y="1074"/>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8"/>
            <p:cNvSpPr/>
            <p:nvPr/>
          </p:nvSpPr>
          <p:spPr>
            <a:xfrm>
              <a:off x="531875" y="818875"/>
              <a:ext cx="160600" cy="2032875"/>
            </a:xfrm>
            <a:custGeom>
              <a:avLst/>
              <a:gdLst/>
              <a:ahLst/>
              <a:cxnLst/>
              <a:rect l="l" t="t" r="r" b="b"/>
              <a:pathLst>
                <a:path w="6424" h="81315" extrusionOk="0">
                  <a:moveTo>
                    <a:pt x="147" y="1"/>
                  </a:moveTo>
                  <a:cubicBezTo>
                    <a:pt x="106" y="1"/>
                    <a:pt x="61" y="20"/>
                    <a:pt x="27" y="70"/>
                  </a:cubicBezTo>
                  <a:cubicBezTo>
                    <a:pt x="27" y="70"/>
                    <a:pt x="27" y="97"/>
                    <a:pt x="27" y="124"/>
                  </a:cubicBezTo>
                  <a:cubicBezTo>
                    <a:pt x="27" y="178"/>
                    <a:pt x="54" y="204"/>
                    <a:pt x="80" y="231"/>
                  </a:cubicBezTo>
                  <a:cubicBezTo>
                    <a:pt x="1820" y="1248"/>
                    <a:pt x="2971" y="3175"/>
                    <a:pt x="2944" y="5022"/>
                  </a:cubicBezTo>
                  <a:cubicBezTo>
                    <a:pt x="2944" y="5076"/>
                    <a:pt x="2971" y="5129"/>
                    <a:pt x="2998" y="5156"/>
                  </a:cubicBezTo>
                  <a:cubicBezTo>
                    <a:pt x="4952" y="6119"/>
                    <a:pt x="6156" y="8073"/>
                    <a:pt x="6156" y="10268"/>
                  </a:cubicBezTo>
                  <a:cubicBezTo>
                    <a:pt x="6156" y="12436"/>
                    <a:pt x="4952" y="14390"/>
                    <a:pt x="2998" y="15354"/>
                  </a:cubicBezTo>
                  <a:cubicBezTo>
                    <a:pt x="2971" y="15380"/>
                    <a:pt x="2944" y="15461"/>
                    <a:pt x="2944" y="15487"/>
                  </a:cubicBezTo>
                  <a:cubicBezTo>
                    <a:pt x="2998" y="17334"/>
                    <a:pt x="1847" y="19235"/>
                    <a:pt x="107" y="20278"/>
                  </a:cubicBezTo>
                  <a:cubicBezTo>
                    <a:pt x="54" y="20278"/>
                    <a:pt x="27" y="20305"/>
                    <a:pt x="27" y="20359"/>
                  </a:cubicBezTo>
                  <a:cubicBezTo>
                    <a:pt x="0" y="20412"/>
                    <a:pt x="27" y="20466"/>
                    <a:pt x="80" y="20493"/>
                  </a:cubicBezTo>
                  <a:cubicBezTo>
                    <a:pt x="1793" y="21510"/>
                    <a:pt x="2864" y="23303"/>
                    <a:pt x="2944" y="25310"/>
                  </a:cubicBezTo>
                  <a:cubicBezTo>
                    <a:pt x="2944" y="25364"/>
                    <a:pt x="2971" y="25391"/>
                    <a:pt x="2998" y="25417"/>
                  </a:cubicBezTo>
                  <a:cubicBezTo>
                    <a:pt x="4952" y="26381"/>
                    <a:pt x="6156" y="28362"/>
                    <a:pt x="6156" y="30530"/>
                  </a:cubicBezTo>
                  <a:cubicBezTo>
                    <a:pt x="6156" y="32698"/>
                    <a:pt x="4952" y="34652"/>
                    <a:pt x="2998" y="35642"/>
                  </a:cubicBezTo>
                  <a:cubicBezTo>
                    <a:pt x="2971" y="35642"/>
                    <a:pt x="2944" y="35695"/>
                    <a:pt x="2944" y="35749"/>
                  </a:cubicBezTo>
                  <a:cubicBezTo>
                    <a:pt x="3105" y="37837"/>
                    <a:pt x="1633" y="39630"/>
                    <a:pt x="107" y="40540"/>
                  </a:cubicBezTo>
                  <a:cubicBezTo>
                    <a:pt x="54" y="40540"/>
                    <a:pt x="27" y="40594"/>
                    <a:pt x="27" y="40620"/>
                  </a:cubicBezTo>
                  <a:cubicBezTo>
                    <a:pt x="0" y="40674"/>
                    <a:pt x="27" y="40727"/>
                    <a:pt x="80" y="40754"/>
                  </a:cubicBezTo>
                  <a:cubicBezTo>
                    <a:pt x="1820" y="41771"/>
                    <a:pt x="2944" y="43645"/>
                    <a:pt x="2944" y="45545"/>
                  </a:cubicBezTo>
                  <a:cubicBezTo>
                    <a:pt x="2944" y="45545"/>
                    <a:pt x="2944" y="45545"/>
                    <a:pt x="2944" y="45572"/>
                  </a:cubicBezTo>
                  <a:cubicBezTo>
                    <a:pt x="2944" y="45626"/>
                    <a:pt x="2971" y="45652"/>
                    <a:pt x="2998" y="45679"/>
                  </a:cubicBezTo>
                  <a:cubicBezTo>
                    <a:pt x="4952" y="46669"/>
                    <a:pt x="6156" y="48623"/>
                    <a:pt x="6156" y="50791"/>
                  </a:cubicBezTo>
                  <a:cubicBezTo>
                    <a:pt x="6156" y="52959"/>
                    <a:pt x="4952" y="54913"/>
                    <a:pt x="2998" y="55904"/>
                  </a:cubicBezTo>
                  <a:cubicBezTo>
                    <a:pt x="2971" y="55930"/>
                    <a:pt x="2944" y="55957"/>
                    <a:pt x="2944" y="56011"/>
                  </a:cubicBezTo>
                  <a:cubicBezTo>
                    <a:pt x="2891" y="57991"/>
                    <a:pt x="1820" y="59785"/>
                    <a:pt x="107" y="60802"/>
                  </a:cubicBezTo>
                  <a:cubicBezTo>
                    <a:pt x="54" y="60828"/>
                    <a:pt x="27" y="60855"/>
                    <a:pt x="27" y="60882"/>
                  </a:cubicBezTo>
                  <a:cubicBezTo>
                    <a:pt x="0" y="60935"/>
                    <a:pt x="27" y="60989"/>
                    <a:pt x="80" y="61016"/>
                  </a:cubicBezTo>
                  <a:cubicBezTo>
                    <a:pt x="1820" y="62033"/>
                    <a:pt x="2891" y="63826"/>
                    <a:pt x="2944" y="65834"/>
                  </a:cubicBezTo>
                  <a:cubicBezTo>
                    <a:pt x="2944" y="65887"/>
                    <a:pt x="2971" y="65914"/>
                    <a:pt x="2998" y="65941"/>
                  </a:cubicBezTo>
                  <a:cubicBezTo>
                    <a:pt x="4952" y="66931"/>
                    <a:pt x="6156" y="68885"/>
                    <a:pt x="6156" y="71053"/>
                  </a:cubicBezTo>
                  <a:cubicBezTo>
                    <a:pt x="6156" y="73221"/>
                    <a:pt x="4952" y="75175"/>
                    <a:pt x="2998" y="76165"/>
                  </a:cubicBezTo>
                  <a:cubicBezTo>
                    <a:pt x="2971" y="76192"/>
                    <a:pt x="2944" y="76219"/>
                    <a:pt x="2944" y="76272"/>
                  </a:cubicBezTo>
                  <a:cubicBezTo>
                    <a:pt x="2891" y="78280"/>
                    <a:pt x="1820" y="80073"/>
                    <a:pt x="80" y="81090"/>
                  </a:cubicBezTo>
                  <a:cubicBezTo>
                    <a:pt x="27" y="81117"/>
                    <a:pt x="0" y="81197"/>
                    <a:pt x="54" y="81251"/>
                  </a:cubicBezTo>
                  <a:cubicBezTo>
                    <a:pt x="73" y="81290"/>
                    <a:pt x="122" y="81315"/>
                    <a:pt x="167" y="81315"/>
                  </a:cubicBezTo>
                  <a:cubicBezTo>
                    <a:pt x="184" y="81315"/>
                    <a:pt x="200" y="81311"/>
                    <a:pt x="214" y="81304"/>
                  </a:cubicBezTo>
                  <a:cubicBezTo>
                    <a:pt x="2008" y="80260"/>
                    <a:pt x="3105" y="78413"/>
                    <a:pt x="3185" y="76352"/>
                  </a:cubicBezTo>
                  <a:cubicBezTo>
                    <a:pt x="5193" y="75309"/>
                    <a:pt x="6424" y="73301"/>
                    <a:pt x="6424" y="71053"/>
                  </a:cubicBezTo>
                  <a:cubicBezTo>
                    <a:pt x="6424" y="68805"/>
                    <a:pt x="5193" y="66797"/>
                    <a:pt x="3185" y="65753"/>
                  </a:cubicBezTo>
                  <a:cubicBezTo>
                    <a:pt x="3105" y="63773"/>
                    <a:pt x="2088" y="61979"/>
                    <a:pt x="402" y="60909"/>
                  </a:cubicBezTo>
                  <a:cubicBezTo>
                    <a:pt x="2088" y="59865"/>
                    <a:pt x="3105" y="58072"/>
                    <a:pt x="3185" y="56091"/>
                  </a:cubicBezTo>
                  <a:cubicBezTo>
                    <a:pt x="5193" y="55047"/>
                    <a:pt x="6424" y="53040"/>
                    <a:pt x="6424" y="50791"/>
                  </a:cubicBezTo>
                  <a:cubicBezTo>
                    <a:pt x="6424" y="48543"/>
                    <a:pt x="5193" y="46536"/>
                    <a:pt x="3185" y="45492"/>
                  </a:cubicBezTo>
                  <a:cubicBezTo>
                    <a:pt x="3185" y="43591"/>
                    <a:pt x="2088" y="41718"/>
                    <a:pt x="402" y="40647"/>
                  </a:cubicBezTo>
                  <a:cubicBezTo>
                    <a:pt x="1900" y="39710"/>
                    <a:pt x="3319" y="37890"/>
                    <a:pt x="3185" y="35829"/>
                  </a:cubicBezTo>
                  <a:cubicBezTo>
                    <a:pt x="5193" y="34785"/>
                    <a:pt x="6424" y="32751"/>
                    <a:pt x="6424" y="30530"/>
                  </a:cubicBezTo>
                  <a:cubicBezTo>
                    <a:pt x="6424" y="28281"/>
                    <a:pt x="5193" y="26247"/>
                    <a:pt x="3185" y="25230"/>
                  </a:cubicBezTo>
                  <a:cubicBezTo>
                    <a:pt x="3105" y="23223"/>
                    <a:pt x="2061" y="21429"/>
                    <a:pt x="402" y="20386"/>
                  </a:cubicBezTo>
                  <a:cubicBezTo>
                    <a:pt x="2088" y="19315"/>
                    <a:pt x="3185" y="17441"/>
                    <a:pt x="3185" y="15595"/>
                  </a:cubicBezTo>
                  <a:cubicBezTo>
                    <a:pt x="3185" y="15595"/>
                    <a:pt x="3185" y="15568"/>
                    <a:pt x="3185" y="15541"/>
                  </a:cubicBezTo>
                  <a:cubicBezTo>
                    <a:pt x="5193" y="14524"/>
                    <a:pt x="6424" y="12490"/>
                    <a:pt x="6424" y="10268"/>
                  </a:cubicBezTo>
                  <a:cubicBezTo>
                    <a:pt x="6424" y="8020"/>
                    <a:pt x="5193" y="5986"/>
                    <a:pt x="3185" y="4969"/>
                  </a:cubicBezTo>
                  <a:lnTo>
                    <a:pt x="3185" y="4942"/>
                  </a:lnTo>
                  <a:cubicBezTo>
                    <a:pt x="3185" y="3041"/>
                    <a:pt x="2008" y="1061"/>
                    <a:pt x="214" y="17"/>
                  </a:cubicBezTo>
                  <a:cubicBezTo>
                    <a:pt x="195" y="7"/>
                    <a:pt x="171" y="1"/>
                    <a:pt x="1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8"/>
            <p:cNvSpPr/>
            <p:nvPr/>
          </p:nvSpPr>
          <p:spPr>
            <a:xfrm>
              <a:off x="378625" y="566950"/>
              <a:ext cx="159950" cy="2033000"/>
            </a:xfrm>
            <a:custGeom>
              <a:avLst/>
              <a:gdLst/>
              <a:ahLst/>
              <a:cxnLst/>
              <a:rect l="l" t="t" r="r" b="b"/>
              <a:pathLst>
                <a:path w="6398" h="81320" extrusionOk="0">
                  <a:moveTo>
                    <a:pt x="120" y="1"/>
                  </a:moveTo>
                  <a:cubicBezTo>
                    <a:pt x="81" y="1"/>
                    <a:pt x="44" y="24"/>
                    <a:pt x="28" y="57"/>
                  </a:cubicBezTo>
                  <a:cubicBezTo>
                    <a:pt x="1" y="84"/>
                    <a:pt x="1" y="110"/>
                    <a:pt x="1" y="137"/>
                  </a:cubicBezTo>
                  <a:cubicBezTo>
                    <a:pt x="1" y="164"/>
                    <a:pt x="28" y="217"/>
                    <a:pt x="54" y="244"/>
                  </a:cubicBezTo>
                  <a:cubicBezTo>
                    <a:pt x="1821" y="1261"/>
                    <a:pt x="2972" y="3188"/>
                    <a:pt x="2918" y="5035"/>
                  </a:cubicBezTo>
                  <a:cubicBezTo>
                    <a:pt x="2918" y="5116"/>
                    <a:pt x="2945" y="5142"/>
                    <a:pt x="2999" y="5169"/>
                  </a:cubicBezTo>
                  <a:cubicBezTo>
                    <a:pt x="4952" y="6133"/>
                    <a:pt x="6157" y="8086"/>
                    <a:pt x="6157" y="10255"/>
                  </a:cubicBezTo>
                  <a:cubicBezTo>
                    <a:pt x="6157" y="12449"/>
                    <a:pt x="4952" y="14403"/>
                    <a:pt x="2999" y="15367"/>
                  </a:cubicBezTo>
                  <a:cubicBezTo>
                    <a:pt x="2945" y="15394"/>
                    <a:pt x="2918" y="15447"/>
                    <a:pt x="2918" y="15501"/>
                  </a:cubicBezTo>
                  <a:cubicBezTo>
                    <a:pt x="2972" y="17347"/>
                    <a:pt x="1848" y="19248"/>
                    <a:pt x="81" y="20292"/>
                  </a:cubicBezTo>
                  <a:cubicBezTo>
                    <a:pt x="54" y="20292"/>
                    <a:pt x="28" y="20318"/>
                    <a:pt x="1" y="20372"/>
                  </a:cubicBezTo>
                  <a:cubicBezTo>
                    <a:pt x="1" y="20425"/>
                    <a:pt x="28" y="20479"/>
                    <a:pt x="54" y="20506"/>
                  </a:cubicBezTo>
                  <a:cubicBezTo>
                    <a:pt x="1794" y="21496"/>
                    <a:pt x="2865" y="23316"/>
                    <a:pt x="2918" y="25324"/>
                  </a:cubicBezTo>
                  <a:cubicBezTo>
                    <a:pt x="2918" y="25350"/>
                    <a:pt x="2945" y="25404"/>
                    <a:pt x="2999" y="25431"/>
                  </a:cubicBezTo>
                  <a:cubicBezTo>
                    <a:pt x="4952" y="26394"/>
                    <a:pt x="6157" y="28348"/>
                    <a:pt x="6157" y="30543"/>
                  </a:cubicBezTo>
                  <a:cubicBezTo>
                    <a:pt x="6157" y="32711"/>
                    <a:pt x="4952" y="34665"/>
                    <a:pt x="2999" y="35628"/>
                  </a:cubicBezTo>
                  <a:cubicBezTo>
                    <a:pt x="2945" y="35655"/>
                    <a:pt x="2918" y="35709"/>
                    <a:pt x="2918" y="35762"/>
                  </a:cubicBezTo>
                  <a:cubicBezTo>
                    <a:pt x="3079" y="37823"/>
                    <a:pt x="1607" y="39643"/>
                    <a:pt x="81" y="40553"/>
                  </a:cubicBezTo>
                  <a:cubicBezTo>
                    <a:pt x="54" y="40553"/>
                    <a:pt x="28" y="40580"/>
                    <a:pt x="1" y="40633"/>
                  </a:cubicBezTo>
                  <a:cubicBezTo>
                    <a:pt x="1" y="40687"/>
                    <a:pt x="28" y="40741"/>
                    <a:pt x="54" y="40767"/>
                  </a:cubicBezTo>
                  <a:cubicBezTo>
                    <a:pt x="1794" y="41784"/>
                    <a:pt x="2918" y="43658"/>
                    <a:pt x="2918" y="45532"/>
                  </a:cubicBezTo>
                  <a:cubicBezTo>
                    <a:pt x="2918" y="45558"/>
                    <a:pt x="2918" y="45558"/>
                    <a:pt x="2918" y="45585"/>
                  </a:cubicBezTo>
                  <a:cubicBezTo>
                    <a:pt x="2918" y="45612"/>
                    <a:pt x="2945" y="45665"/>
                    <a:pt x="2999" y="45692"/>
                  </a:cubicBezTo>
                  <a:cubicBezTo>
                    <a:pt x="4952" y="46656"/>
                    <a:pt x="6157" y="48636"/>
                    <a:pt x="6157" y="50804"/>
                  </a:cubicBezTo>
                  <a:cubicBezTo>
                    <a:pt x="6157" y="52972"/>
                    <a:pt x="4952" y="54926"/>
                    <a:pt x="2999" y="55917"/>
                  </a:cubicBezTo>
                  <a:cubicBezTo>
                    <a:pt x="2945" y="55917"/>
                    <a:pt x="2918" y="55970"/>
                    <a:pt x="2918" y="56024"/>
                  </a:cubicBezTo>
                  <a:cubicBezTo>
                    <a:pt x="2865" y="58004"/>
                    <a:pt x="1821" y="59798"/>
                    <a:pt x="81" y="60815"/>
                  </a:cubicBezTo>
                  <a:cubicBezTo>
                    <a:pt x="54" y="60815"/>
                    <a:pt x="28" y="60868"/>
                    <a:pt x="1" y="60895"/>
                  </a:cubicBezTo>
                  <a:cubicBezTo>
                    <a:pt x="1" y="60949"/>
                    <a:pt x="28" y="61002"/>
                    <a:pt x="54" y="61029"/>
                  </a:cubicBezTo>
                  <a:cubicBezTo>
                    <a:pt x="1794" y="62046"/>
                    <a:pt x="2865" y="63839"/>
                    <a:pt x="2918" y="65847"/>
                  </a:cubicBezTo>
                  <a:cubicBezTo>
                    <a:pt x="2918" y="65900"/>
                    <a:pt x="2945" y="65927"/>
                    <a:pt x="2999" y="65954"/>
                  </a:cubicBezTo>
                  <a:cubicBezTo>
                    <a:pt x="4952" y="66944"/>
                    <a:pt x="6157" y="68898"/>
                    <a:pt x="6157" y="71066"/>
                  </a:cubicBezTo>
                  <a:cubicBezTo>
                    <a:pt x="6157" y="73234"/>
                    <a:pt x="4952" y="75188"/>
                    <a:pt x="2999" y="76178"/>
                  </a:cubicBezTo>
                  <a:cubicBezTo>
                    <a:pt x="2945" y="76178"/>
                    <a:pt x="2918" y="76232"/>
                    <a:pt x="2918" y="76285"/>
                  </a:cubicBezTo>
                  <a:cubicBezTo>
                    <a:pt x="2865" y="78293"/>
                    <a:pt x="1821" y="80086"/>
                    <a:pt x="81" y="81076"/>
                  </a:cubicBezTo>
                  <a:cubicBezTo>
                    <a:pt x="1" y="81130"/>
                    <a:pt x="1" y="81183"/>
                    <a:pt x="28" y="81264"/>
                  </a:cubicBezTo>
                  <a:cubicBezTo>
                    <a:pt x="44" y="81297"/>
                    <a:pt x="81" y="81320"/>
                    <a:pt x="120" y="81320"/>
                  </a:cubicBezTo>
                  <a:cubicBezTo>
                    <a:pt x="143" y="81320"/>
                    <a:pt x="168" y="81311"/>
                    <a:pt x="188" y="81290"/>
                  </a:cubicBezTo>
                  <a:cubicBezTo>
                    <a:pt x="1981" y="80273"/>
                    <a:pt x="3106" y="78427"/>
                    <a:pt x="3159" y="76366"/>
                  </a:cubicBezTo>
                  <a:cubicBezTo>
                    <a:pt x="5167" y="75322"/>
                    <a:pt x="6398" y="73314"/>
                    <a:pt x="6398" y="71066"/>
                  </a:cubicBezTo>
                  <a:cubicBezTo>
                    <a:pt x="6398" y="68818"/>
                    <a:pt x="5167" y="66784"/>
                    <a:pt x="3159" y="65766"/>
                  </a:cubicBezTo>
                  <a:cubicBezTo>
                    <a:pt x="3106" y="63786"/>
                    <a:pt x="2062" y="61992"/>
                    <a:pt x="376" y="60922"/>
                  </a:cubicBezTo>
                  <a:cubicBezTo>
                    <a:pt x="2062" y="59878"/>
                    <a:pt x="3106" y="58085"/>
                    <a:pt x="3159" y="56104"/>
                  </a:cubicBezTo>
                  <a:cubicBezTo>
                    <a:pt x="5167" y="55060"/>
                    <a:pt x="6398" y="53053"/>
                    <a:pt x="6398" y="50804"/>
                  </a:cubicBezTo>
                  <a:cubicBezTo>
                    <a:pt x="6398" y="48556"/>
                    <a:pt x="5167" y="46522"/>
                    <a:pt x="3159" y="45505"/>
                  </a:cubicBezTo>
                  <a:cubicBezTo>
                    <a:pt x="3159" y="43604"/>
                    <a:pt x="2062" y="41731"/>
                    <a:pt x="376" y="40660"/>
                  </a:cubicBezTo>
                  <a:cubicBezTo>
                    <a:pt x="1901" y="39723"/>
                    <a:pt x="3293" y="37903"/>
                    <a:pt x="3186" y="35816"/>
                  </a:cubicBezTo>
                  <a:cubicBezTo>
                    <a:pt x="5167" y="34799"/>
                    <a:pt x="6398" y="32764"/>
                    <a:pt x="6398" y="30543"/>
                  </a:cubicBezTo>
                  <a:cubicBezTo>
                    <a:pt x="6398" y="28295"/>
                    <a:pt x="5167" y="26260"/>
                    <a:pt x="3159" y="25243"/>
                  </a:cubicBezTo>
                  <a:cubicBezTo>
                    <a:pt x="3079" y="23236"/>
                    <a:pt x="2035" y="21443"/>
                    <a:pt x="376" y="20399"/>
                  </a:cubicBezTo>
                  <a:cubicBezTo>
                    <a:pt x="2089" y="19328"/>
                    <a:pt x="3186" y="17401"/>
                    <a:pt x="3186" y="15554"/>
                  </a:cubicBezTo>
                  <a:cubicBezTo>
                    <a:pt x="5167" y="14537"/>
                    <a:pt x="6398" y="12503"/>
                    <a:pt x="6398" y="10255"/>
                  </a:cubicBezTo>
                  <a:cubicBezTo>
                    <a:pt x="6398" y="8033"/>
                    <a:pt x="5167" y="5999"/>
                    <a:pt x="3186" y="4982"/>
                  </a:cubicBezTo>
                  <a:lnTo>
                    <a:pt x="3186" y="4955"/>
                  </a:lnTo>
                  <a:cubicBezTo>
                    <a:pt x="3186" y="3028"/>
                    <a:pt x="1981" y="1074"/>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8"/>
            <p:cNvSpPr/>
            <p:nvPr/>
          </p:nvSpPr>
          <p:spPr>
            <a:xfrm>
              <a:off x="224725" y="818875"/>
              <a:ext cx="159950" cy="2032875"/>
            </a:xfrm>
            <a:custGeom>
              <a:avLst/>
              <a:gdLst/>
              <a:ahLst/>
              <a:cxnLst/>
              <a:rect l="l" t="t" r="r" b="b"/>
              <a:pathLst>
                <a:path w="6398" h="81315" extrusionOk="0">
                  <a:moveTo>
                    <a:pt x="129" y="1"/>
                  </a:moveTo>
                  <a:cubicBezTo>
                    <a:pt x="83" y="1"/>
                    <a:pt x="44" y="20"/>
                    <a:pt x="27" y="70"/>
                  </a:cubicBezTo>
                  <a:cubicBezTo>
                    <a:pt x="27" y="70"/>
                    <a:pt x="1" y="97"/>
                    <a:pt x="1" y="124"/>
                  </a:cubicBezTo>
                  <a:cubicBezTo>
                    <a:pt x="1" y="178"/>
                    <a:pt x="27" y="204"/>
                    <a:pt x="81" y="231"/>
                  </a:cubicBezTo>
                  <a:cubicBezTo>
                    <a:pt x="1821" y="1248"/>
                    <a:pt x="2972" y="3175"/>
                    <a:pt x="2918" y="5022"/>
                  </a:cubicBezTo>
                  <a:cubicBezTo>
                    <a:pt x="2945" y="5076"/>
                    <a:pt x="2945" y="5129"/>
                    <a:pt x="2998" y="5156"/>
                  </a:cubicBezTo>
                  <a:cubicBezTo>
                    <a:pt x="4952" y="6119"/>
                    <a:pt x="6157" y="8073"/>
                    <a:pt x="6157" y="10268"/>
                  </a:cubicBezTo>
                  <a:cubicBezTo>
                    <a:pt x="6157" y="12436"/>
                    <a:pt x="4952" y="14390"/>
                    <a:pt x="2998" y="15354"/>
                  </a:cubicBezTo>
                  <a:cubicBezTo>
                    <a:pt x="2945" y="15380"/>
                    <a:pt x="2918" y="15461"/>
                    <a:pt x="2918" y="15487"/>
                  </a:cubicBezTo>
                  <a:cubicBezTo>
                    <a:pt x="2998" y="17334"/>
                    <a:pt x="1848" y="19235"/>
                    <a:pt x="108" y="20278"/>
                  </a:cubicBezTo>
                  <a:cubicBezTo>
                    <a:pt x="54" y="20278"/>
                    <a:pt x="27" y="20305"/>
                    <a:pt x="27" y="20359"/>
                  </a:cubicBezTo>
                  <a:cubicBezTo>
                    <a:pt x="1" y="20412"/>
                    <a:pt x="27" y="20466"/>
                    <a:pt x="81" y="20493"/>
                  </a:cubicBezTo>
                  <a:cubicBezTo>
                    <a:pt x="1794" y="21510"/>
                    <a:pt x="2865" y="23303"/>
                    <a:pt x="2918" y="25310"/>
                  </a:cubicBezTo>
                  <a:cubicBezTo>
                    <a:pt x="2945" y="25364"/>
                    <a:pt x="2972" y="25391"/>
                    <a:pt x="2998" y="25417"/>
                  </a:cubicBezTo>
                  <a:cubicBezTo>
                    <a:pt x="4952" y="26381"/>
                    <a:pt x="6157" y="28362"/>
                    <a:pt x="6157" y="30530"/>
                  </a:cubicBezTo>
                  <a:cubicBezTo>
                    <a:pt x="6157" y="32698"/>
                    <a:pt x="4952" y="34652"/>
                    <a:pt x="2998" y="35642"/>
                  </a:cubicBezTo>
                  <a:cubicBezTo>
                    <a:pt x="2945" y="35642"/>
                    <a:pt x="2918" y="35695"/>
                    <a:pt x="2918" y="35749"/>
                  </a:cubicBezTo>
                  <a:cubicBezTo>
                    <a:pt x="3106" y="37837"/>
                    <a:pt x="1633" y="39630"/>
                    <a:pt x="108" y="40540"/>
                  </a:cubicBezTo>
                  <a:cubicBezTo>
                    <a:pt x="54" y="40540"/>
                    <a:pt x="27" y="40594"/>
                    <a:pt x="27" y="40620"/>
                  </a:cubicBezTo>
                  <a:cubicBezTo>
                    <a:pt x="1" y="40674"/>
                    <a:pt x="27" y="40727"/>
                    <a:pt x="81" y="40754"/>
                  </a:cubicBezTo>
                  <a:cubicBezTo>
                    <a:pt x="1821" y="41771"/>
                    <a:pt x="2918" y="43645"/>
                    <a:pt x="2918" y="45545"/>
                  </a:cubicBezTo>
                  <a:cubicBezTo>
                    <a:pt x="2918" y="45545"/>
                    <a:pt x="2918" y="45545"/>
                    <a:pt x="2918" y="45572"/>
                  </a:cubicBezTo>
                  <a:cubicBezTo>
                    <a:pt x="2918" y="45626"/>
                    <a:pt x="2945" y="45652"/>
                    <a:pt x="2998" y="45679"/>
                  </a:cubicBezTo>
                  <a:cubicBezTo>
                    <a:pt x="4952" y="46669"/>
                    <a:pt x="6157" y="48623"/>
                    <a:pt x="6157" y="50791"/>
                  </a:cubicBezTo>
                  <a:cubicBezTo>
                    <a:pt x="6157" y="52959"/>
                    <a:pt x="4952" y="54913"/>
                    <a:pt x="2998" y="55904"/>
                  </a:cubicBezTo>
                  <a:cubicBezTo>
                    <a:pt x="2945" y="55930"/>
                    <a:pt x="2918" y="55957"/>
                    <a:pt x="2918" y="56011"/>
                  </a:cubicBezTo>
                  <a:cubicBezTo>
                    <a:pt x="2891" y="57991"/>
                    <a:pt x="1821" y="59785"/>
                    <a:pt x="108" y="60802"/>
                  </a:cubicBezTo>
                  <a:cubicBezTo>
                    <a:pt x="54" y="60828"/>
                    <a:pt x="27" y="60855"/>
                    <a:pt x="27" y="60882"/>
                  </a:cubicBezTo>
                  <a:cubicBezTo>
                    <a:pt x="1" y="60935"/>
                    <a:pt x="27" y="60989"/>
                    <a:pt x="81" y="61016"/>
                  </a:cubicBezTo>
                  <a:cubicBezTo>
                    <a:pt x="1821" y="62033"/>
                    <a:pt x="2891" y="63826"/>
                    <a:pt x="2918" y="65834"/>
                  </a:cubicBezTo>
                  <a:cubicBezTo>
                    <a:pt x="2918" y="65887"/>
                    <a:pt x="2945" y="65914"/>
                    <a:pt x="2998" y="65941"/>
                  </a:cubicBezTo>
                  <a:cubicBezTo>
                    <a:pt x="4952" y="66931"/>
                    <a:pt x="6157" y="68885"/>
                    <a:pt x="6157" y="71053"/>
                  </a:cubicBezTo>
                  <a:cubicBezTo>
                    <a:pt x="6157" y="73221"/>
                    <a:pt x="4952" y="75175"/>
                    <a:pt x="2998" y="76165"/>
                  </a:cubicBezTo>
                  <a:cubicBezTo>
                    <a:pt x="2945" y="76192"/>
                    <a:pt x="2918" y="76219"/>
                    <a:pt x="2918" y="76272"/>
                  </a:cubicBezTo>
                  <a:cubicBezTo>
                    <a:pt x="2891" y="78280"/>
                    <a:pt x="1821" y="80073"/>
                    <a:pt x="81" y="81090"/>
                  </a:cubicBezTo>
                  <a:cubicBezTo>
                    <a:pt x="27" y="81117"/>
                    <a:pt x="1" y="81197"/>
                    <a:pt x="27" y="81251"/>
                  </a:cubicBezTo>
                  <a:cubicBezTo>
                    <a:pt x="67" y="81290"/>
                    <a:pt x="106" y="81315"/>
                    <a:pt x="156" y="81315"/>
                  </a:cubicBezTo>
                  <a:cubicBezTo>
                    <a:pt x="174" y="81315"/>
                    <a:pt x="193" y="81311"/>
                    <a:pt x="215" y="81304"/>
                  </a:cubicBezTo>
                  <a:cubicBezTo>
                    <a:pt x="2008" y="80260"/>
                    <a:pt x="3106" y="78413"/>
                    <a:pt x="3186" y="76352"/>
                  </a:cubicBezTo>
                  <a:cubicBezTo>
                    <a:pt x="5166" y="75309"/>
                    <a:pt x="6398" y="73301"/>
                    <a:pt x="6398" y="71053"/>
                  </a:cubicBezTo>
                  <a:cubicBezTo>
                    <a:pt x="6398" y="68805"/>
                    <a:pt x="5166" y="66797"/>
                    <a:pt x="3186" y="65753"/>
                  </a:cubicBezTo>
                  <a:cubicBezTo>
                    <a:pt x="3106" y="63773"/>
                    <a:pt x="2062" y="61979"/>
                    <a:pt x="375" y="60909"/>
                  </a:cubicBezTo>
                  <a:cubicBezTo>
                    <a:pt x="2062" y="59865"/>
                    <a:pt x="3106" y="58072"/>
                    <a:pt x="3186" y="56091"/>
                  </a:cubicBezTo>
                  <a:cubicBezTo>
                    <a:pt x="5166" y="55047"/>
                    <a:pt x="6398" y="53040"/>
                    <a:pt x="6398" y="50791"/>
                  </a:cubicBezTo>
                  <a:cubicBezTo>
                    <a:pt x="6398" y="48543"/>
                    <a:pt x="5166" y="46536"/>
                    <a:pt x="3186" y="45492"/>
                  </a:cubicBezTo>
                  <a:cubicBezTo>
                    <a:pt x="3159" y="43591"/>
                    <a:pt x="2088" y="41718"/>
                    <a:pt x="375" y="40647"/>
                  </a:cubicBezTo>
                  <a:cubicBezTo>
                    <a:pt x="1901" y="39710"/>
                    <a:pt x="3320" y="37890"/>
                    <a:pt x="3186" y="35829"/>
                  </a:cubicBezTo>
                  <a:cubicBezTo>
                    <a:pt x="5166" y="34785"/>
                    <a:pt x="6398" y="32751"/>
                    <a:pt x="6398" y="30530"/>
                  </a:cubicBezTo>
                  <a:cubicBezTo>
                    <a:pt x="6398" y="28281"/>
                    <a:pt x="5166" y="26247"/>
                    <a:pt x="3186" y="25230"/>
                  </a:cubicBezTo>
                  <a:cubicBezTo>
                    <a:pt x="3079" y="23223"/>
                    <a:pt x="2062" y="21429"/>
                    <a:pt x="375" y="20386"/>
                  </a:cubicBezTo>
                  <a:cubicBezTo>
                    <a:pt x="2088" y="19315"/>
                    <a:pt x="3186" y="17441"/>
                    <a:pt x="3186" y="15595"/>
                  </a:cubicBezTo>
                  <a:cubicBezTo>
                    <a:pt x="3186" y="15595"/>
                    <a:pt x="3186" y="15568"/>
                    <a:pt x="3186" y="15541"/>
                  </a:cubicBezTo>
                  <a:cubicBezTo>
                    <a:pt x="5166" y="14524"/>
                    <a:pt x="6398" y="12490"/>
                    <a:pt x="6398" y="10268"/>
                  </a:cubicBezTo>
                  <a:cubicBezTo>
                    <a:pt x="6398" y="8020"/>
                    <a:pt x="5166" y="5986"/>
                    <a:pt x="3186" y="4969"/>
                  </a:cubicBezTo>
                  <a:lnTo>
                    <a:pt x="3186" y="4942"/>
                  </a:lnTo>
                  <a:cubicBezTo>
                    <a:pt x="3186" y="3041"/>
                    <a:pt x="1981" y="1061"/>
                    <a:pt x="215" y="17"/>
                  </a:cubicBezTo>
                  <a:cubicBezTo>
                    <a:pt x="185" y="7"/>
                    <a:pt x="156" y="1"/>
                    <a:pt x="1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8"/>
            <p:cNvSpPr/>
            <p:nvPr/>
          </p:nvSpPr>
          <p:spPr>
            <a:xfrm>
              <a:off x="1914975" y="2593575"/>
              <a:ext cx="160625" cy="2032875"/>
            </a:xfrm>
            <a:custGeom>
              <a:avLst/>
              <a:gdLst/>
              <a:ahLst/>
              <a:cxnLst/>
              <a:rect l="l" t="t" r="r" b="b"/>
              <a:pathLst>
                <a:path w="6425" h="81315" extrusionOk="0">
                  <a:moveTo>
                    <a:pt x="151" y="1"/>
                  </a:moveTo>
                  <a:cubicBezTo>
                    <a:pt x="95" y="1"/>
                    <a:pt x="47" y="26"/>
                    <a:pt x="27" y="65"/>
                  </a:cubicBezTo>
                  <a:cubicBezTo>
                    <a:pt x="27" y="92"/>
                    <a:pt x="27" y="118"/>
                    <a:pt x="27" y="118"/>
                  </a:cubicBezTo>
                  <a:cubicBezTo>
                    <a:pt x="27" y="172"/>
                    <a:pt x="27"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45" y="15402"/>
                    <a:pt x="2945" y="15428"/>
                    <a:pt x="2945" y="15482"/>
                  </a:cubicBezTo>
                  <a:cubicBezTo>
                    <a:pt x="2998" y="17355"/>
                    <a:pt x="1848"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45" y="35663"/>
                    <a:pt x="2918" y="35717"/>
                    <a:pt x="2945" y="35770"/>
                  </a:cubicBezTo>
                  <a:cubicBezTo>
                    <a:pt x="3106"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45"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6" y="78408"/>
                    <a:pt x="3186" y="76347"/>
                  </a:cubicBezTo>
                  <a:cubicBezTo>
                    <a:pt x="5166" y="75330"/>
                    <a:pt x="6424" y="73296"/>
                    <a:pt x="6424" y="71047"/>
                  </a:cubicBezTo>
                  <a:cubicBezTo>
                    <a:pt x="6424" y="68826"/>
                    <a:pt x="5166" y="66792"/>
                    <a:pt x="3186" y="65748"/>
                  </a:cubicBezTo>
                  <a:cubicBezTo>
                    <a:pt x="3106" y="63767"/>
                    <a:pt x="2062" y="61974"/>
                    <a:pt x="375" y="60930"/>
                  </a:cubicBezTo>
                  <a:cubicBezTo>
                    <a:pt x="2062" y="59859"/>
                    <a:pt x="3106" y="58093"/>
                    <a:pt x="3186" y="56085"/>
                  </a:cubicBezTo>
                  <a:cubicBezTo>
                    <a:pt x="5166" y="55068"/>
                    <a:pt x="6424" y="53034"/>
                    <a:pt x="6424" y="50786"/>
                  </a:cubicBezTo>
                  <a:cubicBezTo>
                    <a:pt x="6424" y="48537"/>
                    <a:pt x="5166" y="46530"/>
                    <a:pt x="3186" y="45486"/>
                  </a:cubicBezTo>
                  <a:cubicBezTo>
                    <a:pt x="3159" y="43586"/>
                    <a:pt x="2088" y="41739"/>
                    <a:pt x="375" y="40668"/>
                  </a:cubicBezTo>
                  <a:cubicBezTo>
                    <a:pt x="1901" y="39705"/>
                    <a:pt x="3320" y="37885"/>
                    <a:pt x="3186" y="35824"/>
                  </a:cubicBezTo>
                  <a:cubicBezTo>
                    <a:pt x="5193" y="34780"/>
                    <a:pt x="6424" y="32772"/>
                    <a:pt x="6424" y="30524"/>
                  </a:cubicBezTo>
                  <a:cubicBezTo>
                    <a:pt x="6424" y="28276"/>
                    <a:pt x="5166" y="26268"/>
                    <a:pt x="3186" y="25225"/>
                  </a:cubicBezTo>
                  <a:cubicBezTo>
                    <a:pt x="3106" y="23244"/>
                    <a:pt x="2062" y="21451"/>
                    <a:pt x="375" y="20407"/>
                  </a:cubicBezTo>
                  <a:cubicBezTo>
                    <a:pt x="2088" y="19336"/>
                    <a:pt x="3186" y="17436"/>
                    <a:pt x="3186" y="15616"/>
                  </a:cubicBezTo>
                  <a:cubicBezTo>
                    <a:pt x="3186" y="15589"/>
                    <a:pt x="3186" y="15562"/>
                    <a:pt x="3186" y="15562"/>
                  </a:cubicBezTo>
                  <a:cubicBezTo>
                    <a:pt x="5166" y="14518"/>
                    <a:pt x="6424" y="12511"/>
                    <a:pt x="6424" y="10263"/>
                  </a:cubicBezTo>
                  <a:cubicBezTo>
                    <a:pt x="6424" y="8014"/>
                    <a:pt x="5166" y="6007"/>
                    <a:pt x="3186" y="4963"/>
                  </a:cubicBezTo>
                  <a:cubicBezTo>
                    <a:pt x="3186" y="3036"/>
                    <a:pt x="2008" y="1055"/>
                    <a:pt x="215" y="11"/>
                  </a:cubicBezTo>
                  <a:cubicBezTo>
                    <a:pt x="193" y="4"/>
                    <a:pt x="172" y="1"/>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8"/>
            <p:cNvSpPr/>
            <p:nvPr/>
          </p:nvSpPr>
          <p:spPr>
            <a:xfrm>
              <a:off x="1761075" y="2845375"/>
              <a:ext cx="160625" cy="2032675"/>
            </a:xfrm>
            <a:custGeom>
              <a:avLst/>
              <a:gdLst/>
              <a:ahLst/>
              <a:cxnLst/>
              <a:rect l="l" t="t" r="r" b="b"/>
              <a:pathLst>
                <a:path w="6425" h="81307" extrusionOk="0">
                  <a:moveTo>
                    <a:pt x="146" y="1"/>
                  </a:moveTo>
                  <a:cubicBezTo>
                    <a:pt x="108" y="1"/>
                    <a:pt x="71" y="24"/>
                    <a:pt x="54" y="57"/>
                  </a:cubicBezTo>
                  <a:cubicBezTo>
                    <a:pt x="27" y="84"/>
                    <a:pt x="27" y="110"/>
                    <a:pt x="27" y="137"/>
                  </a:cubicBezTo>
                  <a:cubicBezTo>
                    <a:pt x="27" y="164"/>
                    <a:pt x="54" y="217"/>
                    <a:pt x="81" y="244"/>
                  </a:cubicBezTo>
                  <a:cubicBezTo>
                    <a:pt x="1821" y="1234"/>
                    <a:pt x="2972" y="3162"/>
                    <a:pt x="2945" y="5035"/>
                  </a:cubicBezTo>
                  <a:cubicBezTo>
                    <a:pt x="2945" y="5089"/>
                    <a:pt x="2972" y="5142"/>
                    <a:pt x="2998" y="5142"/>
                  </a:cubicBezTo>
                  <a:cubicBezTo>
                    <a:pt x="4952" y="6133"/>
                    <a:pt x="6183" y="8086"/>
                    <a:pt x="6183" y="10254"/>
                  </a:cubicBezTo>
                  <a:cubicBezTo>
                    <a:pt x="6183" y="12422"/>
                    <a:pt x="4952" y="14376"/>
                    <a:pt x="2998" y="15367"/>
                  </a:cubicBezTo>
                  <a:cubicBezTo>
                    <a:pt x="2972" y="15393"/>
                    <a:pt x="2945" y="15447"/>
                    <a:pt x="2945" y="15474"/>
                  </a:cubicBezTo>
                  <a:cubicBezTo>
                    <a:pt x="2998" y="17321"/>
                    <a:pt x="1847" y="19248"/>
                    <a:pt x="108" y="20265"/>
                  </a:cubicBezTo>
                  <a:cubicBezTo>
                    <a:pt x="81" y="20292"/>
                    <a:pt x="27" y="20318"/>
                    <a:pt x="27" y="20345"/>
                  </a:cubicBezTo>
                  <a:cubicBezTo>
                    <a:pt x="27" y="20425"/>
                    <a:pt x="27" y="20479"/>
                    <a:pt x="81" y="20506"/>
                  </a:cubicBezTo>
                  <a:cubicBezTo>
                    <a:pt x="1821" y="21496"/>
                    <a:pt x="2891" y="23289"/>
                    <a:pt x="2945" y="25297"/>
                  </a:cubicBezTo>
                  <a:cubicBezTo>
                    <a:pt x="2945" y="25350"/>
                    <a:pt x="2972" y="25404"/>
                    <a:pt x="2998" y="25404"/>
                  </a:cubicBezTo>
                  <a:cubicBezTo>
                    <a:pt x="4952" y="26394"/>
                    <a:pt x="6183" y="28348"/>
                    <a:pt x="6183" y="30516"/>
                  </a:cubicBezTo>
                  <a:cubicBezTo>
                    <a:pt x="6183" y="32684"/>
                    <a:pt x="4952" y="34665"/>
                    <a:pt x="2998" y="35628"/>
                  </a:cubicBezTo>
                  <a:cubicBezTo>
                    <a:pt x="2972" y="35655"/>
                    <a:pt x="2945" y="35709"/>
                    <a:pt x="2945" y="35762"/>
                  </a:cubicBezTo>
                  <a:cubicBezTo>
                    <a:pt x="3105" y="37823"/>
                    <a:pt x="1633" y="39643"/>
                    <a:pt x="108" y="40526"/>
                  </a:cubicBezTo>
                  <a:cubicBezTo>
                    <a:pt x="81" y="40553"/>
                    <a:pt x="27" y="40580"/>
                    <a:pt x="27" y="40633"/>
                  </a:cubicBezTo>
                  <a:cubicBezTo>
                    <a:pt x="27" y="40687"/>
                    <a:pt x="27" y="40741"/>
                    <a:pt x="81" y="40767"/>
                  </a:cubicBezTo>
                  <a:cubicBezTo>
                    <a:pt x="1821" y="41784"/>
                    <a:pt x="2945" y="43631"/>
                    <a:pt x="2945" y="45532"/>
                  </a:cubicBezTo>
                  <a:lnTo>
                    <a:pt x="2945" y="45558"/>
                  </a:lnTo>
                  <a:cubicBezTo>
                    <a:pt x="2945" y="45612"/>
                    <a:pt x="2972" y="45665"/>
                    <a:pt x="2998" y="45692"/>
                  </a:cubicBezTo>
                  <a:cubicBezTo>
                    <a:pt x="4952" y="46656"/>
                    <a:pt x="6183" y="48610"/>
                    <a:pt x="6183" y="50778"/>
                  </a:cubicBezTo>
                  <a:cubicBezTo>
                    <a:pt x="6183" y="52972"/>
                    <a:pt x="4952" y="54926"/>
                    <a:pt x="2998" y="55890"/>
                  </a:cubicBezTo>
                  <a:cubicBezTo>
                    <a:pt x="2972" y="55917"/>
                    <a:pt x="2945" y="55970"/>
                    <a:pt x="2945" y="55997"/>
                  </a:cubicBezTo>
                  <a:cubicBezTo>
                    <a:pt x="2891" y="58004"/>
                    <a:pt x="1847" y="59798"/>
                    <a:pt x="108" y="60815"/>
                  </a:cubicBezTo>
                  <a:cubicBezTo>
                    <a:pt x="81" y="60815"/>
                    <a:pt x="27" y="60841"/>
                    <a:pt x="27" y="60895"/>
                  </a:cubicBezTo>
                  <a:cubicBezTo>
                    <a:pt x="27" y="60949"/>
                    <a:pt x="27" y="61002"/>
                    <a:pt x="81" y="61029"/>
                  </a:cubicBezTo>
                  <a:cubicBezTo>
                    <a:pt x="1821" y="62046"/>
                    <a:pt x="2891" y="63839"/>
                    <a:pt x="2945" y="65847"/>
                  </a:cubicBezTo>
                  <a:cubicBezTo>
                    <a:pt x="2945" y="65873"/>
                    <a:pt x="2972" y="65927"/>
                    <a:pt x="2998" y="65954"/>
                  </a:cubicBezTo>
                  <a:cubicBezTo>
                    <a:pt x="4952" y="66917"/>
                    <a:pt x="6183" y="68871"/>
                    <a:pt x="6183" y="71066"/>
                  </a:cubicBezTo>
                  <a:cubicBezTo>
                    <a:pt x="6183" y="73234"/>
                    <a:pt x="4952" y="75188"/>
                    <a:pt x="2998" y="76151"/>
                  </a:cubicBezTo>
                  <a:cubicBezTo>
                    <a:pt x="2972" y="76178"/>
                    <a:pt x="2945" y="76232"/>
                    <a:pt x="2945" y="76285"/>
                  </a:cubicBezTo>
                  <a:cubicBezTo>
                    <a:pt x="2891" y="78266"/>
                    <a:pt x="1821" y="80059"/>
                    <a:pt x="81" y="81076"/>
                  </a:cubicBezTo>
                  <a:cubicBezTo>
                    <a:pt x="27" y="81103"/>
                    <a:pt x="1" y="81183"/>
                    <a:pt x="54" y="81237"/>
                  </a:cubicBezTo>
                  <a:cubicBezTo>
                    <a:pt x="71" y="81288"/>
                    <a:pt x="110" y="81306"/>
                    <a:pt x="149" y="81306"/>
                  </a:cubicBezTo>
                  <a:cubicBezTo>
                    <a:pt x="172" y="81306"/>
                    <a:pt x="195" y="81300"/>
                    <a:pt x="215" y="81290"/>
                  </a:cubicBezTo>
                  <a:cubicBezTo>
                    <a:pt x="2008" y="80247"/>
                    <a:pt x="3105" y="78400"/>
                    <a:pt x="3186" y="76366"/>
                  </a:cubicBezTo>
                  <a:cubicBezTo>
                    <a:pt x="5193" y="75322"/>
                    <a:pt x="6424" y="73288"/>
                    <a:pt x="6424" y="71066"/>
                  </a:cubicBezTo>
                  <a:cubicBezTo>
                    <a:pt x="6424" y="68818"/>
                    <a:pt x="5193" y="66783"/>
                    <a:pt x="3186" y="65766"/>
                  </a:cubicBezTo>
                  <a:cubicBezTo>
                    <a:pt x="3132" y="63759"/>
                    <a:pt x="2088" y="61992"/>
                    <a:pt x="402" y="60922"/>
                  </a:cubicBezTo>
                  <a:cubicBezTo>
                    <a:pt x="2088" y="59878"/>
                    <a:pt x="3132" y="58085"/>
                    <a:pt x="3186" y="56077"/>
                  </a:cubicBezTo>
                  <a:cubicBezTo>
                    <a:pt x="5193" y="55060"/>
                    <a:pt x="6424" y="53026"/>
                    <a:pt x="6424" y="50778"/>
                  </a:cubicBezTo>
                  <a:cubicBezTo>
                    <a:pt x="6424" y="48556"/>
                    <a:pt x="5193" y="46522"/>
                    <a:pt x="3186" y="45505"/>
                  </a:cubicBezTo>
                  <a:cubicBezTo>
                    <a:pt x="3186" y="43604"/>
                    <a:pt x="2088" y="41731"/>
                    <a:pt x="402" y="40660"/>
                  </a:cubicBezTo>
                  <a:cubicBezTo>
                    <a:pt x="1901" y="39697"/>
                    <a:pt x="3320" y="37877"/>
                    <a:pt x="3186" y="35816"/>
                  </a:cubicBezTo>
                  <a:cubicBezTo>
                    <a:pt x="5193" y="34799"/>
                    <a:pt x="6424" y="32764"/>
                    <a:pt x="6424" y="30516"/>
                  </a:cubicBezTo>
                  <a:cubicBezTo>
                    <a:pt x="6424" y="28268"/>
                    <a:pt x="5193" y="26260"/>
                    <a:pt x="3186" y="25216"/>
                  </a:cubicBezTo>
                  <a:cubicBezTo>
                    <a:pt x="3105" y="23236"/>
                    <a:pt x="2062" y="21442"/>
                    <a:pt x="402" y="20399"/>
                  </a:cubicBezTo>
                  <a:cubicBezTo>
                    <a:pt x="2115" y="19328"/>
                    <a:pt x="3212" y="17401"/>
                    <a:pt x="3186" y="15554"/>
                  </a:cubicBezTo>
                  <a:cubicBezTo>
                    <a:pt x="5193" y="14510"/>
                    <a:pt x="6424" y="12503"/>
                    <a:pt x="6424" y="10254"/>
                  </a:cubicBezTo>
                  <a:cubicBezTo>
                    <a:pt x="6424" y="8006"/>
                    <a:pt x="5193" y="5999"/>
                    <a:pt x="3186" y="4955"/>
                  </a:cubicBezTo>
                  <a:cubicBezTo>
                    <a:pt x="3186" y="3028"/>
                    <a:pt x="2008" y="1047"/>
                    <a:pt x="215" y="30"/>
                  </a:cubicBezTo>
                  <a:cubicBezTo>
                    <a:pt x="194" y="10"/>
                    <a:pt x="170" y="1"/>
                    <a:pt x="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8"/>
            <p:cNvSpPr/>
            <p:nvPr/>
          </p:nvSpPr>
          <p:spPr>
            <a:xfrm>
              <a:off x="1607850" y="2593575"/>
              <a:ext cx="159950" cy="2032875"/>
            </a:xfrm>
            <a:custGeom>
              <a:avLst/>
              <a:gdLst/>
              <a:ahLst/>
              <a:cxnLst/>
              <a:rect l="l" t="t" r="r" b="b"/>
              <a:pathLst>
                <a:path w="6398" h="81315" extrusionOk="0">
                  <a:moveTo>
                    <a:pt x="140" y="1"/>
                  </a:moveTo>
                  <a:cubicBezTo>
                    <a:pt x="95" y="1"/>
                    <a:pt x="47" y="26"/>
                    <a:pt x="27" y="65"/>
                  </a:cubicBezTo>
                  <a:cubicBezTo>
                    <a:pt x="0"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71" y="17329"/>
                    <a:pt x="1847" y="19256"/>
                    <a:pt x="81" y="20273"/>
                  </a:cubicBezTo>
                  <a:cubicBezTo>
                    <a:pt x="54" y="20300"/>
                    <a:pt x="27" y="20326"/>
                    <a:pt x="0"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0" y="40615"/>
                  </a:cubicBezTo>
                  <a:cubicBezTo>
                    <a:pt x="0" y="40668"/>
                    <a:pt x="27" y="40749"/>
                    <a:pt x="81" y="40775"/>
                  </a:cubicBezTo>
                  <a:cubicBezTo>
                    <a:pt x="1820" y="41766"/>
                    <a:pt x="2918" y="43639"/>
                    <a:pt x="2918" y="45540"/>
                  </a:cubicBezTo>
                  <a:cubicBezTo>
                    <a:pt x="2918" y="45540"/>
                    <a:pt x="2918" y="45566"/>
                    <a:pt x="2918" y="45566"/>
                  </a:cubicBez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64" y="58012"/>
                    <a:pt x="1820" y="59806"/>
                    <a:pt x="81" y="60796"/>
                  </a:cubicBezTo>
                  <a:cubicBezTo>
                    <a:pt x="54" y="60823"/>
                    <a:pt x="27" y="60850"/>
                    <a:pt x="0" y="60903"/>
                  </a:cubicBezTo>
                  <a:cubicBezTo>
                    <a:pt x="0" y="60957"/>
                    <a:pt x="27" y="61010"/>
                    <a:pt x="81" y="61037"/>
                  </a:cubicBezTo>
                  <a:cubicBezTo>
                    <a:pt x="1820" y="62054"/>
                    <a:pt x="2864"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64" y="78274"/>
                    <a:pt x="1820" y="80067"/>
                    <a:pt x="81" y="81084"/>
                  </a:cubicBezTo>
                  <a:cubicBezTo>
                    <a:pt x="27" y="81111"/>
                    <a:pt x="0" y="81191"/>
                    <a:pt x="27" y="81245"/>
                  </a:cubicBezTo>
                  <a:cubicBezTo>
                    <a:pt x="44" y="81296"/>
                    <a:pt x="82" y="81315"/>
                    <a:pt x="122" y="81315"/>
                  </a:cubicBezTo>
                  <a:cubicBezTo>
                    <a:pt x="145" y="81315"/>
                    <a:pt x="168" y="81308"/>
                    <a:pt x="188" y="81299"/>
                  </a:cubicBezTo>
                  <a:cubicBezTo>
                    <a:pt x="1981"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61"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61" y="19336"/>
                    <a:pt x="3185" y="17436"/>
                    <a:pt x="3185" y="15616"/>
                  </a:cubicBezTo>
                  <a:cubicBezTo>
                    <a:pt x="3185" y="15589"/>
                    <a:pt x="3185" y="15562"/>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8"/>
            <p:cNvSpPr/>
            <p:nvPr/>
          </p:nvSpPr>
          <p:spPr>
            <a:xfrm>
              <a:off x="1453950" y="2845375"/>
              <a:ext cx="160600" cy="2032675"/>
            </a:xfrm>
            <a:custGeom>
              <a:avLst/>
              <a:gdLst/>
              <a:ahLst/>
              <a:cxnLst/>
              <a:rect l="l" t="t" r="r" b="b"/>
              <a:pathLst>
                <a:path w="6424" h="81307" extrusionOk="0">
                  <a:moveTo>
                    <a:pt x="133" y="1"/>
                  </a:moveTo>
                  <a:cubicBezTo>
                    <a:pt x="93" y="1"/>
                    <a:pt x="60" y="24"/>
                    <a:pt x="27" y="57"/>
                  </a:cubicBezTo>
                  <a:cubicBezTo>
                    <a:pt x="27" y="84"/>
                    <a:pt x="27" y="110"/>
                    <a:pt x="27" y="137"/>
                  </a:cubicBezTo>
                  <a:cubicBezTo>
                    <a:pt x="27" y="164"/>
                    <a:pt x="27" y="217"/>
                    <a:pt x="80" y="244"/>
                  </a:cubicBezTo>
                  <a:cubicBezTo>
                    <a:pt x="1820" y="1234"/>
                    <a:pt x="2971" y="3188"/>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20"/>
                    <a:pt x="2944" y="15474"/>
                  </a:cubicBezTo>
                  <a:cubicBezTo>
                    <a:pt x="2998" y="17347"/>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44" y="35655"/>
                    <a:pt x="2918"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cubicBezTo>
                    <a:pt x="2944" y="45558"/>
                    <a:pt x="2944" y="45558"/>
                    <a:pt x="2944" y="45558"/>
                  </a:cubicBez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27" y="81237"/>
                  </a:cubicBezTo>
                  <a:cubicBezTo>
                    <a:pt x="61" y="81288"/>
                    <a:pt x="106" y="81306"/>
                    <a:pt x="147" y="81306"/>
                  </a:cubicBezTo>
                  <a:cubicBezTo>
                    <a:pt x="172" y="81306"/>
                    <a:pt x="195" y="81300"/>
                    <a:pt x="214" y="81290"/>
                  </a:cubicBezTo>
                  <a:cubicBezTo>
                    <a:pt x="2008" y="80247"/>
                    <a:pt x="3105" y="78400"/>
                    <a:pt x="3185" y="76366"/>
                  </a:cubicBezTo>
                  <a:cubicBezTo>
                    <a:pt x="5166" y="75322"/>
                    <a:pt x="6424" y="73288"/>
                    <a:pt x="6424" y="71066"/>
                  </a:cubicBezTo>
                  <a:cubicBezTo>
                    <a:pt x="6424" y="68818"/>
                    <a:pt x="5166" y="66783"/>
                    <a:pt x="3185" y="65766"/>
                  </a:cubicBezTo>
                  <a:cubicBezTo>
                    <a:pt x="3105" y="63759"/>
                    <a:pt x="2061" y="61992"/>
                    <a:pt x="375" y="60922"/>
                  </a:cubicBezTo>
                  <a:cubicBezTo>
                    <a:pt x="2061" y="59878"/>
                    <a:pt x="3105" y="58085"/>
                    <a:pt x="3185" y="56077"/>
                  </a:cubicBezTo>
                  <a:cubicBezTo>
                    <a:pt x="5166" y="55060"/>
                    <a:pt x="6424" y="53026"/>
                    <a:pt x="6424" y="50778"/>
                  </a:cubicBezTo>
                  <a:cubicBezTo>
                    <a:pt x="6424" y="48556"/>
                    <a:pt x="5193" y="46522"/>
                    <a:pt x="3185" y="45505"/>
                  </a:cubicBezTo>
                  <a:cubicBezTo>
                    <a:pt x="3159" y="43604"/>
                    <a:pt x="2088" y="41731"/>
                    <a:pt x="375" y="40660"/>
                  </a:cubicBezTo>
                  <a:cubicBezTo>
                    <a:pt x="1901" y="39697"/>
                    <a:pt x="3319" y="37877"/>
                    <a:pt x="3185" y="35816"/>
                  </a:cubicBezTo>
                  <a:cubicBezTo>
                    <a:pt x="5193" y="34799"/>
                    <a:pt x="6424" y="32764"/>
                    <a:pt x="6424" y="30516"/>
                  </a:cubicBezTo>
                  <a:cubicBezTo>
                    <a:pt x="6424" y="28268"/>
                    <a:pt x="5166" y="26260"/>
                    <a:pt x="3185" y="25216"/>
                  </a:cubicBezTo>
                  <a:cubicBezTo>
                    <a:pt x="3105" y="23236"/>
                    <a:pt x="2061" y="21442"/>
                    <a:pt x="375"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84" y="10"/>
                    <a:pt x="157" y="1"/>
                    <a:pt x="1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8"/>
            <p:cNvSpPr/>
            <p:nvPr/>
          </p:nvSpPr>
          <p:spPr>
            <a:xfrm>
              <a:off x="1300050" y="2593575"/>
              <a:ext cx="160600" cy="2032875"/>
            </a:xfrm>
            <a:custGeom>
              <a:avLst/>
              <a:gdLst/>
              <a:ahLst/>
              <a:cxnLst/>
              <a:rect l="l" t="t" r="r" b="b"/>
              <a:pathLst>
                <a:path w="6424" h="81315" extrusionOk="0">
                  <a:moveTo>
                    <a:pt x="167" y="1"/>
                  </a:moveTo>
                  <a:cubicBezTo>
                    <a:pt x="121" y="1"/>
                    <a:pt x="73" y="26"/>
                    <a:pt x="54" y="65"/>
                  </a:cubicBezTo>
                  <a:cubicBezTo>
                    <a:pt x="27" y="92"/>
                    <a:pt x="27" y="118"/>
                    <a:pt x="27" y="118"/>
                  </a:cubicBezTo>
                  <a:cubicBezTo>
                    <a:pt x="27" y="172"/>
                    <a:pt x="54" y="225"/>
                    <a:pt x="80" y="225"/>
                  </a:cubicBezTo>
                  <a:cubicBezTo>
                    <a:pt x="1820" y="1243"/>
                    <a:pt x="2971" y="3170"/>
                    <a:pt x="2944" y="5043"/>
                  </a:cubicBezTo>
                  <a:cubicBezTo>
                    <a:pt x="2944" y="5070"/>
                    <a:pt x="2971" y="5124"/>
                    <a:pt x="3025" y="5150"/>
                  </a:cubicBezTo>
                  <a:cubicBezTo>
                    <a:pt x="4952" y="6141"/>
                    <a:pt x="6183" y="8095"/>
                    <a:pt x="6183" y="10263"/>
                  </a:cubicBezTo>
                  <a:cubicBezTo>
                    <a:pt x="6183" y="12431"/>
                    <a:pt x="4952" y="14384"/>
                    <a:pt x="3025" y="15375"/>
                  </a:cubicBezTo>
                  <a:cubicBezTo>
                    <a:pt x="2971" y="15402"/>
                    <a:pt x="2944" y="15428"/>
                    <a:pt x="2944" y="15482"/>
                  </a:cubicBezTo>
                  <a:cubicBezTo>
                    <a:pt x="2998" y="17355"/>
                    <a:pt x="1847" y="19256"/>
                    <a:pt x="107" y="20273"/>
                  </a:cubicBezTo>
                  <a:cubicBezTo>
                    <a:pt x="80" y="20300"/>
                    <a:pt x="54" y="20326"/>
                    <a:pt x="27" y="20353"/>
                  </a:cubicBezTo>
                  <a:cubicBezTo>
                    <a:pt x="27" y="20407"/>
                    <a:pt x="27" y="20460"/>
                    <a:pt x="80" y="20514"/>
                  </a:cubicBezTo>
                  <a:cubicBezTo>
                    <a:pt x="1820" y="21504"/>
                    <a:pt x="2891" y="23297"/>
                    <a:pt x="2944" y="25305"/>
                  </a:cubicBezTo>
                  <a:cubicBezTo>
                    <a:pt x="2944" y="25358"/>
                    <a:pt x="2971" y="25385"/>
                    <a:pt x="3025" y="25412"/>
                  </a:cubicBezTo>
                  <a:cubicBezTo>
                    <a:pt x="4952" y="26402"/>
                    <a:pt x="6183" y="28356"/>
                    <a:pt x="6183" y="30524"/>
                  </a:cubicBezTo>
                  <a:cubicBezTo>
                    <a:pt x="6183" y="32692"/>
                    <a:pt x="4952" y="34646"/>
                    <a:pt x="3025" y="35636"/>
                  </a:cubicBezTo>
                  <a:cubicBezTo>
                    <a:pt x="2971" y="35663"/>
                    <a:pt x="2944" y="35717"/>
                    <a:pt x="2944" y="35770"/>
                  </a:cubicBezTo>
                  <a:cubicBezTo>
                    <a:pt x="3105" y="37831"/>
                    <a:pt x="1633" y="39651"/>
                    <a:pt x="107" y="40535"/>
                  </a:cubicBezTo>
                  <a:cubicBezTo>
                    <a:pt x="80" y="40561"/>
                    <a:pt x="54" y="40588"/>
                    <a:pt x="27" y="40615"/>
                  </a:cubicBezTo>
                  <a:cubicBezTo>
                    <a:pt x="27" y="40668"/>
                    <a:pt x="27" y="40749"/>
                    <a:pt x="80" y="40775"/>
                  </a:cubicBezTo>
                  <a:cubicBezTo>
                    <a:pt x="1820" y="41766"/>
                    <a:pt x="2944" y="43639"/>
                    <a:pt x="2944" y="45540"/>
                  </a:cubicBezTo>
                  <a:cubicBezTo>
                    <a:pt x="2944" y="45540"/>
                    <a:pt x="2944" y="45566"/>
                    <a:pt x="2944" y="45566"/>
                  </a:cubicBezTo>
                  <a:cubicBezTo>
                    <a:pt x="2944" y="45620"/>
                    <a:pt x="2971" y="45674"/>
                    <a:pt x="3025" y="45674"/>
                  </a:cubicBezTo>
                  <a:cubicBezTo>
                    <a:pt x="4952" y="46664"/>
                    <a:pt x="6183" y="48618"/>
                    <a:pt x="6183" y="50786"/>
                  </a:cubicBezTo>
                  <a:cubicBezTo>
                    <a:pt x="6183" y="52954"/>
                    <a:pt x="4952" y="54934"/>
                    <a:pt x="3025" y="55898"/>
                  </a:cubicBezTo>
                  <a:cubicBezTo>
                    <a:pt x="2971" y="55925"/>
                    <a:pt x="2944" y="55952"/>
                    <a:pt x="2944" y="56005"/>
                  </a:cubicBezTo>
                  <a:cubicBezTo>
                    <a:pt x="2891" y="58012"/>
                    <a:pt x="1847" y="59806"/>
                    <a:pt x="107" y="60796"/>
                  </a:cubicBezTo>
                  <a:cubicBezTo>
                    <a:pt x="80" y="60823"/>
                    <a:pt x="54" y="60850"/>
                    <a:pt x="27" y="60903"/>
                  </a:cubicBezTo>
                  <a:cubicBezTo>
                    <a:pt x="27" y="60957"/>
                    <a:pt x="27" y="61010"/>
                    <a:pt x="80" y="61037"/>
                  </a:cubicBezTo>
                  <a:cubicBezTo>
                    <a:pt x="1820" y="62054"/>
                    <a:pt x="2891" y="63847"/>
                    <a:pt x="2944" y="65828"/>
                  </a:cubicBezTo>
                  <a:cubicBezTo>
                    <a:pt x="2944" y="65882"/>
                    <a:pt x="2971" y="65935"/>
                    <a:pt x="3025" y="65962"/>
                  </a:cubicBezTo>
                  <a:cubicBezTo>
                    <a:pt x="4952" y="66925"/>
                    <a:pt x="6183" y="68879"/>
                    <a:pt x="6183" y="71047"/>
                  </a:cubicBezTo>
                  <a:cubicBezTo>
                    <a:pt x="6183" y="73242"/>
                    <a:pt x="4952" y="75196"/>
                    <a:pt x="3025" y="76160"/>
                  </a:cubicBezTo>
                  <a:cubicBezTo>
                    <a:pt x="2971" y="76186"/>
                    <a:pt x="2944" y="76240"/>
                    <a:pt x="2944" y="76267"/>
                  </a:cubicBezTo>
                  <a:cubicBezTo>
                    <a:pt x="2891" y="78274"/>
                    <a:pt x="1820" y="80067"/>
                    <a:pt x="80" y="81084"/>
                  </a:cubicBezTo>
                  <a:cubicBezTo>
                    <a:pt x="27" y="81111"/>
                    <a:pt x="0" y="81191"/>
                    <a:pt x="54" y="81245"/>
                  </a:cubicBezTo>
                  <a:cubicBezTo>
                    <a:pt x="71" y="81296"/>
                    <a:pt x="109" y="81315"/>
                    <a:pt x="149" y="81315"/>
                  </a:cubicBezTo>
                  <a:cubicBezTo>
                    <a:pt x="171" y="81315"/>
                    <a:pt x="195" y="81308"/>
                    <a:pt x="214" y="81299"/>
                  </a:cubicBezTo>
                  <a:cubicBezTo>
                    <a:pt x="2007" y="80255"/>
                    <a:pt x="3105" y="78408"/>
                    <a:pt x="3185" y="76347"/>
                  </a:cubicBezTo>
                  <a:cubicBezTo>
                    <a:pt x="5193" y="75330"/>
                    <a:pt x="6424" y="73296"/>
                    <a:pt x="6424" y="71047"/>
                  </a:cubicBezTo>
                  <a:cubicBezTo>
                    <a:pt x="6424" y="68826"/>
                    <a:pt x="5193" y="66792"/>
                    <a:pt x="3185" y="65748"/>
                  </a:cubicBezTo>
                  <a:cubicBezTo>
                    <a:pt x="3132" y="63767"/>
                    <a:pt x="2088" y="61974"/>
                    <a:pt x="402" y="60930"/>
                  </a:cubicBezTo>
                  <a:cubicBezTo>
                    <a:pt x="2088" y="59859"/>
                    <a:pt x="3132" y="58093"/>
                    <a:pt x="3185" y="56085"/>
                  </a:cubicBezTo>
                  <a:cubicBezTo>
                    <a:pt x="5193" y="55068"/>
                    <a:pt x="6424" y="53034"/>
                    <a:pt x="6424" y="50786"/>
                  </a:cubicBezTo>
                  <a:cubicBezTo>
                    <a:pt x="6424" y="48537"/>
                    <a:pt x="5193" y="46530"/>
                    <a:pt x="3185" y="45486"/>
                  </a:cubicBezTo>
                  <a:cubicBezTo>
                    <a:pt x="3185" y="43586"/>
                    <a:pt x="2088" y="41739"/>
                    <a:pt x="402" y="40668"/>
                  </a:cubicBezTo>
                  <a:cubicBezTo>
                    <a:pt x="1927" y="39705"/>
                    <a:pt x="3319" y="37885"/>
                    <a:pt x="3212" y="35824"/>
                  </a:cubicBezTo>
                  <a:cubicBezTo>
                    <a:pt x="5193" y="34780"/>
                    <a:pt x="6424" y="32772"/>
                    <a:pt x="6424" y="30524"/>
                  </a:cubicBezTo>
                  <a:cubicBezTo>
                    <a:pt x="6424" y="28276"/>
                    <a:pt x="5193" y="26268"/>
                    <a:pt x="3185" y="25225"/>
                  </a:cubicBezTo>
                  <a:cubicBezTo>
                    <a:pt x="3105" y="23244"/>
                    <a:pt x="2061" y="21451"/>
                    <a:pt x="402" y="20407"/>
                  </a:cubicBezTo>
                  <a:cubicBezTo>
                    <a:pt x="2088" y="19336"/>
                    <a:pt x="3185" y="17436"/>
                    <a:pt x="3185" y="15616"/>
                  </a:cubicBezTo>
                  <a:cubicBezTo>
                    <a:pt x="3185" y="15589"/>
                    <a:pt x="3185" y="15562"/>
                    <a:pt x="3185" y="15562"/>
                  </a:cubicBezTo>
                  <a:cubicBezTo>
                    <a:pt x="5193" y="14518"/>
                    <a:pt x="6424" y="12511"/>
                    <a:pt x="6424" y="10263"/>
                  </a:cubicBezTo>
                  <a:cubicBezTo>
                    <a:pt x="6424" y="8014"/>
                    <a:pt x="5193" y="6007"/>
                    <a:pt x="3185" y="4963"/>
                  </a:cubicBezTo>
                  <a:cubicBezTo>
                    <a:pt x="3185" y="3036"/>
                    <a:pt x="2007" y="1055"/>
                    <a:pt x="214"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8"/>
            <p:cNvSpPr/>
            <p:nvPr/>
          </p:nvSpPr>
          <p:spPr>
            <a:xfrm>
              <a:off x="1146800" y="2845375"/>
              <a:ext cx="159950" cy="2032675"/>
            </a:xfrm>
            <a:custGeom>
              <a:avLst/>
              <a:gdLst/>
              <a:ahLst/>
              <a:cxnLst/>
              <a:rect l="l" t="t" r="r" b="b"/>
              <a:pathLst>
                <a:path w="6398" h="81307" extrusionOk="0">
                  <a:moveTo>
                    <a:pt x="120" y="1"/>
                  </a:moveTo>
                  <a:cubicBezTo>
                    <a:pt x="81" y="1"/>
                    <a:pt x="44" y="24"/>
                    <a:pt x="28" y="57"/>
                  </a:cubicBezTo>
                  <a:cubicBezTo>
                    <a:pt x="28" y="84"/>
                    <a:pt x="1" y="110"/>
                    <a:pt x="1" y="137"/>
                  </a:cubicBezTo>
                  <a:cubicBezTo>
                    <a:pt x="1" y="164"/>
                    <a:pt x="28" y="217"/>
                    <a:pt x="81" y="244"/>
                  </a:cubicBezTo>
                  <a:cubicBezTo>
                    <a:pt x="1821" y="1234"/>
                    <a:pt x="2972" y="3162"/>
                    <a:pt x="2918" y="5035"/>
                  </a:cubicBezTo>
                  <a:cubicBezTo>
                    <a:pt x="2918" y="5089"/>
                    <a:pt x="2945" y="5142"/>
                    <a:pt x="2998" y="5142"/>
                  </a:cubicBezTo>
                  <a:cubicBezTo>
                    <a:pt x="4952" y="6133"/>
                    <a:pt x="6157" y="8086"/>
                    <a:pt x="6157" y="10254"/>
                  </a:cubicBezTo>
                  <a:cubicBezTo>
                    <a:pt x="6157" y="12422"/>
                    <a:pt x="4952" y="14376"/>
                    <a:pt x="2998" y="15367"/>
                  </a:cubicBezTo>
                  <a:cubicBezTo>
                    <a:pt x="2945" y="15393"/>
                    <a:pt x="2918" y="15420"/>
                    <a:pt x="2918" y="15474"/>
                  </a:cubicBezTo>
                  <a:cubicBezTo>
                    <a:pt x="2972" y="17321"/>
                    <a:pt x="1848" y="19248"/>
                    <a:pt x="81" y="20265"/>
                  </a:cubicBezTo>
                  <a:cubicBezTo>
                    <a:pt x="54" y="20292"/>
                    <a:pt x="28" y="20318"/>
                    <a:pt x="1" y="20345"/>
                  </a:cubicBezTo>
                  <a:cubicBezTo>
                    <a:pt x="1" y="20425"/>
                    <a:pt x="28" y="20479"/>
                    <a:pt x="81" y="20506"/>
                  </a:cubicBezTo>
                  <a:cubicBezTo>
                    <a:pt x="1794" y="21496"/>
                    <a:pt x="2865" y="23289"/>
                    <a:pt x="2918" y="25297"/>
                  </a:cubicBezTo>
                  <a:cubicBezTo>
                    <a:pt x="2918" y="25350"/>
                    <a:pt x="2945"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079" y="37823"/>
                    <a:pt x="1633" y="39643"/>
                    <a:pt x="81" y="40526"/>
                  </a:cubicBezTo>
                  <a:cubicBezTo>
                    <a:pt x="54" y="40553"/>
                    <a:pt x="28" y="40580"/>
                    <a:pt x="1" y="40633"/>
                  </a:cubicBezTo>
                  <a:cubicBezTo>
                    <a:pt x="1" y="40687"/>
                    <a:pt x="28" y="40741"/>
                    <a:pt x="81" y="40767"/>
                  </a:cubicBezTo>
                  <a:cubicBezTo>
                    <a:pt x="1821" y="41784"/>
                    <a:pt x="2918" y="43631"/>
                    <a:pt x="2918" y="45532"/>
                  </a:cubicBezTo>
                  <a:cubicBezTo>
                    <a:pt x="2918" y="45532"/>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81" y="60815"/>
                  </a:cubicBezTo>
                  <a:cubicBezTo>
                    <a:pt x="54" y="60815"/>
                    <a:pt x="28" y="60841"/>
                    <a:pt x="1" y="60895"/>
                  </a:cubicBezTo>
                  <a:cubicBezTo>
                    <a:pt x="1" y="60949"/>
                    <a:pt x="28"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8" y="81103"/>
                    <a:pt x="1" y="81183"/>
                    <a:pt x="28" y="81237"/>
                  </a:cubicBezTo>
                  <a:cubicBezTo>
                    <a:pt x="44" y="81288"/>
                    <a:pt x="83" y="81306"/>
                    <a:pt x="129" y="81306"/>
                  </a:cubicBezTo>
                  <a:cubicBezTo>
                    <a:pt x="156" y="81306"/>
                    <a:pt x="185" y="81300"/>
                    <a:pt x="215" y="81290"/>
                  </a:cubicBezTo>
                  <a:cubicBezTo>
                    <a:pt x="1981" y="80247"/>
                    <a:pt x="3106" y="78400"/>
                    <a:pt x="3186" y="76366"/>
                  </a:cubicBezTo>
                  <a:cubicBezTo>
                    <a:pt x="5167" y="75322"/>
                    <a:pt x="6398" y="73288"/>
                    <a:pt x="6398" y="71066"/>
                  </a:cubicBezTo>
                  <a:cubicBezTo>
                    <a:pt x="6398" y="68818"/>
                    <a:pt x="5167" y="66783"/>
                    <a:pt x="3186" y="65766"/>
                  </a:cubicBezTo>
                  <a:cubicBezTo>
                    <a:pt x="3106" y="63759"/>
                    <a:pt x="2062" y="61992"/>
                    <a:pt x="375" y="60922"/>
                  </a:cubicBezTo>
                  <a:cubicBezTo>
                    <a:pt x="2062" y="59878"/>
                    <a:pt x="3106" y="58085"/>
                    <a:pt x="3186" y="56077"/>
                  </a:cubicBezTo>
                  <a:cubicBezTo>
                    <a:pt x="5167" y="55060"/>
                    <a:pt x="6398" y="53026"/>
                    <a:pt x="6398" y="50778"/>
                  </a:cubicBezTo>
                  <a:cubicBezTo>
                    <a:pt x="6398" y="48556"/>
                    <a:pt x="5167" y="46522"/>
                    <a:pt x="3186" y="45505"/>
                  </a:cubicBezTo>
                  <a:cubicBezTo>
                    <a:pt x="3159" y="43604"/>
                    <a:pt x="2088" y="41731"/>
                    <a:pt x="375" y="40660"/>
                  </a:cubicBezTo>
                  <a:cubicBezTo>
                    <a:pt x="1901" y="39697"/>
                    <a:pt x="3293" y="37877"/>
                    <a:pt x="3186" y="35816"/>
                  </a:cubicBezTo>
                  <a:cubicBezTo>
                    <a:pt x="5167" y="34799"/>
                    <a:pt x="6398" y="32764"/>
                    <a:pt x="6398" y="30516"/>
                  </a:cubicBezTo>
                  <a:cubicBezTo>
                    <a:pt x="6398" y="28268"/>
                    <a:pt x="5167" y="26260"/>
                    <a:pt x="3186" y="25216"/>
                  </a:cubicBezTo>
                  <a:cubicBezTo>
                    <a:pt x="3079" y="23236"/>
                    <a:pt x="2062" y="21442"/>
                    <a:pt x="375" y="20399"/>
                  </a:cubicBezTo>
                  <a:cubicBezTo>
                    <a:pt x="2088" y="19328"/>
                    <a:pt x="3186" y="17401"/>
                    <a:pt x="3186" y="15554"/>
                  </a:cubicBezTo>
                  <a:cubicBezTo>
                    <a:pt x="5167" y="14510"/>
                    <a:pt x="6398" y="12503"/>
                    <a:pt x="6398" y="10254"/>
                  </a:cubicBezTo>
                  <a:cubicBezTo>
                    <a:pt x="6398" y="8006"/>
                    <a:pt x="5167" y="5999"/>
                    <a:pt x="3186" y="4955"/>
                  </a:cubicBezTo>
                  <a:cubicBezTo>
                    <a:pt x="3186" y="3028"/>
                    <a:pt x="1981" y="1047"/>
                    <a:pt x="188" y="30"/>
                  </a:cubicBezTo>
                  <a:cubicBezTo>
                    <a:pt x="168" y="10"/>
                    <a:pt x="143" y="1"/>
                    <a:pt x="1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8"/>
            <p:cNvSpPr/>
            <p:nvPr/>
          </p:nvSpPr>
          <p:spPr>
            <a:xfrm>
              <a:off x="992900" y="2593575"/>
              <a:ext cx="160625" cy="2032875"/>
            </a:xfrm>
            <a:custGeom>
              <a:avLst/>
              <a:gdLst/>
              <a:ahLst/>
              <a:cxnLst/>
              <a:rect l="l" t="t" r="r" b="b"/>
              <a:pathLst>
                <a:path w="6425" h="81315" extrusionOk="0">
                  <a:moveTo>
                    <a:pt x="167" y="1"/>
                  </a:moveTo>
                  <a:cubicBezTo>
                    <a:pt x="120" y="1"/>
                    <a:pt x="67" y="26"/>
                    <a:pt x="27" y="65"/>
                  </a:cubicBezTo>
                  <a:cubicBezTo>
                    <a:pt x="27" y="92"/>
                    <a:pt x="27" y="118"/>
                    <a:pt x="27" y="118"/>
                  </a:cubicBezTo>
                  <a:cubicBezTo>
                    <a:pt x="27" y="172"/>
                    <a:pt x="54" y="225"/>
                    <a:pt x="81" y="225"/>
                  </a:cubicBezTo>
                  <a:cubicBezTo>
                    <a:pt x="1821" y="1243"/>
                    <a:pt x="2972" y="3170"/>
                    <a:pt x="2945" y="5043"/>
                  </a:cubicBezTo>
                  <a:cubicBezTo>
                    <a:pt x="2945" y="5070"/>
                    <a:pt x="2972" y="5124"/>
                    <a:pt x="2998" y="5150"/>
                  </a:cubicBezTo>
                  <a:cubicBezTo>
                    <a:pt x="4952" y="6141"/>
                    <a:pt x="6157" y="8095"/>
                    <a:pt x="6157" y="10263"/>
                  </a:cubicBezTo>
                  <a:cubicBezTo>
                    <a:pt x="6157" y="12431"/>
                    <a:pt x="4952" y="14384"/>
                    <a:pt x="2998" y="15375"/>
                  </a:cubicBezTo>
                  <a:cubicBezTo>
                    <a:pt x="2972" y="15402"/>
                    <a:pt x="2945" y="15428"/>
                    <a:pt x="2945" y="15482"/>
                  </a:cubicBezTo>
                  <a:cubicBezTo>
                    <a:pt x="2998" y="17329"/>
                    <a:pt x="1847" y="19256"/>
                    <a:pt x="108" y="20273"/>
                  </a:cubicBezTo>
                  <a:cubicBezTo>
                    <a:pt x="54" y="20300"/>
                    <a:pt x="27" y="20326"/>
                    <a:pt x="27" y="20353"/>
                  </a:cubicBezTo>
                  <a:cubicBezTo>
                    <a:pt x="1" y="20407"/>
                    <a:pt x="27" y="20460"/>
                    <a:pt x="81" y="20514"/>
                  </a:cubicBezTo>
                  <a:cubicBezTo>
                    <a:pt x="1794" y="21504"/>
                    <a:pt x="2865" y="23297"/>
                    <a:pt x="2945" y="25305"/>
                  </a:cubicBezTo>
                  <a:cubicBezTo>
                    <a:pt x="2945" y="25358"/>
                    <a:pt x="2972" y="25385"/>
                    <a:pt x="2998" y="25412"/>
                  </a:cubicBezTo>
                  <a:cubicBezTo>
                    <a:pt x="4952" y="26402"/>
                    <a:pt x="6157" y="28356"/>
                    <a:pt x="6157" y="30524"/>
                  </a:cubicBezTo>
                  <a:cubicBezTo>
                    <a:pt x="6157" y="32692"/>
                    <a:pt x="4952" y="34646"/>
                    <a:pt x="2998" y="35636"/>
                  </a:cubicBezTo>
                  <a:cubicBezTo>
                    <a:pt x="2972" y="35663"/>
                    <a:pt x="2945" y="35717"/>
                    <a:pt x="2945" y="35770"/>
                  </a:cubicBezTo>
                  <a:cubicBezTo>
                    <a:pt x="3105" y="37831"/>
                    <a:pt x="1633" y="39651"/>
                    <a:pt x="108" y="40535"/>
                  </a:cubicBezTo>
                  <a:cubicBezTo>
                    <a:pt x="54" y="40561"/>
                    <a:pt x="27" y="40588"/>
                    <a:pt x="27" y="40615"/>
                  </a:cubicBezTo>
                  <a:cubicBezTo>
                    <a:pt x="1" y="40668"/>
                    <a:pt x="27" y="40749"/>
                    <a:pt x="81" y="40775"/>
                  </a:cubicBezTo>
                  <a:cubicBezTo>
                    <a:pt x="1821" y="41766"/>
                    <a:pt x="2945" y="43639"/>
                    <a:pt x="2945" y="45540"/>
                  </a:cubicBezTo>
                  <a:cubicBezTo>
                    <a:pt x="2945" y="45540"/>
                    <a:pt x="2945" y="45566"/>
                    <a:pt x="2945" y="45566"/>
                  </a:cubicBezTo>
                  <a:cubicBezTo>
                    <a:pt x="2918" y="45620"/>
                    <a:pt x="2972" y="45674"/>
                    <a:pt x="2998" y="45674"/>
                  </a:cubicBezTo>
                  <a:cubicBezTo>
                    <a:pt x="4952" y="46664"/>
                    <a:pt x="6157" y="48618"/>
                    <a:pt x="6157" y="50786"/>
                  </a:cubicBezTo>
                  <a:cubicBezTo>
                    <a:pt x="6157" y="52954"/>
                    <a:pt x="4952" y="54934"/>
                    <a:pt x="2998" y="55898"/>
                  </a:cubicBezTo>
                  <a:cubicBezTo>
                    <a:pt x="2972" y="55925"/>
                    <a:pt x="2945" y="55952"/>
                    <a:pt x="2945" y="56005"/>
                  </a:cubicBezTo>
                  <a:cubicBezTo>
                    <a:pt x="2891" y="58012"/>
                    <a:pt x="1821" y="59806"/>
                    <a:pt x="108" y="60796"/>
                  </a:cubicBezTo>
                  <a:cubicBezTo>
                    <a:pt x="54" y="60823"/>
                    <a:pt x="27" y="60850"/>
                    <a:pt x="27" y="60903"/>
                  </a:cubicBezTo>
                  <a:cubicBezTo>
                    <a:pt x="1" y="60957"/>
                    <a:pt x="27" y="61010"/>
                    <a:pt x="81" y="61037"/>
                  </a:cubicBezTo>
                  <a:cubicBezTo>
                    <a:pt x="1821" y="62054"/>
                    <a:pt x="2891" y="63847"/>
                    <a:pt x="2945" y="65828"/>
                  </a:cubicBezTo>
                  <a:cubicBezTo>
                    <a:pt x="2945" y="65882"/>
                    <a:pt x="2972" y="65935"/>
                    <a:pt x="2998" y="65962"/>
                  </a:cubicBezTo>
                  <a:cubicBezTo>
                    <a:pt x="4952" y="66925"/>
                    <a:pt x="6157" y="68879"/>
                    <a:pt x="6157" y="71047"/>
                  </a:cubicBezTo>
                  <a:cubicBezTo>
                    <a:pt x="6157" y="73242"/>
                    <a:pt x="4952" y="75196"/>
                    <a:pt x="2998" y="76160"/>
                  </a:cubicBezTo>
                  <a:cubicBezTo>
                    <a:pt x="2972" y="76186"/>
                    <a:pt x="2945" y="76240"/>
                    <a:pt x="2945" y="76267"/>
                  </a:cubicBezTo>
                  <a:cubicBezTo>
                    <a:pt x="2891" y="78274"/>
                    <a:pt x="1821" y="80067"/>
                    <a:pt x="81" y="81084"/>
                  </a:cubicBezTo>
                  <a:cubicBezTo>
                    <a:pt x="27" y="81111"/>
                    <a:pt x="1" y="81191"/>
                    <a:pt x="27" y="81245"/>
                  </a:cubicBezTo>
                  <a:cubicBezTo>
                    <a:pt x="61" y="81296"/>
                    <a:pt x="106" y="81315"/>
                    <a:pt x="148" y="81315"/>
                  </a:cubicBezTo>
                  <a:cubicBezTo>
                    <a:pt x="172" y="81315"/>
                    <a:pt x="195" y="81308"/>
                    <a:pt x="215" y="81299"/>
                  </a:cubicBezTo>
                  <a:cubicBezTo>
                    <a:pt x="2008" y="80255"/>
                    <a:pt x="3105" y="78408"/>
                    <a:pt x="3186" y="76347"/>
                  </a:cubicBezTo>
                  <a:cubicBezTo>
                    <a:pt x="5193" y="75330"/>
                    <a:pt x="6424" y="73296"/>
                    <a:pt x="6424" y="71047"/>
                  </a:cubicBezTo>
                  <a:cubicBezTo>
                    <a:pt x="6424" y="68826"/>
                    <a:pt x="5193" y="66792"/>
                    <a:pt x="3186" y="65748"/>
                  </a:cubicBezTo>
                  <a:cubicBezTo>
                    <a:pt x="3105" y="63767"/>
                    <a:pt x="2088" y="61974"/>
                    <a:pt x="402" y="60930"/>
                  </a:cubicBezTo>
                  <a:cubicBezTo>
                    <a:pt x="2088" y="59859"/>
                    <a:pt x="3105" y="58093"/>
                    <a:pt x="3186" y="56085"/>
                  </a:cubicBezTo>
                  <a:cubicBezTo>
                    <a:pt x="5193" y="55068"/>
                    <a:pt x="6424" y="53034"/>
                    <a:pt x="6424" y="50786"/>
                  </a:cubicBezTo>
                  <a:cubicBezTo>
                    <a:pt x="6424" y="48537"/>
                    <a:pt x="5193" y="46530"/>
                    <a:pt x="3186" y="45486"/>
                  </a:cubicBezTo>
                  <a:cubicBezTo>
                    <a:pt x="3159" y="43586"/>
                    <a:pt x="2088" y="41739"/>
                    <a:pt x="402" y="40668"/>
                  </a:cubicBezTo>
                  <a:cubicBezTo>
                    <a:pt x="1901" y="39705"/>
                    <a:pt x="3320" y="37885"/>
                    <a:pt x="3186" y="35824"/>
                  </a:cubicBezTo>
                  <a:cubicBezTo>
                    <a:pt x="5193" y="34780"/>
                    <a:pt x="6424" y="32772"/>
                    <a:pt x="6424" y="30524"/>
                  </a:cubicBezTo>
                  <a:cubicBezTo>
                    <a:pt x="6424" y="28276"/>
                    <a:pt x="5193" y="26268"/>
                    <a:pt x="3186" y="25225"/>
                  </a:cubicBezTo>
                  <a:cubicBezTo>
                    <a:pt x="3105" y="23244"/>
                    <a:pt x="2062" y="21451"/>
                    <a:pt x="402" y="20407"/>
                  </a:cubicBezTo>
                  <a:cubicBezTo>
                    <a:pt x="2088" y="19336"/>
                    <a:pt x="3186" y="17436"/>
                    <a:pt x="3186" y="15616"/>
                  </a:cubicBezTo>
                  <a:cubicBezTo>
                    <a:pt x="3186" y="15589"/>
                    <a:pt x="3186" y="15562"/>
                    <a:pt x="3186" y="15562"/>
                  </a:cubicBezTo>
                  <a:cubicBezTo>
                    <a:pt x="5193" y="14518"/>
                    <a:pt x="6424" y="12511"/>
                    <a:pt x="6424" y="10263"/>
                  </a:cubicBezTo>
                  <a:cubicBezTo>
                    <a:pt x="6424" y="8014"/>
                    <a:pt x="5193" y="6007"/>
                    <a:pt x="3186" y="4963"/>
                  </a:cubicBezTo>
                  <a:cubicBezTo>
                    <a:pt x="3186" y="3036"/>
                    <a:pt x="2008" y="1055"/>
                    <a:pt x="215" y="11"/>
                  </a:cubicBezTo>
                  <a:cubicBezTo>
                    <a:pt x="200" y="4"/>
                    <a:pt x="184" y="1"/>
                    <a:pt x="1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8"/>
            <p:cNvSpPr/>
            <p:nvPr/>
          </p:nvSpPr>
          <p:spPr>
            <a:xfrm>
              <a:off x="839675" y="2845375"/>
              <a:ext cx="159950" cy="2032675"/>
            </a:xfrm>
            <a:custGeom>
              <a:avLst/>
              <a:gdLst/>
              <a:ahLst/>
              <a:cxnLst/>
              <a:rect l="l" t="t" r="r" b="b"/>
              <a:pathLst>
                <a:path w="6398" h="81307" extrusionOk="0">
                  <a:moveTo>
                    <a:pt x="119" y="1"/>
                  </a:moveTo>
                  <a:cubicBezTo>
                    <a:pt x="81" y="1"/>
                    <a:pt x="44" y="24"/>
                    <a:pt x="27" y="57"/>
                  </a:cubicBezTo>
                  <a:cubicBezTo>
                    <a:pt x="0" y="84"/>
                    <a:pt x="0" y="110"/>
                    <a:pt x="0" y="137"/>
                  </a:cubicBezTo>
                  <a:cubicBezTo>
                    <a:pt x="0" y="164"/>
                    <a:pt x="27" y="217"/>
                    <a:pt x="54" y="244"/>
                  </a:cubicBezTo>
                  <a:cubicBezTo>
                    <a:pt x="1794" y="1234"/>
                    <a:pt x="2971" y="3162"/>
                    <a:pt x="2918" y="5035"/>
                  </a:cubicBezTo>
                  <a:cubicBezTo>
                    <a:pt x="2918" y="5089"/>
                    <a:pt x="2945" y="5142"/>
                    <a:pt x="2998" y="5142"/>
                  </a:cubicBezTo>
                  <a:cubicBezTo>
                    <a:pt x="4925" y="6133"/>
                    <a:pt x="6156" y="8086"/>
                    <a:pt x="6156" y="10254"/>
                  </a:cubicBezTo>
                  <a:cubicBezTo>
                    <a:pt x="6156" y="12422"/>
                    <a:pt x="4925" y="14376"/>
                    <a:pt x="2998" y="15367"/>
                  </a:cubicBezTo>
                  <a:cubicBezTo>
                    <a:pt x="2945" y="15393"/>
                    <a:pt x="2918" y="15420"/>
                    <a:pt x="2918" y="15474"/>
                  </a:cubicBezTo>
                  <a:cubicBezTo>
                    <a:pt x="2971" y="17321"/>
                    <a:pt x="1847" y="19248"/>
                    <a:pt x="81" y="20265"/>
                  </a:cubicBezTo>
                  <a:cubicBezTo>
                    <a:pt x="54" y="20292"/>
                    <a:pt x="27" y="20318"/>
                    <a:pt x="0" y="20345"/>
                  </a:cubicBezTo>
                  <a:cubicBezTo>
                    <a:pt x="0" y="20425"/>
                    <a:pt x="27" y="20479"/>
                    <a:pt x="54" y="20506"/>
                  </a:cubicBezTo>
                  <a:cubicBezTo>
                    <a:pt x="1794" y="21496"/>
                    <a:pt x="2864" y="23289"/>
                    <a:pt x="2918" y="25297"/>
                  </a:cubicBezTo>
                  <a:cubicBezTo>
                    <a:pt x="2918" y="25350"/>
                    <a:pt x="2945" y="25404"/>
                    <a:pt x="2998" y="25404"/>
                  </a:cubicBezTo>
                  <a:cubicBezTo>
                    <a:pt x="4925" y="26394"/>
                    <a:pt x="6156" y="28348"/>
                    <a:pt x="6156" y="30516"/>
                  </a:cubicBezTo>
                  <a:cubicBezTo>
                    <a:pt x="6156" y="32684"/>
                    <a:pt x="4925" y="34665"/>
                    <a:pt x="2998" y="35628"/>
                  </a:cubicBezTo>
                  <a:cubicBezTo>
                    <a:pt x="2945" y="35655"/>
                    <a:pt x="2918" y="35709"/>
                    <a:pt x="2918" y="35762"/>
                  </a:cubicBezTo>
                  <a:cubicBezTo>
                    <a:pt x="3078" y="37823"/>
                    <a:pt x="1606" y="39643"/>
                    <a:pt x="81" y="40526"/>
                  </a:cubicBezTo>
                  <a:cubicBezTo>
                    <a:pt x="54" y="40553"/>
                    <a:pt x="27" y="40580"/>
                    <a:pt x="0" y="40633"/>
                  </a:cubicBezTo>
                  <a:cubicBezTo>
                    <a:pt x="0" y="40687"/>
                    <a:pt x="27" y="40741"/>
                    <a:pt x="54" y="40767"/>
                  </a:cubicBezTo>
                  <a:cubicBezTo>
                    <a:pt x="1794" y="41784"/>
                    <a:pt x="2918" y="43631"/>
                    <a:pt x="2918" y="45532"/>
                  </a:cubicBezTo>
                  <a:cubicBezTo>
                    <a:pt x="2918" y="45558"/>
                    <a:pt x="2918" y="45558"/>
                    <a:pt x="2918" y="45558"/>
                  </a:cubicBezTo>
                  <a:cubicBezTo>
                    <a:pt x="2918" y="45612"/>
                    <a:pt x="2945" y="45665"/>
                    <a:pt x="2998" y="45692"/>
                  </a:cubicBezTo>
                  <a:cubicBezTo>
                    <a:pt x="4925" y="46656"/>
                    <a:pt x="6156" y="48610"/>
                    <a:pt x="6156" y="50778"/>
                  </a:cubicBezTo>
                  <a:cubicBezTo>
                    <a:pt x="6156" y="52972"/>
                    <a:pt x="4925" y="54926"/>
                    <a:pt x="2998" y="55890"/>
                  </a:cubicBezTo>
                  <a:cubicBezTo>
                    <a:pt x="2945" y="55917"/>
                    <a:pt x="2918" y="55970"/>
                    <a:pt x="2918" y="55997"/>
                  </a:cubicBezTo>
                  <a:cubicBezTo>
                    <a:pt x="2864" y="58004"/>
                    <a:pt x="1820" y="59798"/>
                    <a:pt x="81" y="60815"/>
                  </a:cubicBezTo>
                  <a:cubicBezTo>
                    <a:pt x="54" y="60815"/>
                    <a:pt x="27" y="60841"/>
                    <a:pt x="0" y="60895"/>
                  </a:cubicBezTo>
                  <a:cubicBezTo>
                    <a:pt x="0" y="60949"/>
                    <a:pt x="27" y="61002"/>
                    <a:pt x="54" y="61029"/>
                  </a:cubicBezTo>
                  <a:cubicBezTo>
                    <a:pt x="1794" y="62046"/>
                    <a:pt x="2864" y="63839"/>
                    <a:pt x="2918" y="65847"/>
                  </a:cubicBezTo>
                  <a:cubicBezTo>
                    <a:pt x="2918" y="65873"/>
                    <a:pt x="2945" y="65927"/>
                    <a:pt x="2998" y="65954"/>
                  </a:cubicBezTo>
                  <a:cubicBezTo>
                    <a:pt x="4925" y="66917"/>
                    <a:pt x="6156" y="68871"/>
                    <a:pt x="6156" y="71066"/>
                  </a:cubicBezTo>
                  <a:cubicBezTo>
                    <a:pt x="6156" y="73234"/>
                    <a:pt x="4925" y="75188"/>
                    <a:pt x="2998" y="76151"/>
                  </a:cubicBezTo>
                  <a:cubicBezTo>
                    <a:pt x="2945" y="76178"/>
                    <a:pt x="2918" y="76232"/>
                    <a:pt x="2918" y="76285"/>
                  </a:cubicBezTo>
                  <a:cubicBezTo>
                    <a:pt x="2864" y="78266"/>
                    <a:pt x="1794" y="80059"/>
                    <a:pt x="81" y="81076"/>
                  </a:cubicBezTo>
                  <a:cubicBezTo>
                    <a:pt x="0" y="81103"/>
                    <a:pt x="0" y="81183"/>
                    <a:pt x="27" y="81237"/>
                  </a:cubicBezTo>
                  <a:cubicBezTo>
                    <a:pt x="44" y="81288"/>
                    <a:pt x="83" y="81306"/>
                    <a:pt x="122" y="81306"/>
                  </a:cubicBezTo>
                  <a:cubicBezTo>
                    <a:pt x="145" y="81306"/>
                    <a:pt x="168" y="81300"/>
                    <a:pt x="188" y="81290"/>
                  </a:cubicBezTo>
                  <a:cubicBezTo>
                    <a:pt x="1981" y="80247"/>
                    <a:pt x="3105" y="78400"/>
                    <a:pt x="3159" y="76366"/>
                  </a:cubicBezTo>
                  <a:cubicBezTo>
                    <a:pt x="5166" y="75322"/>
                    <a:pt x="6397" y="73288"/>
                    <a:pt x="6397" y="71066"/>
                  </a:cubicBezTo>
                  <a:cubicBezTo>
                    <a:pt x="6397" y="68818"/>
                    <a:pt x="5166" y="66783"/>
                    <a:pt x="3159" y="65766"/>
                  </a:cubicBezTo>
                  <a:cubicBezTo>
                    <a:pt x="3105" y="63759"/>
                    <a:pt x="2061" y="61992"/>
                    <a:pt x="375" y="60922"/>
                  </a:cubicBezTo>
                  <a:cubicBezTo>
                    <a:pt x="2061" y="59878"/>
                    <a:pt x="3105" y="58085"/>
                    <a:pt x="3159" y="56077"/>
                  </a:cubicBezTo>
                  <a:cubicBezTo>
                    <a:pt x="5166" y="55060"/>
                    <a:pt x="6397" y="53026"/>
                    <a:pt x="6397" y="50778"/>
                  </a:cubicBezTo>
                  <a:cubicBezTo>
                    <a:pt x="6397" y="48556"/>
                    <a:pt x="5166" y="46522"/>
                    <a:pt x="3159" y="45505"/>
                  </a:cubicBezTo>
                  <a:cubicBezTo>
                    <a:pt x="3159" y="43604"/>
                    <a:pt x="2061" y="41731"/>
                    <a:pt x="375" y="40660"/>
                  </a:cubicBezTo>
                  <a:cubicBezTo>
                    <a:pt x="1901" y="39697"/>
                    <a:pt x="3292" y="37877"/>
                    <a:pt x="3185" y="35816"/>
                  </a:cubicBezTo>
                  <a:cubicBezTo>
                    <a:pt x="5166" y="34799"/>
                    <a:pt x="6397" y="32764"/>
                    <a:pt x="6397" y="30516"/>
                  </a:cubicBezTo>
                  <a:cubicBezTo>
                    <a:pt x="6397" y="28268"/>
                    <a:pt x="5166" y="26260"/>
                    <a:pt x="3159" y="25216"/>
                  </a:cubicBezTo>
                  <a:cubicBezTo>
                    <a:pt x="3078" y="23236"/>
                    <a:pt x="2035" y="21442"/>
                    <a:pt x="375" y="20399"/>
                  </a:cubicBezTo>
                  <a:cubicBezTo>
                    <a:pt x="2061" y="19328"/>
                    <a:pt x="3159" y="17454"/>
                    <a:pt x="3159" y="15608"/>
                  </a:cubicBezTo>
                  <a:cubicBezTo>
                    <a:pt x="3159" y="15581"/>
                    <a:pt x="3159" y="15581"/>
                    <a:pt x="3159" y="15554"/>
                  </a:cubicBezTo>
                  <a:cubicBezTo>
                    <a:pt x="5166" y="14510"/>
                    <a:pt x="6397" y="12503"/>
                    <a:pt x="6397" y="10254"/>
                  </a:cubicBezTo>
                  <a:cubicBezTo>
                    <a:pt x="6397" y="8006"/>
                    <a:pt x="5166" y="5999"/>
                    <a:pt x="3159" y="4955"/>
                  </a:cubicBezTo>
                  <a:cubicBezTo>
                    <a:pt x="3159" y="3028"/>
                    <a:pt x="1981" y="1047"/>
                    <a:pt x="188" y="30"/>
                  </a:cubicBezTo>
                  <a:cubicBezTo>
                    <a:pt x="167" y="10"/>
                    <a:pt x="143" y="1"/>
                    <a:pt x="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8"/>
            <p:cNvSpPr/>
            <p:nvPr/>
          </p:nvSpPr>
          <p:spPr>
            <a:xfrm>
              <a:off x="685775" y="2593575"/>
              <a:ext cx="159950" cy="2032875"/>
            </a:xfrm>
            <a:custGeom>
              <a:avLst/>
              <a:gdLst/>
              <a:ahLst/>
              <a:cxnLst/>
              <a:rect l="l" t="t" r="r" b="b"/>
              <a:pathLst>
                <a:path w="6398" h="81315" extrusionOk="0">
                  <a:moveTo>
                    <a:pt x="140" y="1"/>
                  </a:moveTo>
                  <a:cubicBezTo>
                    <a:pt x="95" y="1"/>
                    <a:pt x="47" y="26"/>
                    <a:pt x="27" y="65"/>
                  </a:cubicBezTo>
                  <a:cubicBezTo>
                    <a:pt x="27" y="92"/>
                    <a:pt x="0" y="118"/>
                    <a:pt x="0" y="118"/>
                  </a:cubicBezTo>
                  <a:cubicBezTo>
                    <a:pt x="0" y="172"/>
                    <a:pt x="27" y="225"/>
                    <a:pt x="81" y="225"/>
                  </a:cubicBezTo>
                  <a:cubicBezTo>
                    <a:pt x="1820" y="1243"/>
                    <a:pt x="2944" y="3170"/>
                    <a:pt x="2918" y="5043"/>
                  </a:cubicBezTo>
                  <a:cubicBezTo>
                    <a:pt x="2918" y="5070"/>
                    <a:pt x="2944" y="5124"/>
                    <a:pt x="2998" y="5150"/>
                  </a:cubicBezTo>
                  <a:cubicBezTo>
                    <a:pt x="4952" y="6141"/>
                    <a:pt x="6156" y="8095"/>
                    <a:pt x="6156" y="10263"/>
                  </a:cubicBezTo>
                  <a:cubicBezTo>
                    <a:pt x="6156" y="12431"/>
                    <a:pt x="4952" y="14384"/>
                    <a:pt x="2998" y="15375"/>
                  </a:cubicBezTo>
                  <a:cubicBezTo>
                    <a:pt x="2944" y="15402"/>
                    <a:pt x="2918" y="15428"/>
                    <a:pt x="2918" y="15482"/>
                  </a:cubicBezTo>
                  <a:cubicBezTo>
                    <a:pt x="2998" y="17329"/>
                    <a:pt x="1847" y="19256"/>
                    <a:pt x="81" y="20273"/>
                  </a:cubicBezTo>
                  <a:cubicBezTo>
                    <a:pt x="54" y="20300"/>
                    <a:pt x="27" y="20326"/>
                    <a:pt x="27" y="20353"/>
                  </a:cubicBezTo>
                  <a:cubicBezTo>
                    <a:pt x="0" y="20407"/>
                    <a:pt x="27" y="20460"/>
                    <a:pt x="81" y="20514"/>
                  </a:cubicBezTo>
                  <a:cubicBezTo>
                    <a:pt x="1794" y="21504"/>
                    <a:pt x="2864" y="23297"/>
                    <a:pt x="2918" y="25305"/>
                  </a:cubicBezTo>
                  <a:cubicBezTo>
                    <a:pt x="2918" y="25358"/>
                    <a:pt x="2944" y="25385"/>
                    <a:pt x="2998" y="25412"/>
                  </a:cubicBezTo>
                  <a:cubicBezTo>
                    <a:pt x="4952" y="26402"/>
                    <a:pt x="6156" y="28356"/>
                    <a:pt x="6156" y="30524"/>
                  </a:cubicBezTo>
                  <a:cubicBezTo>
                    <a:pt x="6156" y="32692"/>
                    <a:pt x="4952" y="34646"/>
                    <a:pt x="2998" y="35636"/>
                  </a:cubicBezTo>
                  <a:cubicBezTo>
                    <a:pt x="2944" y="35663"/>
                    <a:pt x="2918" y="35717"/>
                    <a:pt x="2918" y="35770"/>
                  </a:cubicBezTo>
                  <a:cubicBezTo>
                    <a:pt x="3078" y="37831"/>
                    <a:pt x="1633" y="39651"/>
                    <a:pt x="81" y="40535"/>
                  </a:cubicBezTo>
                  <a:cubicBezTo>
                    <a:pt x="54" y="40561"/>
                    <a:pt x="27" y="40588"/>
                    <a:pt x="27" y="40615"/>
                  </a:cubicBezTo>
                  <a:cubicBezTo>
                    <a:pt x="0" y="40668"/>
                    <a:pt x="27" y="40749"/>
                    <a:pt x="81" y="40775"/>
                  </a:cubicBezTo>
                  <a:cubicBezTo>
                    <a:pt x="1820" y="41766"/>
                    <a:pt x="2918" y="43639"/>
                    <a:pt x="2918" y="45540"/>
                  </a:cubicBezTo>
                  <a:lnTo>
                    <a:pt x="2918" y="45566"/>
                  </a:lnTo>
                  <a:cubicBezTo>
                    <a:pt x="2918" y="45620"/>
                    <a:pt x="2944" y="45674"/>
                    <a:pt x="2998" y="45674"/>
                  </a:cubicBezTo>
                  <a:cubicBezTo>
                    <a:pt x="4952" y="46664"/>
                    <a:pt x="6156" y="48618"/>
                    <a:pt x="6156" y="50786"/>
                  </a:cubicBezTo>
                  <a:cubicBezTo>
                    <a:pt x="6156" y="52954"/>
                    <a:pt x="4952" y="54934"/>
                    <a:pt x="2998" y="55898"/>
                  </a:cubicBezTo>
                  <a:cubicBezTo>
                    <a:pt x="2944" y="55925"/>
                    <a:pt x="2918" y="55952"/>
                    <a:pt x="2918" y="56005"/>
                  </a:cubicBezTo>
                  <a:cubicBezTo>
                    <a:pt x="2891" y="58012"/>
                    <a:pt x="1820" y="59806"/>
                    <a:pt x="81" y="60796"/>
                  </a:cubicBezTo>
                  <a:cubicBezTo>
                    <a:pt x="54" y="60823"/>
                    <a:pt x="27" y="60850"/>
                    <a:pt x="27" y="60903"/>
                  </a:cubicBezTo>
                  <a:cubicBezTo>
                    <a:pt x="0" y="60957"/>
                    <a:pt x="27" y="61010"/>
                    <a:pt x="81" y="61037"/>
                  </a:cubicBezTo>
                  <a:cubicBezTo>
                    <a:pt x="1820" y="62054"/>
                    <a:pt x="2891" y="63847"/>
                    <a:pt x="2918" y="65828"/>
                  </a:cubicBezTo>
                  <a:cubicBezTo>
                    <a:pt x="2918" y="65882"/>
                    <a:pt x="2944" y="65935"/>
                    <a:pt x="2998" y="65962"/>
                  </a:cubicBezTo>
                  <a:cubicBezTo>
                    <a:pt x="4952" y="66925"/>
                    <a:pt x="6156" y="68879"/>
                    <a:pt x="6156" y="71047"/>
                  </a:cubicBezTo>
                  <a:cubicBezTo>
                    <a:pt x="6156" y="73242"/>
                    <a:pt x="4952" y="75196"/>
                    <a:pt x="2998" y="76160"/>
                  </a:cubicBezTo>
                  <a:cubicBezTo>
                    <a:pt x="2944" y="76186"/>
                    <a:pt x="2918" y="76240"/>
                    <a:pt x="2918" y="76267"/>
                  </a:cubicBezTo>
                  <a:cubicBezTo>
                    <a:pt x="2891" y="78274"/>
                    <a:pt x="1820" y="80067"/>
                    <a:pt x="81" y="81084"/>
                  </a:cubicBezTo>
                  <a:cubicBezTo>
                    <a:pt x="27" y="81111"/>
                    <a:pt x="0" y="81191"/>
                    <a:pt x="27" y="81245"/>
                  </a:cubicBezTo>
                  <a:cubicBezTo>
                    <a:pt x="61" y="81296"/>
                    <a:pt x="95" y="81315"/>
                    <a:pt x="136" y="81315"/>
                  </a:cubicBezTo>
                  <a:cubicBezTo>
                    <a:pt x="159" y="81315"/>
                    <a:pt x="185" y="81308"/>
                    <a:pt x="214" y="81299"/>
                  </a:cubicBezTo>
                  <a:cubicBezTo>
                    <a:pt x="2008" y="80255"/>
                    <a:pt x="3105" y="78408"/>
                    <a:pt x="3185" y="76347"/>
                  </a:cubicBezTo>
                  <a:cubicBezTo>
                    <a:pt x="5166" y="75330"/>
                    <a:pt x="6397" y="73296"/>
                    <a:pt x="6397" y="71047"/>
                  </a:cubicBezTo>
                  <a:cubicBezTo>
                    <a:pt x="6397" y="68826"/>
                    <a:pt x="5166" y="66792"/>
                    <a:pt x="3185" y="65748"/>
                  </a:cubicBezTo>
                  <a:cubicBezTo>
                    <a:pt x="3105" y="63767"/>
                    <a:pt x="2061" y="61974"/>
                    <a:pt x="375" y="60930"/>
                  </a:cubicBezTo>
                  <a:cubicBezTo>
                    <a:pt x="2061" y="59859"/>
                    <a:pt x="3105" y="58093"/>
                    <a:pt x="3185" y="56085"/>
                  </a:cubicBezTo>
                  <a:cubicBezTo>
                    <a:pt x="5166" y="55068"/>
                    <a:pt x="6397" y="53034"/>
                    <a:pt x="6397" y="50786"/>
                  </a:cubicBezTo>
                  <a:cubicBezTo>
                    <a:pt x="6397" y="48537"/>
                    <a:pt x="5166" y="46530"/>
                    <a:pt x="3185" y="45486"/>
                  </a:cubicBezTo>
                  <a:cubicBezTo>
                    <a:pt x="3159" y="43586"/>
                    <a:pt x="2088" y="41739"/>
                    <a:pt x="375" y="40668"/>
                  </a:cubicBezTo>
                  <a:cubicBezTo>
                    <a:pt x="1901" y="39705"/>
                    <a:pt x="3292" y="37885"/>
                    <a:pt x="3185" y="35824"/>
                  </a:cubicBezTo>
                  <a:cubicBezTo>
                    <a:pt x="5166" y="34780"/>
                    <a:pt x="6397" y="32772"/>
                    <a:pt x="6397" y="30524"/>
                  </a:cubicBezTo>
                  <a:cubicBezTo>
                    <a:pt x="6397" y="28276"/>
                    <a:pt x="5166" y="26268"/>
                    <a:pt x="3185" y="25225"/>
                  </a:cubicBezTo>
                  <a:cubicBezTo>
                    <a:pt x="3078" y="23244"/>
                    <a:pt x="2061" y="21451"/>
                    <a:pt x="375" y="20407"/>
                  </a:cubicBezTo>
                  <a:cubicBezTo>
                    <a:pt x="2088" y="19336"/>
                    <a:pt x="3185" y="17436"/>
                    <a:pt x="3185" y="15616"/>
                  </a:cubicBezTo>
                  <a:cubicBezTo>
                    <a:pt x="3185" y="15589"/>
                    <a:pt x="3185" y="15589"/>
                    <a:pt x="3185" y="15562"/>
                  </a:cubicBezTo>
                  <a:cubicBezTo>
                    <a:pt x="5166" y="14518"/>
                    <a:pt x="6397" y="12511"/>
                    <a:pt x="6397" y="10263"/>
                  </a:cubicBezTo>
                  <a:cubicBezTo>
                    <a:pt x="6397" y="8014"/>
                    <a:pt x="5166" y="6007"/>
                    <a:pt x="3185" y="4963"/>
                  </a:cubicBezTo>
                  <a:cubicBezTo>
                    <a:pt x="3185" y="3036"/>
                    <a:pt x="1981" y="1055"/>
                    <a:pt x="188" y="11"/>
                  </a:cubicBezTo>
                  <a:cubicBezTo>
                    <a:pt x="173" y="4"/>
                    <a:pt x="157" y="1"/>
                    <a:pt x="1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8"/>
            <p:cNvSpPr/>
            <p:nvPr/>
          </p:nvSpPr>
          <p:spPr>
            <a:xfrm>
              <a:off x="531875" y="2845375"/>
              <a:ext cx="160600" cy="2032675"/>
            </a:xfrm>
            <a:custGeom>
              <a:avLst/>
              <a:gdLst/>
              <a:ahLst/>
              <a:cxnLst/>
              <a:rect l="l" t="t" r="r" b="b"/>
              <a:pathLst>
                <a:path w="6424" h="81307" extrusionOk="0">
                  <a:moveTo>
                    <a:pt x="144" y="1"/>
                  </a:moveTo>
                  <a:cubicBezTo>
                    <a:pt x="103" y="1"/>
                    <a:pt x="60" y="24"/>
                    <a:pt x="27" y="57"/>
                  </a:cubicBezTo>
                  <a:cubicBezTo>
                    <a:pt x="27" y="84"/>
                    <a:pt x="27" y="110"/>
                    <a:pt x="27" y="137"/>
                  </a:cubicBezTo>
                  <a:cubicBezTo>
                    <a:pt x="27" y="164"/>
                    <a:pt x="54" y="217"/>
                    <a:pt x="80" y="244"/>
                  </a:cubicBezTo>
                  <a:cubicBezTo>
                    <a:pt x="1820" y="1234"/>
                    <a:pt x="2971" y="3162"/>
                    <a:pt x="2944" y="5035"/>
                  </a:cubicBezTo>
                  <a:cubicBezTo>
                    <a:pt x="2944" y="5089"/>
                    <a:pt x="2971" y="5142"/>
                    <a:pt x="2998" y="5142"/>
                  </a:cubicBezTo>
                  <a:cubicBezTo>
                    <a:pt x="4952" y="6133"/>
                    <a:pt x="6156" y="8086"/>
                    <a:pt x="6156" y="10254"/>
                  </a:cubicBezTo>
                  <a:cubicBezTo>
                    <a:pt x="6156" y="12422"/>
                    <a:pt x="4952" y="14376"/>
                    <a:pt x="2998" y="15367"/>
                  </a:cubicBezTo>
                  <a:cubicBezTo>
                    <a:pt x="2971" y="15393"/>
                    <a:pt x="2944" y="15447"/>
                    <a:pt x="2944" y="15474"/>
                  </a:cubicBezTo>
                  <a:cubicBezTo>
                    <a:pt x="2998" y="17321"/>
                    <a:pt x="1847" y="19248"/>
                    <a:pt x="107" y="20265"/>
                  </a:cubicBezTo>
                  <a:cubicBezTo>
                    <a:pt x="54" y="20292"/>
                    <a:pt x="27" y="20318"/>
                    <a:pt x="27" y="20345"/>
                  </a:cubicBezTo>
                  <a:cubicBezTo>
                    <a:pt x="0" y="20425"/>
                    <a:pt x="27" y="20479"/>
                    <a:pt x="80" y="20506"/>
                  </a:cubicBezTo>
                  <a:cubicBezTo>
                    <a:pt x="1793" y="21496"/>
                    <a:pt x="2864" y="23289"/>
                    <a:pt x="2944" y="25297"/>
                  </a:cubicBezTo>
                  <a:cubicBezTo>
                    <a:pt x="2944" y="25350"/>
                    <a:pt x="2971" y="25404"/>
                    <a:pt x="2998" y="25404"/>
                  </a:cubicBezTo>
                  <a:cubicBezTo>
                    <a:pt x="4952" y="26394"/>
                    <a:pt x="6156" y="28348"/>
                    <a:pt x="6156" y="30516"/>
                  </a:cubicBezTo>
                  <a:cubicBezTo>
                    <a:pt x="6156" y="32684"/>
                    <a:pt x="4952" y="34665"/>
                    <a:pt x="2998" y="35628"/>
                  </a:cubicBezTo>
                  <a:cubicBezTo>
                    <a:pt x="2971" y="35655"/>
                    <a:pt x="2944" y="35709"/>
                    <a:pt x="2944" y="35762"/>
                  </a:cubicBezTo>
                  <a:cubicBezTo>
                    <a:pt x="3105" y="37823"/>
                    <a:pt x="1633" y="39643"/>
                    <a:pt x="107" y="40526"/>
                  </a:cubicBezTo>
                  <a:cubicBezTo>
                    <a:pt x="54" y="40553"/>
                    <a:pt x="27" y="40580"/>
                    <a:pt x="27" y="40633"/>
                  </a:cubicBezTo>
                  <a:cubicBezTo>
                    <a:pt x="0" y="40687"/>
                    <a:pt x="27" y="40741"/>
                    <a:pt x="80" y="40767"/>
                  </a:cubicBezTo>
                  <a:cubicBezTo>
                    <a:pt x="1820" y="41784"/>
                    <a:pt x="2944" y="43631"/>
                    <a:pt x="2944" y="45532"/>
                  </a:cubicBezTo>
                  <a:lnTo>
                    <a:pt x="2944" y="45558"/>
                  </a:lnTo>
                  <a:cubicBezTo>
                    <a:pt x="2918" y="45612"/>
                    <a:pt x="2971" y="45665"/>
                    <a:pt x="2998" y="45692"/>
                  </a:cubicBezTo>
                  <a:cubicBezTo>
                    <a:pt x="4952" y="46656"/>
                    <a:pt x="6156" y="48610"/>
                    <a:pt x="6156" y="50778"/>
                  </a:cubicBezTo>
                  <a:cubicBezTo>
                    <a:pt x="6156" y="52972"/>
                    <a:pt x="4952" y="54926"/>
                    <a:pt x="2998" y="55890"/>
                  </a:cubicBezTo>
                  <a:cubicBezTo>
                    <a:pt x="2971" y="55917"/>
                    <a:pt x="2944" y="55970"/>
                    <a:pt x="2944" y="55997"/>
                  </a:cubicBezTo>
                  <a:cubicBezTo>
                    <a:pt x="2891" y="58004"/>
                    <a:pt x="1820" y="59798"/>
                    <a:pt x="107" y="60815"/>
                  </a:cubicBezTo>
                  <a:cubicBezTo>
                    <a:pt x="54" y="60815"/>
                    <a:pt x="27" y="60841"/>
                    <a:pt x="27" y="60895"/>
                  </a:cubicBezTo>
                  <a:cubicBezTo>
                    <a:pt x="0" y="60949"/>
                    <a:pt x="27" y="61002"/>
                    <a:pt x="80" y="61029"/>
                  </a:cubicBezTo>
                  <a:cubicBezTo>
                    <a:pt x="1820" y="62046"/>
                    <a:pt x="2891" y="63839"/>
                    <a:pt x="2944" y="65847"/>
                  </a:cubicBezTo>
                  <a:cubicBezTo>
                    <a:pt x="2944" y="65873"/>
                    <a:pt x="2971" y="65927"/>
                    <a:pt x="2998" y="65954"/>
                  </a:cubicBezTo>
                  <a:cubicBezTo>
                    <a:pt x="4952" y="66917"/>
                    <a:pt x="6156" y="68871"/>
                    <a:pt x="6156" y="71066"/>
                  </a:cubicBezTo>
                  <a:cubicBezTo>
                    <a:pt x="6156" y="73234"/>
                    <a:pt x="4952" y="75188"/>
                    <a:pt x="2998" y="76151"/>
                  </a:cubicBezTo>
                  <a:cubicBezTo>
                    <a:pt x="2971" y="76178"/>
                    <a:pt x="2944" y="76232"/>
                    <a:pt x="2944" y="76285"/>
                  </a:cubicBezTo>
                  <a:cubicBezTo>
                    <a:pt x="2891" y="78266"/>
                    <a:pt x="1820" y="80059"/>
                    <a:pt x="80" y="81076"/>
                  </a:cubicBezTo>
                  <a:cubicBezTo>
                    <a:pt x="27" y="81103"/>
                    <a:pt x="0" y="81183"/>
                    <a:pt x="54" y="81237"/>
                  </a:cubicBezTo>
                  <a:cubicBezTo>
                    <a:pt x="71" y="81288"/>
                    <a:pt x="109" y="81306"/>
                    <a:pt x="149" y="81306"/>
                  </a:cubicBezTo>
                  <a:cubicBezTo>
                    <a:pt x="171" y="81306"/>
                    <a:pt x="195" y="81300"/>
                    <a:pt x="214" y="81290"/>
                  </a:cubicBezTo>
                  <a:cubicBezTo>
                    <a:pt x="2008" y="80247"/>
                    <a:pt x="3105" y="78400"/>
                    <a:pt x="3185" y="76366"/>
                  </a:cubicBezTo>
                  <a:cubicBezTo>
                    <a:pt x="5193" y="75322"/>
                    <a:pt x="6424" y="73288"/>
                    <a:pt x="6424" y="71066"/>
                  </a:cubicBezTo>
                  <a:cubicBezTo>
                    <a:pt x="6424" y="68818"/>
                    <a:pt x="5193" y="66783"/>
                    <a:pt x="3185" y="65766"/>
                  </a:cubicBezTo>
                  <a:cubicBezTo>
                    <a:pt x="3105" y="63759"/>
                    <a:pt x="2088" y="61992"/>
                    <a:pt x="402" y="60922"/>
                  </a:cubicBezTo>
                  <a:cubicBezTo>
                    <a:pt x="2088" y="59878"/>
                    <a:pt x="3105" y="58085"/>
                    <a:pt x="3185" y="56077"/>
                  </a:cubicBezTo>
                  <a:cubicBezTo>
                    <a:pt x="5193" y="55060"/>
                    <a:pt x="6424" y="53026"/>
                    <a:pt x="6424" y="50778"/>
                  </a:cubicBezTo>
                  <a:cubicBezTo>
                    <a:pt x="6424" y="48556"/>
                    <a:pt x="5193" y="46522"/>
                    <a:pt x="3185" y="45505"/>
                  </a:cubicBezTo>
                  <a:cubicBezTo>
                    <a:pt x="3185" y="43604"/>
                    <a:pt x="2088" y="41731"/>
                    <a:pt x="402" y="40660"/>
                  </a:cubicBezTo>
                  <a:cubicBezTo>
                    <a:pt x="1900" y="39697"/>
                    <a:pt x="3319" y="37877"/>
                    <a:pt x="3185" y="35816"/>
                  </a:cubicBezTo>
                  <a:cubicBezTo>
                    <a:pt x="5193" y="34799"/>
                    <a:pt x="6424" y="32764"/>
                    <a:pt x="6424" y="30516"/>
                  </a:cubicBezTo>
                  <a:cubicBezTo>
                    <a:pt x="6424" y="28268"/>
                    <a:pt x="5193" y="26260"/>
                    <a:pt x="3185" y="25216"/>
                  </a:cubicBezTo>
                  <a:cubicBezTo>
                    <a:pt x="3105" y="23236"/>
                    <a:pt x="2061" y="21442"/>
                    <a:pt x="402" y="20399"/>
                  </a:cubicBezTo>
                  <a:cubicBezTo>
                    <a:pt x="2088" y="19328"/>
                    <a:pt x="3185" y="17454"/>
                    <a:pt x="3185" y="15608"/>
                  </a:cubicBezTo>
                  <a:cubicBezTo>
                    <a:pt x="3185" y="15581"/>
                    <a:pt x="3185" y="15581"/>
                    <a:pt x="3185" y="15554"/>
                  </a:cubicBezTo>
                  <a:cubicBezTo>
                    <a:pt x="5193" y="14510"/>
                    <a:pt x="6424" y="12503"/>
                    <a:pt x="6424" y="10254"/>
                  </a:cubicBezTo>
                  <a:cubicBezTo>
                    <a:pt x="6424" y="8006"/>
                    <a:pt x="5193" y="5999"/>
                    <a:pt x="3185" y="4955"/>
                  </a:cubicBezTo>
                  <a:cubicBezTo>
                    <a:pt x="3185" y="3028"/>
                    <a:pt x="2008" y="1047"/>
                    <a:pt x="214" y="30"/>
                  </a:cubicBezTo>
                  <a:cubicBezTo>
                    <a:pt x="194" y="10"/>
                    <a:pt x="169" y="1"/>
                    <a:pt x="1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8"/>
            <p:cNvSpPr/>
            <p:nvPr/>
          </p:nvSpPr>
          <p:spPr>
            <a:xfrm>
              <a:off x="378625" y="2593575"/>
              <a:ext cx="159950" cy="2032875"/>
            </a:xfrm>
            <a:custGeom>
              <a:avLst/>
              <a:gdLst/>
              <a:ahLst/>
              <a:cxnLst/>
              <a:rect l="l" t="t" r="r" b="b"/>
              <a:pathLst>
                <a:path w="6398" h="81315" extrusionOk="0">
                  <a:moveTo>
                    <a:pt x="141" y="1"/>
                  </a:moveTo>
                  <a:cubicBezTo>
                    <a:pt x="95" y="1"/>
                    <a:pt x="47" y="26"/>
                    <a:pt x="28" y="65"/>
                  </a:cubicBezTo>
                  <a:cubicBezTo>
                    <a:pt x="1" y="92"/>
                    <a:pt x="1" y="118"/>
                    <a:pt x="1" y="118"/>
                  </a:cubicBezTo>
                  <a:cubicBezTo>
                    <a:pt x="1" y="172"/>
                    <a:pt x="28" y="225"/>
                    <a:pt x="54" y="225"/>
                  </a:cubicBezTo>
                  <a:cubicBezTo>
                    <a:pt x="1794" y="1243"/>
                    <a:pt x="2918" y="3116"/>
                    <a:pt x="2918" y="4963"/>
                  </a:cubicBezTo>
                  <a:cubicBezTo>
                    <a:pt x="2918" y="4990"/>
                    <a:pt x="2918" y="5017"/>
                    <a:pt x="2918" y="5043"/>
                  </a:cubicBezTo>
                  <a:cubicBezTo>
                    <a:pt x="2918" y="5070"/>
                    <a:pt x="2945" y="5124"/>
                    <a:pt x="2999" y="5150"/>
                  </a:cubicBezTo>
                  <a:cubicBezTo>
                    <a:pt x="4952" y="6141"/>
                    <a:pt x="6157" y="8095"/>
                    <a:pt x="6157" y="10263"/>
                  </a:cubicBezTo>
                  <a:cubicBezTo>
                    <a:pt x="6157" y="12431"/>
                    <a:pt x="4952" y="14384"/>
                    <a:pt x="2999" y="15375"/>
                  </a:cubicBezTo>
                  <a:cubicBezTo>
                    <a:pt x="2945" y="15402"/>
                    <a:pt x="2918" y="15428"/>
                    <a:pt x="2918" y="15482"/>
                  </a:cubicBezTo>
                  <a:cubicBezTo>
                    <a:pt x="2972" y="17329"/>
                    <a:pt x="1848" y="19256"/>
                    <a:pt x="81" y="20273"/>
                  </a:cubicBezTo>
                  <a:cubicBezTo>
                    <a:pt x="54" y="20300"/>
                    <a:pt x="28" y="20326"/>
                    <a:pt x="1" y="20353"/>
                  </a:cubicBezTo>
                  <a:cubicBezTo>
                    <a:pt x="1" y="20407"/>
                    <a:pt x="28" y="20487"/>
                    <a:pt x="54" y="20514"/>
                  </a:cubicBezTo>
                  <a:cubicBezTo>
                    <a:pt x="1794" y="21504"/>
                    <a:pt x="2865" y="23297"/>
                    <a:pt x="2918" y="25305"/>
                  </a:cubicBezTo>
                  <a:cubicBezTo>
                    <a:pt x="2918" y="25358"/>
                    <a:pt x="2945" y="25412"/>
                    <a:pt x="2999" y="25412"/>
                  </a:cubicBezTo>
                  <a:cubicBezTo>
                    <a:pt x="4952" y="26402"/>
                    <a:pt x="6157" y="28356"/>
                    <a:pt x="6157" y="30524"/>
                  </a:cubicBezTo>
                  <a:cubicBezTo>
                    <a:pt x="6157" y="32692"/>
                    <a:pt x="4952" y="34646"/>
                    <a:pt x="2999" y="35636"/>
                  </a:cubicBezTo>
                  <a:cubicBezTo>
                    <a:pt x="2945" y="35663"/>
                    <a:pt x="2918" y="35717"/>
                    <a:pt x="2918" y="35770"/>
                  </a:cubicBezTo>
                  <a:cubicBezTo>
                    <a:pt x="3079" y="37831"/>
                    <a:pt x="1607" y="39651"/>
                    <a:pt x="81" y="40535"/>
                  </a:cubicBezTo>
                  <a:cubicBezTo>
                    <a:pt x="54" y="40561"/>
                    <a:pt x="28" y="40588"/>
                    <a:pt x="1" y="40615"/>
                  </a:cubicBezTo>
                  <a:cubicBezTo>
                    <a:pt x="1" y="40668"/>
                    <a:pt x="28" y="40749"/>
                    <a:pt x="54" y="40775"/>
                  </a:cubicBezTo>
                  <a:cubicBezTo>
                    <a:pt x="1794" y="41766"/>
                    <a:pt x="2918" y="43639"/>
                    <a:pt x="2918" y="45540"/>
                  </a:cubicBezTo>
                  <a:cubicBezTo>
                    <a:pt x="2918" y="45540"/>
                    <a:pt x="2918" y="45566"/>
                    <a:pt x="2918" y="45566"/>
                  </a:cubicBezTo>
                  <a:cubicBezTo>
                    <a:pt x="2918" y="45620"/>
                    <a:pt x="2945" y="45674"/>
                    <a:pt x="2999" y="45674"/>
                  </a:cubicBezTo>
                  <a:cubicBezTo>
                    <a:pt x="4952" y="46664"/>
                    <a:pt x="6157" y="48618"/>
                    <a:pt x="6157" y="50786"/>
                  </a:cubicBezTo>
                  <a:cubicBezTo>
                    <a:pt x="6157" y="52954"/>
                    <a:pt x="4952" y="54934"/>
                    <a:pt x="2999" y="55898"/>
                  </a:cubicBezTo>
                  <a:cubicBezTo>
                    <a:pt x="2945" y="55925"/>
                    <a:pt x="2918" y="55952"/>
                    <a:pt x="2918" y="56005"/>
                  </a:cubicBezTo>
                  <a:cubicBezTo>
                    <a:pt x="2865" y="58012"/>
                    <a:pt x="1821" y="59806"/>
                    <a:pt x="81" y="60796"/>
                  </a:cubicBezTo>
                  <a:cubicBezTo>
                    <a:pt x="54" y="60823"/>
                    <a:pt x="28" y="60850"/>
                    <a:pt x="1" y="60903"/>
                  </a:cubicBezTo>
                  <a:cubicBezTo>
                    <a:pt x="1" y="60957"/>
                    <a:pt x="28" y="61010"/>
                    <a:pt x="54" y="61037"/>
                  </a:cubicBezTo>
                  <a:cubicBezTo>
                    <a:pt x="1794" y="62054"/>
                    <a:pt x="2865" y="63847"/>
                    <a:pt x="2918" y="65828"/>
                  </a:cubicBezTo>
                  <a:cubicBezTo>
                    <a:pt x="2918" y="65882"/>
                    <a:pt x="2945" y="65935"/>
                    <a:pt x="2999" y="65962"/>
                  </a:cubicBezTo>
                  <a:cubicBezTo>
                    <a:pt x="4952" y="66925"/>
                    <a:pt x="6157" y="68879"/>
                    <a:pt x="6157" y="71047"/>
                  </a:cubicBezTo>
                  <a:cubicBezTo>
                    <a:pt x="6157" y="73242"/>
                    <a:pt x="4952" y="75196"/>
                    <a:pt x="2999" y="76160"/>
                  </a:cubicBezTo>
                  <a:cubicBezTo>
                    <a:pt x="2945" y="76186"/>
                    <a:pt x="2918" y="76240"/>
                    <a:pt x="2918" y="76267"/>
                  </a:cubicBezTo>
                  <a:cubicBezTo>
                    <a:pt x="2865" y="78274"/>
                    <a:pt x="1821" y="80067"/>
                    <a:pt x="81" y="81084"/>
                  </a:cubicBezTo>
                  <a:cubicBezTo>
                    <a:pt x="1" y="81111"/>
                    <a:pt x="1" y="81191"/>
                    <a:pt x="28" y="81245"/>
                  </a:cubicBezTo>
                  <a:cubicBezTo>
                    <a:pt x="45" y="81296"/>
                    <a:pt x="83" y="81315"/>
                    <a:pt x="123" y="81315"/>
                  </a:cubicBezTo>
                  <a:cubicBezTo>
                    <a:pt x="145" y="81315"/>
                    <a:pt x="169" y="81308"/>
                    <a:pt x="188" y="81299"/>
                  </a:cubicBezTo>
                  <a:cubicBezTo>
                    <a:pt x="1981" y="80255"/>
                    <a:pt x="3106" y="78408"/>
                    <a:pt x="3159" y="76347"/>
                  </a:cubicBezTo>
                  <a:cubicBezTo>
                    <a:pt x="5167" y="75330"/>
                    <a:pt x="6398" y="73296"/>
                    <a:pt x="6398" y="71047"/>
                  </a:cubicBezTo>
                  <a:cubicBezTo>
                    <a:pt x="6398" y="68826"/>
                    <a:pt x="5167" y="66792"/>
                    <a:pt x="3159" y="65748"/>
                  </a:cubicBezTo>
                  <a:cubicBezTo>
                    <a:pt x="3106" y="63767"/>
                    <a:pt x="2062" y="61974"/>
                    <a:pt x="376" y="60930"/>
                  </a:cubicBezTo>
                  <a:cubicBezTo>
                    <a:pt x="2062" y="59859"/>
                    <a:pt x="3106" y="58093"/>
                    <a:pt x="3159" y="56085"/>
                  </a:cubicBezTo>
                  <a:cubicBezTo>
                    <a:pt x="5167" y="55068"/>
                    <a:pt x="6398" y="53034"/>
                    <a:pt x="6398" y="50786"/>
                  </a:cubicBezTo>
                  <a:cubicBezTo>
                    <a:pt x="6398" y="48537"/>
                    <a:pt x="5167" y="46530"/>
                    <a:pt x="3159" y="45486"/>
                  </a:cubicBezTo>
                  <a:cubicBezTo>
                    <a:pt x="3159" y="43586"/>
                    <a:pt x="2062" y="41739"/>
                    <a:pt x="376" y="40668"/>
                  </a:cubicBezTo>
                  <a:cubicBezTo>
                    <a:pt x="1901" y="39705"/>
                    <a:pt x="3293" y="37885"/>
                    <a:pt x="3186" y="35824"/>
                  </a:cubicBezTo>
                  <a:cubicBezTo>
                    <a:pt x="5167" y="34780"/>
                    <a:pt x="6398" y="32772"/>
                    <a:pt x="6398" y="30524"/>
                  </a:cubicBezTo>
                  <a:cubicBezTo>
                    <a:pt x="6398" y="28276"/>
                    <a:pt x="5167" y="26268"/>
                    <a:pt x="3159" y="25225"/>
                  </a:cubicBezTo>
                  <a:cubicBezTo>
                    <a:pt x="3079" y="23244"/>
                    <a:pt x="2035" y="21451"/>
                    <a:pt x="376" y="20407"/>
                  </a:cubicBezTo>
                  <a:cubicBezTo>
                    <a:pt x="2062" y="19336"/>
                    <a:pt x="3186" y="17436"/>
                    <a:pt x="3186" y="15616"/>
                  </a:cubicBezTo>
                  <a:cubicBezTo>
                    <a:pt x="3186" y="15589"/>
                    <a:pt x="3186" y="15589"/>
                    <a:pt x="3186" y="15562"/>
                  </a:cubicBezTo>
                  <a:cubicBezTo>
                    <a:pt x="5167" y="14518"/>
                    <a:pt x="6398" y="12511"/>
                    <a:pt x="6398" y="10263"/>
                  </a:cubicBezTo>
                  <a:cubicBezTo>
                    <a:pt x="6398" y="8014"/>
                    <a:pt x="5167" y="6007"/>
                    <a:pt x="3186" y="4963"/>
                  </a:cubicBezTo>
                  <a:cubicBezTo>
                    <a:pt x="3186" y="3036"/>
                    <a:pt x="1981" y="1055"/>
                    <a:pt x="188" y="11"/>
                  </a:cubicBezTo>
                  <a:cubicBezTo>
                    <a:pt x="174" y="4"/>
                    <a:pt x="158" y="1"/>
                    <a:pt x="1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8"/>
            <p:cNvSpPr/>
            <p:nvPr/>
          </p:nvSpPr>
          <p:spPr>
            <a:xfrm>
              <a:off x="224725" y="2845375"/>
              <a:ext cx="159950" cy="2032675"/>
            </a:xfrm>
            <a:custGeom>
              <a:avLst/>
              <a:gdLst/>
              <a:ahLst/>
              <a:cxnLst/>
              <a:rect l="l" t="t" r="r" b="b"/>
              <a:pathLst>
                <a:path w="6398" h="81307" extrusionOk="0">
                  <a:moveTo>
                    <a:pt x="126" y="1"/>
                  </a:moveTo>
                  <a:cubicBezTo>
                    <a:pt x="81" y="1"/>
                    <a:pt x="44" y="24"/>
                    <a:pt x="27" y="57"/>
                  </a:cubicBezTo>
                  <a:cubicBezTo>
                    <a:pt x="27" y="84"/>
                    <a:pt x="1" y="110"/>
                    <a:pt x="1" y="137"/>
                  </a:cubicBezTo>
                  <a:cubicBezTo>
                    <a:pt x="1" y="164"/>
                    <a:pt x="27" y="217"/>
                    <a:pt x="81" y="244"/>
                  </a:cubicBezTo>
                  <a:cubicBezTo>
                    <a:pt x="1821" y="1234"/>
                    <a:pt x="2972" y="3162"/>
                    <a:pt x="2918" y="5035"/>
                  </a:cubicBezTo>
                  <a:cubicBezTo>
                    <a:pt x="2945" y="5089"/>
                    <a:pt x="2945" y="5142"/>
                    <a:pt x="2998" y="5142"/>
                  </a:cubicBezTo>
                  <a:cubicBezTo>
                    <a:pt x="4952" y="6133"/>
                    <a:pt x="6157" y="8086"/>
                    <a:pt x="6157" y="10254"/>
                  </a:cubicBezTo>
                  <a:cubicBezTo>
                    <a:pt x="6157" y="12422"/>
                    <a:pt x="4952" y="14376"/>
                    <a:pt x="2998" y="15367"/>
                  </a:cubicBezTo>
                  <a:cubicBezTo>
                    <a:pt x="2945" y="15393"/>
                    <a:pt x="2918" y="15447"/>
                    <a:pt x="2918" y="15474"/>
                  </a:cubicBezTo>
                  <a:cubicBezTo>
                    <a:pt x="2972" y="17321"/>
                    <a:pt x="1848" y="19248"/>
                    <a:pt x="108" y="20265"/>
                  </a:cubicBezTo>
                  <a:cubicBezTo>
                    <a:pt x="54" y="20292"/>
                    <a:pt x="27" y="20318"/>
                    <a:pt x="27" y="20345"/>
                  </a:cubicBezTo>
                  <a:cubicBezTo>
                    <a:pt x="1" y="20425"/>
                    <a:pt x="27" y="20479"/>
                    <a:pt x="81" y="20506"/>
                  </a:cubicBezTo>
                  <a:cubicBezTo>
                    <a:pt x="1794" y="21496"/>
                    <a:pt x="2865" y="23289"/>
                    <a:pt x="2918" y="25297"/>
                  </a:cubicBezTo>
                  <a:cubicBezTo>
                    <a:pt x="2945" y="25350"/>
                    <a:pt x="2972" y="25404"/>
                    <a:pt x="2998" y="25404"/>
                  </a:cubicBezTo>
                  <a:cubicBezTo>
                    <a:pt x="4952" y="26394"/>
                    <a:pt x="6157" y="28348"/>
                    <a:pt x="6157" y="30516"/>
                  </a:cubicBezTo>
                  <a:cubicBezTo>
                    <a:pt x="6157" y="32684"/>
                    <a:pt x="4952" y="34665"/>
                    <a:pt x="2998" y="35628"/>
                  </a:cubicBezTo>
                  <a:cubicBezTo>
                    <a:pt x="2945" y="35655"/>
                    <a:pt x="2918" y="35709"/>
                    <a:pt x="2918" y="35762"/>
                  </a:cubicBezTo>
                  <a:cubicBezTo>
                    <a:pt x="3106" y="37823"/>
                    <a:pt x="1633" y="39643"/>
                    <a:pt x="108" y="40526"/>
                  </a:cubicBezTo>
                  <a:cubicBezTo>
                    <a:pt x="54" y="40553"/>
                    <a:pt x="27" y="40580"/>
                    <a:pt x="27" y="40633"/>
                  </a:cubicBezTo>
                  <a:cubicBezTo>
                    <a:pt x="1" y="40687"/>
                    <a:pt x="27" y="40741"/>
                    <a:pt x="81" y="40767"/>
                  </a:cubicBezTo>
                  <a:cubicBezTo>
                    <a:pt x="1821" y="41784"/>
                    <a:pt x="2918" y="43631"/>
                    <a:pt x="2918" y="45532"/>
                  </a:cubicBezTo>
                  <a:cubicBezTo>
                    <a:pt x="2918" y="45558"/>
                    <a:pt x="2918" y="45558"/>
                    <a:pt x="2918" y="45558"/>
                  </a:cubicBezTo>
                  <a:cubicBezTo>
                    <a:pt x="2918" y="45612"/>
                    <a:pt x="2945" y="45665"/>
                    <a:pt x="2998" y="45692"/>
                  </a:cubicBezTo>
                  <a:cubicBezTo>
                    <a:pt x="4952" y="46656"/>
                    <a:pt x="6157" y="48610"/>
                    <a:pt x="6157" y="50778"/>
                  </a:cubicBezTo>
                  <a:cubicBezTo>
                    <a:pt x="6157" y="52972"/>
                    <a:pt x="4952" y="54926"/>
                    <a:pt x="2998" y="55890"/>
                  </a:cubicBezTo>
                  <a:cubicBezTo>
                    <a:pt x="2945" y="55917"/>
                    <a:pt x="2918" y="55970"/>
                    <a:pt x="2918" y="55997"/>
                  </a:cubicBezTo>
                  <a:cubicBezTo>
                    <a:pt x="2891" y="58004"/>
                    <a:pt x="1821" y="59798"/>
                    <a:pt x="108" y="60815"/>
                  </a:cubicBezTo>
                  <a:cubicBezTo>
                    <a:pt x="54" y="60815"/>
                    <a:pt x="27" y="60841"/>
                    <a:pt x="27" y="60895"/>
                  </a:cubicBezTo>
                  <a:cubicBezTo>
                    <a:pt x="1" y="60949"/>
                    <a:pt x="27" y="61002"/>
                    <a:pt x="81" y="61029"/>
                  </a:cubicBezTo>
                  <a:cubicBezTo>
                    <a:pt x="1821" y="62046"/>
                    <a:pt x="2891" y="63839"/>
                    <a:pt x="2918" y="65847"/>
                  </a:cubicBezTo>
                  <a:cubicBezTo>
                    <a:pt x="2918" y="65873"/>
                    <a:pt x="2945" y="65927"/>
                    <a:pt x="2998" y="65954"/>
                  </a:cubicBezTo>
                  <a:cubicBezTo>
                    <a:pt x="4952" y="66917"/>
                    <a:pt x="6157" y="68871"/>
                    <a:pt x="6157" y="71066"/>
                  </a:cubicBezTo>
                  <a:cubicBezTo>
                    <a:pt x="6157" y="73234"/>
                    <a:pt x="4952" y="75188"/>
                    <a:pt x="2998" y="76151"/>
                  </a:cubicBezTo>
                  <a:cubicBezTo>
                    <a:pt x="2945" y="76178"/>
                    <a:pt x="2918" y="76232"/>
                    <a:pt x="2918" y="76285"/>
                  </a:cubicBezTo>
                  <a:cubicBezTo>
                    <a:pt x="2891" y="78266"/>
                    <a:pt x="1821" y="80059"/>
                    <a:pt x="81" y="81076"/>
                  </a:cubicBezTo>
                  <a:cubicBezTo>
                    <a:pt x="27" y="81103"/>
                    <a:pt x="1" y="81183"/>
                    <a:pt x="27" y="81237"/>
                  </a:cubicBezTo>
                  <a:cubicBezTo>
                    <a:pt x="61" y="81288"/>
                    <a:pt x="95" y="81306"/>
                    <a:pt x="136" y="81306"/>
                  </a:cubicBezTo>
                  <a:cubicBezTo>
                    <a:pt x="160" y="81306"/>
                    <a:pt x="185" y="81300"/>
                    <a:pt x="215" y="81290"/>
                  </a:cubicBezTo>
                  <a:cubicBezTo>
                    <a:pt x="2008" y="80247"/>
                    <a:pt x="3106" y="78400"/>
                    <a:pt x="3186" y="76366"/>
                  </a:cubicBezTo>
                  <a:cubicBezTo>
                    <a:pt x="5166" y="75322"/>
                    <a:pt x="6398" y="73288"/>
                    <a:pt x="6398" y="71066"/>
                  </a:cubicBezTo>
                  <a:cubicBezTo>
                    <a:pt x="6398" y="68818"/>
                    <a:pt x="5166" y="66783"/>
                    <a:pt x="3186" y="65766"/>
                  </a:cubicBezTo>
                  <a:cubicBezTo>
                    <a:pt x="3106" y="63759"/>
                    <a:pt x="2062" y="61992"/>
                    <a:pt x="375" y="60922"/>
                  </a:cubicBezTo>
                  <a:cubicBezTo>
                    <a:pt x="2062" y="59878"/>
                    <a:pt x="3106" y="58085"/>
                    <a:pt x="3186" y="56077"/>
                  </a:cubicBezTo>
                  <a:cubicBezTo>
                    <a:pt x="5166" y="55060"/>
                    <a:pt x="6398" y="53026"/>
                    <a:pt x="6398" y="50778"/>
                  </a:cubicBezTo>
                  <a:cubicBezTo>
                    <a:pt x="6398" y="48556"/>
                    <a:pt x="5166" y="46522"/>
                    <a:pt x="3186" y="45505"/>
                  </a:cubicBezTo>
                  <a:cubicBezTo>
                    <a:pt x="3159" y="43604"/>
                    <a:pt x="2088" y="41731"/>
                    <a:pt x="375" y="40660"/>
                  </a:cubicBezTo>
                  <a:cubicBezTo>
                    <a:pt x="1901" y="39697"/>
                    <a:pt x="3293" y="37877"/>
                    <a:pt x="3186" y="35816"/>
                  </a:cubicBezTo>
                  <a:cubicBezTo>
                    <a:pt x="5166" y="34799"/>
                    <a:pt x="6398" y="32764"/>
                    <a:pt x="6398" y="30516"/>
                  </a:cubicBezTo>
                  <a:cubicBezTo>
                    <a:pt x="6398" y="28268"/>
                    <a:pt x="5166" y="26260"/>
                    <a:pt x="3186" y="25216"/>
                  </a:cubicBezTo>
                  <a:cubicBezTo>
                    <a:pt x="3079" y="23236"/>
                    <a:pt x="2062" y="21442"/>
                    <a:pt x="375" y="20399"/>
                  </a:cubicBezTo>
                  <a:cubicBezTo>
                    <a:pt x="2088" y="19328"/>
                    <a:pt x="3186" y="17454"/>
                    <a:pt x="3186" y="15608"/>
                  </a:cubicBezTo>
                  <a:cubicBezTo>
                    <a:pt x="3186" y="15581"/>
                    <a:pt x="3186" y="15581"/>
                    <a:pt x="3186" y="15554"/>
                  </a:cubicBezTo>
                  <a:cubicBezTo>
                    <a:pt x="5166" y="14510"/>
                    <a:pt x="6398" y="12503"/>
                    <a:pt x="6398" y="10254"/>
                  </a:cubicBezTo>
                  <a:cubicBezTo>
                    <a:pt x="6398" y="8006"/>
                    <a:pt x="5166" y="5999"/>
                    <a:pt x="3186" y="4955"/>
                  </a:cubicBezTo>
                  <a:cubicBezTo>
                    <a:pt x="3186" y="3028"/>
                    <a:pt x="1981" y="1047"/>
                    <a:pt x="215" y="30"/>
                  </a:cubicBezTo>
                  <a:cubicBezTo>
                    <a:pt x="184" y="10"/>
                    <a:pt x="153" y="1"/>
                    <a:pt x="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5" name="Google Shape;975;p38"/>
          <p:cNvSpPr/>
          <p:nvPr/>
        </p:nvSpPr>
        <p:spPr>
          <a:xfrm rot="5400000" flipH="1">
            <a:off x="-2397294" y="-774472"/>
            <a:ext cx="5570538" cy="3629454"/>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8"/>
          <p:cNvSpPr/>
          <p:nvPr/>
        </p:nvSpPr>
        <p:spPr>
          <a:xfrm rot="-7977677">
            <a:off x="6626195" y="2407944"/>
            <a:ext cx="1601627" cy="1536805"/>
          </a:xfrm>
          <a:custGeom>
            <a:avLst/>
            <a:gdLst/>
            <a:ahLst/>
            <a:cxnLst/>
            <a:rect l="l" t="t" r="r" b="b"/>
            <a:pathLst>
              <a:path w="20582" h="19749" extrusionOk="0">
                <a:moveTo>
                  <a:pt x="15178" y="401"/>
                </a:moveTo>
                <a:cubicBezTo>
                  <a:pt x="11542" y="1"/>
                  <a:pt x="4470" y="1235"/>
                  <a:pt x="2235" y="7773"/>
                </a:cubicBezTo>
                <a:cubicBezTo>
                  <a:pt x="0" y="14311"/>
                  <a:pt x="7939" y="17947"/>
                  <a:pt x="11675" y="18848"/>
                </a:cubicBezTo>
                <a:cubicBezTo>
                  <a:pt x="15445" y="19748"/>
                  <a:pt x="20315" y="19448"/>
                  <a:pt x="20448" y="13477"/>
                </a:cubicBezTo>
                <a:cubicBezTo>
                  <a:pt x="20582" y="7506"/>
                  <a:pt x="18780" y="835"/>
                  <a:pt x="15178" y="40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8"/>
          <p:cNvSpPr/>
          <p:nvPr/>
        </p:nvSpPr>
        <p:spPr>
          <a:xfrm rot="667591">
            <a:off x="5320685" y="2755692"/>
            <a:ext cx="1938907" cy="3305731"/>
          </a:xfrm>
          <a:custGeom>
            <a:avLst/>
            <a:gdLst/>
            <a:ahLst/>
            <a:cxnLst/>
            <a:rect l="l" t="t" r="r" b="b"/>
            <a:pathLst>
              <a:path w="19210" h="32752" extrusionOk="0">
                <a:moveTo>
                  <a:pt x="14053" y="490"/>
                </a:moveTo>
                <a:lnTo>
                  <a:pt x="14053" y="490"/>
                </a:lnTo>
                <a:cubicBezTo>
                  <a:pt x="14026" y="597"/>
                  <a:pt x="13999" y="758"/>
                  <a:pt x="13972" y="918"/>
                </a:cubicBezTo>
                <a:cubicBezTo>
                  <a:pt x="13972" y="865"/>
                  <a:pt x="13972" y="838"/>
                  <a:pt x="13946" y="838"/>
                </a:cubicBezTo>
                <a:cubicBezTo>
                  <a:pt x="13972" y="731"/>
                  <a:pt x="14026" y="597"/>
                  <a:pt x="14053" y="490"/>
                </a:cubicBezTo>
                <a:close/>
                <a:moveTo>
                  <a:pt x="13651" y="1560"/>
                </a:moveTo>
                <a:lnTo>
                  <a:pt x="13651" y="1560"/>
                </a:lnTo>
                <a:cubicBezTo>
                  <a:pt x="13276" y="3862"/>
                  <a:pt x="12045" y="5923"/>
                  <a:pt x="11189" y="8038"/>
                </a:cubicBezTo>
                <a:cubicBezTo>
                  <a:pt x="10522" y="9665"/>
                  <a:pt x="10466" y="11531"/>
                  <a:pt x="10493" y="13318"/>
                </a:cubicBezTo>
                <a:lnTo>
                  <a:pt x="10493" y="13318"/>
                </a:lnTo>
                <a:cubicBezTo>
                  <a:pt x="10490" y="13217"/>
                  <a:pt x="10464" y="13118"/>
                  <a:pt x="10439" y="13043"/>
                </a:cubicBezTo>
                <a:cubicBezTo>
                  <a:pt x="10091" y="10634"/>
                  <a:pt x="9904" y="8412"/>
                  <a:pt x="11001" y="6191"/>
                </a:cubicBezTo>
                <a:cubicBezTo>
                  <a:pt x="11724" y="4772"/>
                  <a:pt x="12714" y="3541"/>
                  <a:pt x="13410" y="2123"/>
                </a:cubicBezTo>
                <a:cubicBezTo>
                  <a:pt x="13491" y="1935"/>
                  <a:pt x="13571" y="1748"/>
                  <a:pt x="13651" y="1560"/>
                </a:cubicBezTo>
                <a:close/>
                <a:moveTo>
                  <a:pt x="13972" y="945"/>
                </a:moveTo>
                <a:lnTo>
                  <a:pt x="13972" y="945"/>
                </a:lnTo>
                <a:cubicBezTo>
                  <a:pt x="13972" y="1079"/>
                  <a:pt x="13946" y="1212"/>
                  <a:pt x="13946" y="1346"/>
                </a:cubicBezTo>
                <a:cubicBezTo>
                  <a:pt x="13946" y="2524"/>
                  <a:pt x="13758" y="3702"/>
                  <a:pt x="13517" y="4853"/>
                </a:cubicBezTo>
                <a:cubicBezTo>
                  <a:pt x="12821" y="7877"/>
                  <a:pt x="11376" y="10580"/>
                  <a:pt x="10760" y="13605"/>
                </a:cubicBezTo>
                <a:cubicBezTo>
                  <a:pt x="10787" y="11357"/>
                  <a:pt x="10921" y="9189"/>
                  <a:pt x="11858" y="7074"/>
                </a:cubicBezTo>
                <a:cubicBezTo>
                  <a:pt x="12741" y="5094"/>
                  <a:pt x="13785" y="3140"/>
                  <a:pt x="13972" y="945"/>
                </a:cubicBezTo>
                <a:close/>
                <a:moveTo>
                  <a:pt x="5002" y="14350"/>
                </a:moveTo>
                <a:cubicBezTo>
                  <a:pt x="5585" y="14350"/>
                  <a:pt x="6085" y="14646"/>
                  <a:pt x="6746" y="15104"/>
                </a:cubicBezTo>
                <a:cubicBezTo>
                  <a:pt x="6879" y="15184"/>
                  <a:pt x="7013" y="15264"/>
                  <a:pt x="7147" y="15372"/>
                </a:cubicBezTo>
                <a:cubicBezTo>
                  <a:pt x="6694" y="15252"/>
                  <a:pt x="6232" y="15200"/>
                  <a:pt x="5767" y="15200"/>
                </a:cubicBezTo>
                <a:cubicBezTo>
                  <a:pt x="4364" y="15200"/>
                  <a:pt x="2927" y="15672"/>
                  <a:pt x="1580" y="16174"/>
                </a:cubicBezTo>
                <a:cubicBezTo>
                  <a:pt x="2329" y="15666"/>
                  <a:pt x="3025" y="15077"/>
                  <a:pt x="3855" y="14676"/>
                </a:cubicBezTo>
                <a:cubicBezTo>
                  <a:pt x="4297" y="14450"/>
                  <a:pt x="4663" y="14350"/>
                  <a:pt x="5002" y="14350"/>
                </a:cubicBezTo>
                <a:close/>
                <a:moveTo>
                  <a:pt x="5753" y="15432"/>
                </a:moveTo>
                <a:cubicBezTo>
                  <a:pt x="6514" y="15432"/>
                  <a:pt x="7262" y="15581"/>
                  <a:pt x="7977" y="15960"/>
                </a:cubicBezTo>
                <a:cubicBezTo>
                  <a:pt x="8619" y="16389"/>
                  <a:pt x="9208" y="16870"/>
                  <a:pt x="9743" y="17406"/>
                </a:cubicBezTo>
                <a:cubicBezTo>
                  <a:pt x="8352" y="16737"/>
                  <a:pt x="6906" y="16389"/>
                  <a:pt x="5381" y="16335"/>
                </a:cubicBezTo>
                <a:lnTo>
                  <a:pt x="4765" y="16335"/>
                </a:lnTo>
                <a:cubicBezTo>
                  <a:pt x="3828" y="16335"/>
                  <a:pt x="2918" y="16469"/>
                  <a:pt x="1981" y="16576"/>
                </a:cubicBezTo>
                <a:cubicBezTo>
                  <a:pt x="1633" y="16603"/>
                  <a:pt x="1312" y="16629"/>
                  <a:pt x="964" y="16656"/>
                </a:cubicBezTo>
                <a:cubicBezTo>
                  <a:pt x="2489" y="16094"/>
                  <a:pt x="4149" y="15432"/>
                  <a:pt x="5753" y="15432"/>
                </a:cubicBezTo>
                <a:close/>
                <a:moveTo>
                  <a:pt x="18748" y="11060"/>
                </a:moveTo>
                <a:cubicBezTo>
                  <a:pt x="18737" y="11089"/>
                  <a:pt x="18737" y="11129"/>
                  <a:pt x="18737" y="11169"/>
                </a:cubicBezTo>
                <a:cubicBezTo>
                  <a:pt x="18603" y="11892"/>
                  <a:pt x="18442" y="12588"/>
                  <a:pt x="18282" y="13284"/>
                </a:cubicBezTo>
                <a:cubicBezTo>
                  <a:pt x="17907" y="14729"/>
                  <a:pt x="17291" y="16255"/>
                  <a:pt x="16087" y="17165"/>
                </a:cubicBezTo>
                <a:cubicBezTo>
                  <a:pt x="14963" y="17995"/>
                  <a:pt x="13223" y="18289"/>
                  <a:pt x="12045" y="19119"/>
                </a:cubicBezTo>
                <a:cubicBezTo>
                  <a:pt x="12473" y="18342"/>
                  <a:pt x="12955" y="17700"/>
                  <a:pt x="13785" y="17218"/>
                </a:cubicBezTo>
                <a:cubicBezTo>
                  <a:pt x="14508" y="16790"/>
                  <a:pt x="15257" y="16469"/>
                  <a:pt x="15873" y="15907"/>
                </a:cubicBezTo>
                <a:cubicBezTo>
                  <a:pt x="16542" y="15291"/>
                  <a:pt x="17077" y="14408"/>
                  <a:pt x="17532" y="13659"/>
                </a:cubicBezTo>
                <a:cubicBezTo>
                  <a:pt x="18036" y="12864"/>
                  <a:pt x="18250" y="11859"/>
                  <a:pt x="18748" y="11060"/>
                </a:cubicBezTo>
                <a:close/>
                <a:moveTo>
                  <a:pt x="18549" y="10928"/>
                </a:moveTo>
                <a:lnTo>
                  <a:pt x="18549" y="10928"/>
                </a:lnTo>
                <a:cubicBezTo>
                  <a:pt x="18201" y="11517"/>
                  <a:pt x="18014" y="12213"/>
                  <a:pt x="17693" y="12856"/>
                </a:cubicBezTo>
                <a:cubicBezTo>
                  <a:pt x="17184" y="13899"/>
                  <a:pt x="16488" y="14863"/>
                  <a:pt x="15712" y="15719"/>
                </a:cubicBezTo>
                <a:cubicBezTo>
                  <a:pt x="15016" y="16469"/>
                  <a:pt x="13919" y="16844"/>
                  <a:pt x="13062" y="17379"/>
                </a:cubicBezTo>
                <a:cubicBezTo>
                  <a:pt x="12313" y="17861"/>
                  <a:pt x="11911" y="18798"/>
                  <a:pt x="11510" y="19547"/>
                </a:cubicBezTo>
                <a:cubicBezTo>
                  <a:pt x="11485" y="19571"/>
                  <a:pt x="11461" y="19573"/>
                  <a:pt x="11457" y="19594"/>
                </a:cubicBezTo>
                <a:lnTo>
                  <a:pt x="11457" y="19594"/>
                </a:lnTo>
                <a:cubicBezTo>
                  <a:pt x="11836" y="15557"/>
                  <a:pt x="16249" y="13818"/>
                  <a:pt x="18549" y="10928"/>
                </a:cubicBezTo>
                <a:close/>
                <a:moveTo>
                  <a:pt x="6505" y="16683"/>
                </a:moveTo>
                <a:lnTo>
                  <a:pt x="6505" y="16683"/>
                </a:lnTo>
                <a:cubicBezTo>
                  <a:pt x="7763" y="16844"/>
                  <a:pt x="8994" y="17245"/>
                  <a:pt x="10145" y="17914"/>
                </a:cubicBezTo>
                <a:cubicBezTo>
                  <a:pt x="10573" y="18450"/>
                  <a:pt x="10921" y="19065"/>
                  <a:pt x="11135" y="19788"/>
                </a:cubicBezTo>
                <a:cubicBezTo>
                  <a:pt x="9315" y="19172"/>
                  <a:pt x="8191" y="17432"/>
                  <a:pt x="6505" y="16683"/>
                </a:cubicBezTo>
                <a:close/>
                <a:moveTo>
                  <a:pt x="6772" y="20270"/>
                </a:moveTo>
                <a:cubicBezTo>
                  <a:pt x="7736" y="21581"/>
                  <a:pt x="9342" y="22384"/>
                  <a:pt x="10466" y="23535"/>
                </a:cubicBezTo>
                <a:cubicBezTo>
                  <a:pt x="9074" y="22598"/>
                  <a:pt x="7120" y="22331"/>
                  <a:pt x="6826" y="20350"/>
                </a:cubicBezTo>
                <a:cubicBezTo>
                  <a:pt x="6799" y="20323"/>
                  <a:pt x="6772" y="20296"/>
                  <a:pt x="6746" y="20270"/>
                </a:cubicBezTo>
                <a:close/>
                <a:moveTo>
                  <a:pt x="16221" y="20698"/>
                </a:moveTo>
                <a:cubicBezTo>
                  <a:pt x="15685" y="21635"/>
                  <a:pt x="14267" y="22304"/>
                  <a:pt x="13464" y="22812"/>
                </a:cubicBezTo>
                <a:cubicBezTo>
                  <a:pt x="12955" y="23187"/>
                  <a:pt x="12233" y="23615"/>
                  <a:pt x="11831" y="24177"/>
                </a:cubicBezTo>
                <a:cubicBezTo>
                  <a:pt x="12286" y="22357"/>
                  <a:pt x="14722" y="21768"/>
                  <a:pt x="16221" y="20698"/>
                </a:cubicBezTo>
                <a:close/>
                <a:moveTo>
                  <a:pt x="6692" y="20939"/>
                </a:moveTo>
                <a:cubicBezTo>
                  <a:pt x="7388" y="22893"/>
                  <a:pt x="9957" y="22866"/>
                  <a:pt x="11135" y="24445"/>
                </a:cubicBezTo>
                <a:cubicBezTo>
                  <a:pt x="9395" y="23481"/>
                  <a:pt x="6772" y="23080"/>
                  <a:pt x="6692" y="20939"/>
                </a:cubicBezTo>
                <a:close/>
                <a:moveTo>
                  <a:pt x="16194" y="21126"/>
                </a:moveTo>
                <a:cubicBezTo>
                  <a:pt x="15766" y="22304"/>
                  <a:pt x="14749" y="22919"/>
                  <a:pt x="13571" y="23455"/>
                </a:cubicBezTo>
                <a:cubicBezTo>
                  <a:pt x="12982" y="23722"/>
                  <a:pt x="12393" y="24017"/>
                  <a:pt x="11938" y="24445"/>
                </a:cubicBezTo>
                <a:cubicBezTo>
                  <a:pt x="12447" y="23562"/>
                  <a:pt x="13785" y="22919"/>
                  <a:pt x="14534" y="22411"/>
                </a:cubicBezTo>
                <a:cubicBezTo>
                  <a:pt x="15070" y="22063"/>
                  <a:pt x="15739" y="21661"/>
                  <a:pt x="16194" y="21126"/>
                </a:cubicBezTo>
                <a:close/>
                <a:moveTo>
                  <a:pt x="14048" y="0"/>
                </a:moveTo>
                <a:cubicBezTo>
                  <a:pt x="14002" y="0"/>
                  <a:pt x="13958" y="28"/>
                  <a:pt x="13946" y="88"/>
                </a:cubicBezTo>
                <a:cubicBezTo>
                  <a:pt x="13196" y="2390"/>
                  <a:pt x="11751" y="4183"/>
                  <a:pt x="10680" y="6298"/>
                </a:cubicBezTo>
                <a:cubicBezTo>
                  <a:pt x="9610" y="8466"/>
                  <a:pt x="9877" y="10795"/>
                  <a:pt x="10225" y="13096"/>
                </a:cubicBezTo>
                <a:cubicBezTo>
                  <a:pt x="10305" y="13766"/>
                  <a:pt x="10413" y="14435"/>
                  <a:pt x="10520" y="15104"/>
                </a:cubicBezTo>
                <a:cubicBezTo>
                  <a:pt x="10520" y="15131"/>
                  <a:pt x="10520" y="15157"/>
                  <a:pt x="10520" y="15157"/>
                </a:cubicBezTo>
                <a:cubicBezTo>
                  <a:pt x="10520" y="15184"/>
                  <a:pt x="10520" y="15211"/>
                  <a:pt x="10546" y="15211"/>
                </a:cubicBezTo>
                <a:cubicBezTo>
                  <a:pt x="10734" y="16469"/>
                  <a:pt x="10921" y="17727"/>
                  <a:pt x="11082" y="18985"/>
                </a:cubicBezTo>
                <a:cubicBezTo>
                  <a:pt x="10520" y="17700"/>
                  <a:pt x="9502" y="16737"/>
                  <a:pt x="8352" y="15907"/>
                </a:cubicBezTo>
                <a:cubicBezTo>
                  <a:pt x="8352" y="15880"/>
                  <a:pt x="8352" y="15853"/>
                  <a:pt x="8325" y="15853"/>
                </a:cubicBezTo>
                <a:cubicBezTo>
                  <a:pt x="8298" y="15853"/>
                  <a:pt x="8271" y="15827"/>
                  <a:pt x="8271" y="15827"/>
                </a:cubicBezTo>
                <a:cubicBezTo>
                  <a:pt x="7602" y="15345"/>
                  <a:pt x="6906" y="14890"/>
                  <a:pt x="6237" y="14461"/>
                </a:cubicBezTo>
                <a:cubicBezTo>
                  <a:pt x="5829" y="14193"/>
                  <a:pt x="5417" y="14081"/>
                  <a:pt x="5004" y="14081"/>
                </a:cubicBezTo>
                <a:cubicBezTo>
                  <a:pt x="3280" y="14081"/>
                  <a:pt x="1550" y="16040"/>
                  <a:pt x="81" y="16710"/>
                </a:cubicBezTo>
                <a:cubicBezTo>
                  <a:pt x="27" y="16737"/>
                  <a:pt x="1" y="16790"/>
                  <a:pt x="27" y="16844"/>
                </a:cubicBezTo>
                <a:cubicBezTo>
                  <a:pt x="27" y="16870"/>
                  <a:pt x="54" y="16870"/>
                  <a:pt x="54" y="16870"/>
                </a:cubicBezTo>
                <a:cubicBezTo>
                  <a:pt x="54" y="16870"/>
                  <a:pt x="54" y="16897"/>
                  <a:pt x="81" y="16897"/>
                </a:cubicBezTo>
                <a:cubicBezTo>
                  <a:pt x="81" y="16924"/>
                  <a:pt x="108" y="16924"/>
                  <a:pt x="108" y="16924"/>
                </a:cubicBezTo>
                <a:lnTo>
                  <a:pt x="135" y="16924"/>
                </a:lnTo>
                <a:cubicBezTo>
                  <a:pt x="1580" y="16924"/>
                  <a:pt x="2972" y="16656"/>
                  <a:pt x="4390" y="16576"/>
                </a:cubicBezTo>
                <a:lnTo>
                  <a:pt x="5354" y="16576"/>
                </a:lnTo>
                <a:cubicBezTo>
                  <a:pt x="7736" y="16870"/>
                  <a:pt x="8967" y="19413"/>
                  <a:pt x="11242" y="20082"/>
                </a:cubicBezTo>
                <a:cubicBezTo>
                  <a:pt x="11376" y="21367"/>
                  <a:pt x="11483" y="22679"/>
                  <a:pt x="11483" y="23990"/>
                </a:cubicBezTo>
                <a:cubicBezTo>
                  <a:pt x="11483" y="24124"/>
                  <a:pt x="11483" y="24284"/>
                  <a:pt x="11483" y="24445"/>
                </a:cubicBezTo>
                <a:cubicBezTo>
                  <a:pt x="10413" y="22545"/>
                  <a:pt x="7977" y="21715"/>
                  <a:pt x="6799" y="19895"/>
                </a:cubicBezTo>
                <a:cubicBezTo>
                  <a:pt x="6778" y="19863"/>
                  <a:pt x="6740" y="19848"/>
                  <a:pt x="6701" y="19848"/>
                </a:cubicBezTo>
                <a:cubicBezTo>
                  <a:pt x="6640" y="19848"/>
                  <a:pt x="6574" y="19884"/>
                  <a:pt x="6558" y="19948"/>
                </a:cubicBezTo>
                <a:cubicBezTo>
                  <a:pt x="6237" y="21340"/>
                  <a:pt x="6719" y="22411"/>
                  <a:pt x="7897" y="23241"/>
                </a:cubicBezTo>
                <a:cubicBezTo>
                  <a:pt x="8967" y="23990"/>
                  <a:pt x="10386" y="24177"/>
                  <a:pt x="11456" y="24954"/>
                </a:cubicBezTo>
                <a:cubicBezTo>
                  <a:pt x="11349" y="27523"/>
                  <a:pt x="10734" y="30093"/>
                  <a:pt x="10145" y="32609"/>
                </a:cubicBezTo>
                <a:cubicBezTo>
                  <a:pt x="10112" y="32690"/>
                  <a:pt x="10188" y="32751"/>
                  <a:pt x="10265" y="32751"/>
                </a:cubicBezTo>
                <a:cubicBezTo>
                  <a:pt x="10315" y="32751"/>
                  <a:pt x="10365" y="32725"/>
                  <a:pt x="10386" y="32662"/>
                </a:cubicBezTo>
                <a:cubicBezTo>
                  <a:pt x="10760" y="31003"/>
                  <a:pt x="11108" y="29343"/>
                  <a:pt x="11430" y="27684"/>
                </a:cubicBezTo>
                <a:cubicBezTo>
                  <a:pt x="11563" y="26854"/>
                  <a:pt x="11670" y="26024"/>
                  <a:pt x="11697" y="25194"/>
                </a:cubicBezTo>
                <a:cubicBezTo>
                  <a:pt x="12179" y="24017"/>
                  <a:pt x="13839" y="23669"/>
                  <a:pt x="14829" y="23080"/>
                </a:cubicBezTo>
                <a:cubicBezTo>
                  <a:pt x="15899" y="22491"/>
                  <a:pt x="16488" y="21581"/>
                  <a:pt x="16595" y="20377"/>
                </a:cubicBezTo>
                <a:cubicBezTo>
                  <a:pt x="16595" y="20350"/>
                  <a:pt x="16595" y="20350"/>
                  <a:pt x="16595" y="20323"/>
                </a:cubicBezTo>
                <a:cubicBezTo>
                  <a:pt x="16622" y="20270"/>
                  <a:pt x="16569" y="20243"/>
                  <a:pt x="16515" y="20216"/>
                </a:cubicBezTo>
                <a:lnTo>
                  <a:pt x="16462" y="20216"/>
                </a:lnTo>
                <a:cubicBezTo>
                  <a:pt x="16435" y="20216"/>
                  <a:pt x="16435" y="20243"/>
                  <a:pt x="16408" y="20243"/>
                </a:cubicBezTo>
                <a:cubicBezTo>
                  <a:pt x="15043" y="21474"/>
                  <a:pt x="12473" y="21983"/>
                  <a:pt x="11724" y="23722"/>
                </a:cubicBezTo>
                <a:cubicBezTo>
                  <a:pt x="11724" y="22571"/>
                  <a:pt x="11644" y="21447"/>
                  <a:pt x="11510" y="20323"/>
                </a:cubicBezTo>
                <a:cubicBezTo>
                  <a:pt x="11510" y="20189"/>
                  <a:pt x="11483" y="20082"/>
                  <a:pt x="11483" y="19948"/>
                </a:cubicBezTo>
                <a:cubicBezTo>
                  <a:pt x="12072" y="19172"/>
                  <a:pt x="13250" y="18824"/>
                  <a:pt x="14106" y="18450"/>
                </a:cubicBezTo>
                <a:cubicBezTo>
                  <a:pt x="15070" y="18021"/>
                  <a:pt x="16060" y="17593"/>
                  <a:pt x="16809" y="16844"/>
                </a:cubicBezTo>
                <a:cubicBezTo>
                  <a:pt x="18522" y="15157"/>
                  <a:pt x="18790" y="12160"/>
                  <a:pt x="19192" y="9938"/>
                </a:cubicBezTo>
                <a:cubicBezTo>
                  <a:pt x="19210" y="9848"/>
                  <a:pt x="19130" y="9770"/>
                  <a:pt x="19060" y="9770"/>
                </a:cubicBezTo>
                <a:cubicBezTo>
                  <a:pt x="19026" y="9770"/>
                  <a:pt x="18995" y="9788"/>
                  <a:pt x="18978" y="9831"/>
                </a:cubicBezTo>
                <a:cubicBezTo>
                  <a:pt x="18014" y="11758"/>
                  <a:pt x="15846" y="13070"/>
                  <a:pt x="14294" y="14488"/>
                </a:cubicBezTo>
                <a:cubicBezTo>
                  <a:pt x="12982" y="15693"/>
                  <a:pt x="11751" y="17138"/>
                  <a:pt x="11349" y="18851"/>
                </a:cubicBezTo>
                <a:cubicBezTo>
                  <a:pt x="11162" y="17593"/>
                  <a:pt x="10975" y="16335"/>
                  <a:pt x="10760" y="15104"/>
                </a:cubicBezTo>
                <a:cubicBezTo>
                  <a:pt x="11028" y="12534"/>
                  <a:pt x="11911" y="10233"/>
                  <a:pt x="12821" y="7877"/>
                </a:cubicBezTo>
                <a:cubicBezTo>
                  <a:pt x="13758" y="5334"/>
                  <a:pt x="14267" y="2818"/>
                  <a:pt x="14160" y="115"/>
                </a:cubicBezTo>
                <a:cubicBezTo>
                  <a:pt x="14160" y="42"/>
                  <a:pt x="14103" y="0"/>
                  <a:pt x="1404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8"/>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79" name="Google Shape;979;p38"/>
          <p:cNvSpPr txBox="1">
            <a:spLocks noGrp="1"/>
          </p:cNvSpPr>
          <p:nvPr>
            <p:ph type="subTitle" idx="1"/>
          </p:nvPr>
        </p:nvSpPr>
        <p:spPr>
          <a:xfrm>
            <a:off x="1613400" y="1323950"/>
            <a:ext cx="3573300" cy="4545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200"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80" name="Google Shape;980;p38"/>
          <p:cNvSpPr txBox="1">
            <a:spLocks noGrp="1"/>
          </p:cNvSpPr>
          <p:nvPr>
            <p:ph type="subTitle" idx="2"/>
          </p:nvPr>
        </p:nvSpPr>
        <p:spPr>
          <a:xfrm>
            <a:off x="1613400" y="2377655"/>
            <a:ext cx="3573300" cy="4545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200"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81" name="Google Shape;981;p38"/>
          <p:cNvSpPr txBox="1">
            <a:spLocks noGrp="1"/>
          </p:cNvSpPr>
          <p:nvPr>
            <p:ph type="subTitle" idx="3"/>
          </p:nvPr>
        </p:nvSpPr>
        <p:spPr>
          <a:xfrm>
            <a:off x="1613400" y="1791690"/>
            <a:ext cx="35733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982" name="Google Shape;982;p38"/>
          <p:cNvSpPr txBox="1">
            <a:spLocks noGrp="1"/>
          </p:cNvSpPr>
          <p:nvPr>
            <p:ph type="subTitle" idx="4"/>
          </p:nvPr>
        </p:nvSpPr>
        <p:spPr>
          <a:xfrm>
            <a:off x="1613400" y="2845395"/>
            <a:ext cx="35733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983" name="Google Shape;983;p38"/>
          <p:cNvSpPr txBox="1">
            <a:spLocks noGrp="1"/>
          </p:cNvSpPr>
          <p:nvPr>
            <p:ph type="subTitle" idx="5"/>
          </p:nvPr>
        </p:nvSpPr>
        <p:spPr>
          <a:xfrm>
            <a:off x="1613400" y="3431360"/>
            <a:ext cx="3573300" cy="4545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2200" b="1">
                <a:solidFill>
                  <a:schemeClr val="accent2"/>
                </a:solidFill>
                <a:latin typeface="Hammersmith One"/>
                <a:ea typeface="Hammersmith One"/>
                <a:cs typeface="Hammersmith One"/>
                <a:sym typeface="Hammersmith 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84" name="Google Shape;984;p38"/>
          <p:cNvSpPr txBox="1">
            <a:spLocks noGrp="1"/>
          </p:cNvSpPr>
          <p:nvPr>
            <p:ph type="subTitle" idx="6"/>
          </p:nvPr>
        </p:nvSpPr>
        <p:spPr>
          <a:xfrm>
            <a:off x="1613400" y="3899100"/>
            <a:ext cx="35733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
        <p:cNvGrpSpPr/>
        <p:nvPr/>
      </p:nvGrpSpPr>
      <p:grpSpPr>
        <a:xfrm>
          <a:off x="0" y="0"/>
          <a:ext cx="0" cy="0"/>
          <a:chOff x="0" y="0"/>
          <a:chExt cx="0" cy="0"/>
        </a:xfrm>
      </p:grpSpPr>
      <p:sp>
        <p:nvSpPr>
          <p:cNvPr id="92" name="Google Shape;92;p4"/>
          <p:cNvSpPr/>
          <p:nvPr/>
        </p:nvSpPr>
        <p:spPr>
          <a:xfrm rot="-1762095" flipH="1">
            <a:off x="-645480" y="2383695"/>
            <a:ext cx="2540453" cy="3781447"/>
          </a:xfrm>
          <a:custGeom>
            <a:avLst/>
            <a:gdLst/>
            <a:ahLst/>
            <a:cxnLst/>
            <a:rect l="l" t="t" r="r" b="b"/>
            <a:pathLst>
              <a:path w="142469" h="136664" extrusionOk="0">
                <a:moveTo>
                  <a:pt x="97052" y="0"/>
                </a:moveTo>
                <a:cubicBezTo>
                  <a:pt x="94985" y="0"/>
                  <a:pt x="92658" y="685"/>
                  <a:pt x="89955" y="2065"/>
                </a:cubicBezTo>
                <a:cubicBezTo>
                  <a:pt x="76197" y="9104"/>
                  <a:pt x="81149" y="14564"/>
                  <a:pt x="82755" y="40634"/>
                </a:cubicBezTo>
                <a:cubicBezTo>
                  <a:pt x="85458" y="83646"/>
                  <a:pt x="12896" y="58112"/>
                  <a:pt x="4519" y="103881"/>
                </a:cubicBezTo>
                <a:cubicBezTo>
                  <a:pt x="0" y="128495"/>
                  <a:pt x="10558" y="136664"/>
                  <a:pt x="39417" y="136664"/>
                </a:cubicBezTo>
                <a:cubicBezTo>
                  <a:pt x="47997" y="136664"/>
                  <a:pt x="58195" y="135942"/>
                  <a:pt x="70095" y="134715"/>
                </a:cubicBezTo>
                <a:cubicBezTo>
                  <a:pt x="122047" y="129389"/>
                  <a:pt x="142469" y="101392"/>
                  <a:pt x="125767" y="56907"/>
                </a:cubicBezTo>
                <a:cubicBezTo>
                  <a:pt x="111706" y="19432"/>
                  <a:pt x="108060" y="0"/>
                  <a:pt x="970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8139625" y="1901675"/>
            <a:ext cx="1844545" cy="1627040"/>
          </a:xfrm>
          <a:custGeom>
            <a:avLst/>
            <a:gdLst/>
            <a:ahLst/>
            <a:cxnLst/>
            <a:rect l="l" t="t" r="r" b="b"/>
            <a:pathLst>
              <a:path w="13679" h="12066" extrusionOk="0">
                <a:moveTo>
                  <a:pt x="7541" y="1"/>
                </a:moveTo>
                <a:cubicBezTo>
                  <a:pt x="7109" y="1"/>
                  <a:pt x="6648" y="24"/>
                  <a:pt x="6157" y="68"/>
                </a:cubicBezTo>
                <a:cubicBezTo>
                  <a:pt x="1981" y="443"/>
                  <a:pt x="28" y="3173"/>
                  <a:pt x="1" y="6385"/>
                </a:cubicBezTo>
                <a:cubicBezTo>
                  <a:pt x="598" y="10109"/>
                  <a:pt x="2003" y="12066"/>
                  <a:pt x="5300" y="12066"/>
                </a:cubicBezTo>
                <a:cubicBezTo>
                  <a:pt x="5700" y="12066"/>
                  <a:pt x="6128" y="12037"/>
                  <a:pt x="6585" y="11979"/>
                </a:cubicBezTo>
                <a:cubicBezTo>
                  <a:pt x="10680" y="11470"/>
                  <a:pt x="13678" y="9516"/>
                  <a:pt x="12822" y="4297"/>
                </a:cubicBezTo>
                <a:cubicBezTo>
                  <a:pt x="12326" y="1256"/>
                  <a:pt x="10731" y="1"/>
                  <a:pt x="75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txBox="1">
            <a:spLocks noGrp="1"/>
          </p:cNvSpPr>
          <p:nvPr>
            <p:ph type="body" idx="1"/>
          </p:nvPr>
        </p:nvSpPr>
        <p:spPr>
          <a:xfrm>
            <a:off x="713250" y="1152475"/>
            <a:ext cx="77175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1"/>
              </a:buClr>
              <a:buSzPts val="1200"/>
              <a:buAutoNum type="arabicPeriod"/>
              <a:defRPr sz="1200"/>
            </a:lvl1pPr>
            <a:lvl2pPr marL="914400" lvl="1" indent="-304800">
              <a:spcBef>
                <a:spcPts val="0"/>
              </a:spcBef>
              <a:spcAft>
                <a:spcPts val="0"/>
              </a:spcAft>
              <a:buClr>
                <a:srgbClr val="434343"/>
              </a:buClr>
              <a:buSzPts val="1200"/>
              <a:buFont typeface="Roboto Condensed Light"/>
              <a:buAutoNum type="alphaLcPeriod"/>
              <a:defRPr/>
            </a:lvl2pPr>
            <a:lvl3pPr marL="1371600" lvl="2" indent="-304800">
              <a:spcBef>
                <a:spcPts val="0"/>
              </a:spcBef>
              <a:spcAft>
                <a:spcPts val="0"/>
              </a:spcAft>
              <a:buClr>
                <a:srgbClr val="434343"/>
              </a:buClr>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95" name="Google Shape;95;p4"/>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extLst>
      <p:ext uri="{BB962C8B-B14F-4D97-AF65-F5344CB8AC3E}">
        <p14:creationId xmlns:p14="http://schemas.microsoft.com/office/powerpoint/2010/main" val="30814625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11"/>
        <p:cNvGrpSpPr/>
        <p:nvPr/>
      </p:nvGrpSpPr>
      <p:grpSpPr>
        <a:xfrm>
          <a:off x="0" y="0"/>
          <a:ext cx="0" cy="0"/>
          <a:chOff x="0" y="0"/>
          <a:chExt cx="0" cy="0"/>
        </a:xfrm>
      </p:grpSpPr>
      <p:sp>
        <p:nvSpPr>
          <p:cNvPr id="212" name="Google Shape;212;p13"/>
          <p:cNvSpPr/>
          <p:nvPr/>
        </p:nvSpPr>
        <p:spPr>
          <a:xfrm>
            <a:off x="7233675" y="-730075"/>
            <a:ext cx="3030078" cy="3486687"/>
          </a:xfrm>
          <a:custGeom>
            <a:avLst/>
            <a:gdLst/>
            <a:ahLst/>
            <a:cxnLst/>
            <a:rect l="l" t="t" r="r" b="b"/>
            <a:pathLst>
              <a:path w="72386" h="83294" extrusionOk="0">
                <a:moveTo>
                  <a:pt x="50403" y="3137"/>
                </a:moveTo>
                <a:cubicBezTo>
                  <a:pt x="56941" y="6272"/>
                  <a:pt x="64246" y="10108"/>
                  <a:pt x="60711" y="17614"/>
                </a:cubicBezTo>
                <a:cubicBezTo>
                  <a:pt x="57175" y="25119"/>
                  <a:pt x="44632" y="42031"/>
                  <a:pt x="52938" y="45433"/>
                </a:cubicBezTo>
                <a:cubicBezTo>
                  <a:pt x="61211" y="48803"/>
                  <a:pt x="72386" y="48302"/>
                  <a:pt x="71885" y="57942"/>
                </a:cubicBezTo>
                <a:cubicBezTo>
                  <a:pt x="71351" y="67583"/>
                  <a:pt x="54640" y="83294"/>
                  <a:pt x="40096" y="76189"/>
                </a:cubicBezTo>
                <a:cubicBezTo>
                  <a:pt x="25552" y="69084"/>
                  <a:pt x="35359" y="53839"/>
                  <a:pt x="20982" y="50137"/>
                </a:cubicBezTo>
                <a:cubicBezTo>
                  <a:pt x="6605" y="46434"/>
                  <a:pt x="1" y="20916"/>
                  <a:pt x="6939" y="13477"/>
                </a:cubicBezTo>
                <a:cubicBezTo>
                  <a:pt x="13877" y="6039"/>
                  <a:pt x="43865" y="1"/>
                  <a:pt x="50403" y="313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3"/>
          <p:cNvSpPr/>
          <p:nvPr/>
        </p:nvSpPr>
        <p:spPr>
          <a:xfrm rot="2540379">
            <a:off x="-721411" y="3502530"/>
            <a:ext cx="2268525" cy="1945325"/>
          </a:xfrm>
          <a:custGeom>
            <a:avLst/>
            <a:gdLst/>
            <a:ahLst/>
            <a:cxnLst/>
            <a:rect l="l" t="t" r="r" b="b"/>
            <a:pathLst>
              <a:path w="40029" h="34326" extrusionOk="0">
                <a:moveTo>
                  <a:pt x="7939" y="1669"/>
                </a:moveTo>
                <a:cubicBezTo>
                  <a:pt x="12943" y="3370"/>
                  <a:pt x="11275" y="10875"/>
                  <a:pt x="18780" y="8040"/>
                </a:cubicBezTo>
                <a:cubicBezTo>
                  <a:pt x="26286" y="5238"/>
                  <a:pt x="30722" y="3770"/>
                  <a:pt x="35392" y="8040"/>
                </a:cubicBezTo>
                <a:cubicBezTo>
                  <a:pt x="40029" y="12343"/>
                  <a:pt x="29621" y="14411"/>
                  <a:pt x="33991" y="20682"/>
                </a:cubicBezTo>
                <a:cubicBezTo>
                  <a:pt x="38361" y="26920"/>
                  <a:pt x="27520" y="34325"/>
                  <a:pt x="19814" y="30523"/>
                </a:cubicBezTo>
                <a:cubicBezTo>
                  <a:pt x="12109" y="26720"/>
                  <a:pt x="4937" y="23851"/>
                  <a:pt x="2502" y="16613"/>
                </a:cubicBezTo>
                <a:cubicBezTo>
                  <a:pt x="0" y="9207"/>
                  <a:pt x="2936" y="1"/>
                  <a:pt x="7939" y="166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3"/>
          <p:cNvSpPr txBox="1">
            <a:spLocks noGrp="1"/>
          </p:cNvSpPr>
          <p:nvPr>
            <p:ph type="subTitle" idx="1"/>
          </p:nvPr>
        </p:nvSpPr>
        <p:spPr>
          <a:xfrm>
            <a:off x="3905700"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5" name="Google Shape;215;p13"/>
          <p:cNvSpPr txBox="1">
            <a:spLocks noGrp="1"/>
          </p:cNvSpPr>
          <p:nvPr>
            <p:ph type="subTitle" idx="2"/>
          </p:nvPr>
        </p:nvSpPr>
        <p:spPr>
          <a:xfrm>
            <a:off x="1391100"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16" name="Google Shape;216;p13"/>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17" name="Google Shape;217;p13">
            <a:hlinkClick r:id="rId2" action="ppaction://hlinksldjump"/>
          </p:cNvPr>
          <p:cNvSpPr txBox="1">
            <a:spLocks noGrp="1"/>
          </p:cNvSpPr>
          <p:nvPr>
            <p:ph type="subTitle" idx="3"/>
          </p:nvPr>
        </p:nvSpPr>
        <p:spPr>
          <a:xfrm>
            <a:off x="1391100"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8" name="Google Shape;218;p13">
            <a:hlinkClick r:id="" action="ppaction://noaction"/>
          </p:cNvPr>
          <p:cNvSpPr txBox="1">
            <a:spLocks noGrp="1"/>
          </p:cNvSpPr>
          <p:nvPr>
            <p:ph type="subTitle" idx="4"/>
          </p:nvPr>
        </p:nvSpPr>
        <p:spPr>
          <a:xfrm>
            <a:off x="3905700"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19" name="Google Shape;219;p13">
            <a:hlinkClick r:id="rId3" action="ppaction://hlinksldjump"/>
          </p:cNvPr>
          <p:cNvSpPr txBox="1">
            <a:spLocks noGrp="1"/>
          </p:cNvSpPr>
          <p:nvPr>
            <p:ph type="subTitle" idx="5"/>
          </p:nvPr>
        </p:nvSpPr>
        <p:spPr>
          <a:xfrm>
            <a:off x="1391100"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0" name="Google Shape;220;p13">
            <a:hlinkClick r:id="" action="ppaction://noaction"/>
          </p:cNvPr>
          <p:cNvSpPr txBox="1">
            <a:spLocks noGrp="1"/>
          </p:cNvSpPr>
          <p:nvPr>
            <p:ph type="subTitle" idx="6"/>
          </p:nvPr>
        </p:nvSpPr>
        <p:spPr>
          <a:xfrm>
            <a:off x="3905700"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1" name="Google Shape;221;p13"/>
          <p:cNvSpPr txBox="1">
            <a:spLocks noGrp="1"/>
          </p:cNvSpPr>
          <p:nvPr>
            <p:ph type="subTitle" idx="7"/>
          </p:nvPr>
        </p:nvSpPr>
        <p:spPr>
          <a:xfrm>
            <a:off x="1391100"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2" name="Google Shape;222;p13"/>
          <p:cNvSpPr txBox="1">
            <a:spLocks noGrp="1"/>
          </p:cNvSpPr>
          <p:nvPr>
            <p:ph type="subTitle" idx="8"/>
          </p:nvPr>
        </p:nvSpPr>
        <p:spPr>
          <a:xfrm>
            <a:off x="3905700"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3" name="Google Shape;223;p13">
            <a:hlinkClick r:id="rId2" action="ppaction://hlinksldjump"/>
          </p:cNvPr>
          <p:cNvSpPr txBox="1">
            <a:spLocks noGrp="1"/>
          </p:cNvSpPr>
          <p:nvPr>
            <p:ph type="title" idx="9" hasCustomPrompt="1"/>
          </p:nvPr>
        </p:nvSpPr>
        <p:spPr>
          <a:xfrm>
            <a:off x="792175"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4" name="Google Shape;224;p13">
            <a:hlinkClick r:id="" action="ppaction://noaction"/>
          </p:cNvPr>
          <p:cNvSpPr txBox="1">
            <a:spLocks noGrp="1"/>
          </p:cNvSpPr>
          <p:nvPr>
            <p:ph type="title" idx="13" hasCustomPrompt="1"/>
          </p:nvPr>
        </p:nvSpPr>
        <p:spPr>
          <a:xfrm>
            <a:off x="3314700"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5" name="Google Shape;225;p13">
            <a:hlinkClick r:id="rId3" action="ppaction://hlinksldjump"/>
          </p:cNvPr>
          <p:cNvSpPr txBox="1">
            <a:spLocks noGrp="1"/>
          </p:cNvSpPr>
          <p:nvPr>
            <p:ph type="title" idx="14" hasCustomPrompt="1"/>
          </p:nvPr>
        </p:nvSpPr>
        <p:spPr>
          <a:xfrm>
            <a:off x="792175"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6" name="Google Shape;226;p13">
            <a:hlinkClick r:id="" action="ppaction://noaction"/>
          </p:cNvPr>
          <p:cNvSpPr txBox="1">
            <a:spLocks noGrp="1"/>
          </p:cNvSpPr>
          <p:nvPr>
            <p:ph type="title" idx="15" hasCustomPrompt="1"/>
          </p:nvPr>
        </p:nvSpPr>
        <p:spPr>
          <a:xfrm>
            <a:off x="3314700"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27" name="Google Shape;227;p13"/>
          <p:cNvSpPr txBox="1">
            <a:spLocks noGrp="1"/>
          </p:cNvSpPr>
          <p:nvPr>
            <p:ph type="subTitle" idx="16"/>
          </p:nvPr>
        </p:nvSpPr>
        <p:spPr>
          <a:xfrm>
            <a:off x="6428225" y="3380175"/>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28" name="Google Shape;228;p13">
            <a:hlinkClick r:id="" action="ppaction://noaction"/>
          </p:cNvPr>
          <p:cNvSpPr txBox="1">
            <a:spLocks noGrp="1"/>
          </p:cNvSpPr>
          <p:nvPr>
            <p:ph type="subTitle" idx="17"/>
          </p:nvPr>
        </p:nvSpPr>
        <p:spPr>
          <a:xfrm>
            <a:off x="6428225" y="1434475"/>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29" name="Google Shape;229;p13">
            <a:hlinkClick r:id="" action="ppaction://noaction"/>
          </p:cNvPr>
          <p:cNvSpPr txBox="1">
            <a:spLocks noGrp="1"/>
          </p:cNvSpPr>
          <p:nvPr>
            <p:ph type="subTitle" idx="18"/>
          </p:nvPr>
        </p:nvSpPr>
        <p:spPr>
          <a:xfrm>
            <a:off x="6428225" y="2992287"/>
            <a:ext cx="1923600" cy="4545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000"/>
              <a:buFont typeface="Hammersmith One"/>
              <a:buNone/>
              <a:defRPr sz="2000" b="1">
                <a:solidFill>
                  <a:schemeClr val="accent2"/>
                </a:solidFill>
                <a:latin typeface="Hammersmith One"/>
                <a:ea typeface="Hammersmith One"/>
                <a:cs typeface="Hammersmith One"/>
                <a:sym typeface="Hammersmith One"/>
              </a:defRPr>
            </a:lvl1pPr>
            <a:lvl2pPr lvl="1" rtl="0">
              <a:spcBef>
                <a:spcPts val="0"/>
              </a:spcBef>
              <a:spcAft>
                <a:spcPts val="0"/>
              </a:spcAft>
              <a:buSzPts val="2000"/>
              <a:buFont typeface="Hammersmith One"/>
              <a:buNone/>
              <a:defRPr sz="2000">
                <a:latin typeface="Hammersmith One"/>
                <a:ea typeface="Hammersmith One"/>
                <a:cs typeface="Hammersmith One"/>
                <a:sym typeface="Hammersmith One"/>
              </a:defRPr>
            </a:lvl2pPr>
            <a:lvl3pPr lvl="2" rtl="0">
              <a:spcBef>
                <a:spcPts val="0"/>
              </a:spcBef>
              <a:spcAft>
                <a:spcPts val="0"/>
              </a:spcAft>
              <a:buSzPts val="2000"/>
              <a:buFont typeface="Hammersmith One"/>
              <a:buNone/>
              <a:defRPr sz="2000">
                <a:latin typeface="Hammersmith One"/>
                <a:ea typeface="Hammersmith One"/>
                <a:cs typeface="Hammersmith One"/>
                <a:sym typeface="Hammersmith One"/>
              </a:defRPr>
            </a:lvl3pPr>
            <a:lvl4pPr lvl="3" rtl="0">
              <a:spcBef>
                <a:spcPts val="0"/>
              </a:spcBef>
              <a:spcAft>
                <a:spcPts val="0"/>
              </a:spcAft>
              <a:buSzPts val="2000"/>
              <a:buFont typeface="Hammersmith One"/>
              <a:buNone/>
              <a:defRPr sz="2000">
                <a:latin typeface="Hammersmith One"/>
                <a:ea typeface="Hammersmith One"/>
                <a:cs typeface="Hammersmith One"/>
                <a:sym typeface="Hammersmith One"/>
              </a:defRPr>
            </a:lvl4pPr>
            <a:lvl5pPr lvl="4" rtl="0">
              <a:spcBef>
                <a:spcPts val="0"/>
              </a:spcBef>
              <a:spcAft>
                <a:spcPts val="0"/>
              </a:spcAft>
              <a:buSzPts val="2000"/>
              <a:buFont typeface="Hammersmith One"/>
              <a:buNone/>
              <a:defRPr sz="2000">
                <a:latin typeface="Hammersmith One"/>
                <a:ea typeface="Hammersmith One"/>
                <a:cs typeface="Hammersmith One"/>
                <a:sym typeface="Hammersmith One"/>
              </a:defRPr>
            </a:lvl5pPr>
            <a:lvl6pPr lvl="5" rtl="0">
              <a:spcBef>
                <a:spcPts val="0"/>
              </a:spcBef>
              <a:spcAft>
                <a:spcPts val="0"/>
              </a:spcAft>
              <a:buSzPts val="2000"/>
              <a:buFont typeface="Hammersmith One"/>
              <a:buNone/>
              <a:defRPr sz="2000">
                <a:latin typeface="Hammersmith One"/>
                <a:ea typeface="Hammersmith One"/>
                <a:cs typeface="Hammersmith One"/>
                <a:sym typeface="Hammersmith One"/>
              </a:defRPr>
            </a:lvl6pPr>
            <a:lvl7pPr lvl="6" rtl="0">
              <a:spcBef>
                <a:spcPts val="0"/>
              </a:spcBef>
              <a:spcAft>
                <a:spcPts val="0"/>
              </a:spcAft>
              <a:buSzPts val="2000"/>
              <a:buFont typeface="Hammersmith One"/>
              <a:buNone/>
              <a:defRPr sz="2000">
                <a:latin typeface="Hammersmith One"/>
                <a:ea typeface="Hammersmith One"/>
                <a:cs typeface="Hammersmith One"/>
                <a:sym typeface="Hammersmith One"/>
              </a:defRPr>
            </a:lvl7pPr>
            <a:lvl8pPr lvl="7" rtl="0">
              <a:spcBef>
                <a:spcPts val="0"/>
              </a:spcBef>
              <a:spcAft>
                <a:spcPts val="0"/>
              </a:spcAft>
              <a:buSzPts val="2000"/>
              <a:buFont typeface="Hammersmith One"/>
              <a:buNone/>
              <a:defRPr sz="2000">
                <a:latin typeface="Hammersmith One"/>
                <a:ea typeface="Hammersmith One"/>
                <a:cs typeface="Hammersmith One"/>
                <a:sym typeface="Hammersmith One"/>
              </a:defRPr>
            </a:lvl8pPr>
            <a:lvl9pPr lvl="8" rtl="0">
              <a:spcBef>
                <a:spcPts val="0"/>
              </a:spcBef>
              <a:spcAft>
                <a:spcPts val="0"/>
              </a:spcAft>
              <a:buSzPts val="2000"/>
              <a:buFont typeface="Hammersmith One"/>
              <a:buNone/>
              <a:defRPr sz="2000">
                <a:latin typeface="Hammersmith One"/>
                <a:ea typeface="Hammersmith One"/>
                <a:cs typeface="Hammersmith One"/>
                <a:sym typeface="Hammersmith One"/>
              </a:defRPr>
            </a:lvl9pPr>
          </a:lstStyle>
          <a:p>
            <a:endParaRPr/>
          </a:p>
        </p:txBody>
      </p:sp>
      <p:sp>
        <p:nvSpPr>
          <p:cNvPr id="230" name="Google Shape;230;p13"/>
          <p:cNvSpPr txBox="1">
            <a:spLocks noGrp="1"/>
          </p:cNvSpPr>
          <p:nvPr>
            <p:ph type="subTitle" idx="19"/>
          </p:nvPr>
        </p:nvSpPr>
        <p:spPr>
          <a:xfrm>
            <a:off x="6428225" y="1825209"/>
            <a:ext cx="1923600" cy="10293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1800"/>
              <a:buNone/>
              <a:defRPr sz="1600">
                <a:solidFill>
                  <a:srgbClr val="000000"/>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31" name="Google Shape;231;p13">
            <a:hlinkClick r:id="" action="ppaction://noaction"/>
          </p:cNvPr>
          <p:cNvSpPr txBox="1">
            <a:spLocks noGrp="1"/>
          </p:cNvSpPr>
          <p:nvPr>
            <p:ph type="title" idx="20" hasCustomPrompt="1"/>
          </p:nvPr>
        </p:nvSpPr>
        <p:spPr>
          <a:xfrm>
            <a:off x="5837225" y="1434475"/>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232" name="Google Shape;232;p13">
            <a:hlinkClick r:id="" action="ppaction://noaction"/>
          </p:cNvPr>
          <p:cNvSpPr txBox="1">
            <a:spLocks noGrp="1"/>
          </p:cNvSpPr>
          <p:nvPr>
            <p:ph type="title" idx="21" hasCustomPrompt="1"/>
          </p:nvPr>
        </p:nvSpPr>
        <p:spPr>
          <a:xfrm>
            <a:off x="5837225" y="2992276"/>
            <a:ext cx="596400" cy="411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chemeClr val="accent5"/>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Tree>
    <p:extLst>
      <p:ext uri="{BB962C8B-B14F-4D97-AF65-F5344CB8AC3E}">
        <p14:creationId xmlns:p14="http://schemas.microsoft.com/office/powerpoint/2010/main" val="2905854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30.xml"/><Relationship Id="rId7" Type="http://schemas.openxmlformats.org/officeDocument/2006/relationships/slideLayout" Target="../slideLayouts/slideLayout70.xml"/><Relationship Id="rId2" Type="http://schemas.openxmlformats.org/officeDocument/2006/relationships/slideLayout" Target="../slideLayouts/slideLayout20.xml"/><Relationship Id="rId1" Type="http://schemas.openxmlformats.org/officeDocument/2006/relationships/slideLayout" Target="../slideLayouts/slideLayout11.xml"/><Relationship Id="rId6" Type="http://schemas.openxmlformats.org/officeDocument/2006/relationships/slideLayout" Target="../slideLayouts/slideLayout60.xml"/><Relationship Id="rId11" Type="http://schemas.openxmlformats.org/officeDocument/2006/relationships/theme" Target="../theme/theme10.xml"/><Relationship Id="rId5" Type="http://schemas.openxmlformats.org/officeDocument/2006/relationships/slideLayout" Target="../slideLayouts/slideLayout50.xml"/><Relationship Id="rId10" Type="http://schemas.openxmlformats.org/officeDocument/2006/relationships/slideLayout" Target="../slideLayouts/slideLayout100.xml"/><Relationship Id="rId4" Type="http://schemas.openxmlformats.org/officeDocument/2006/relationships/slideLayout" Target="../slideLayouts/slideLayout40.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4250" y="445025"/>
            <a:ext cx="8055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1pPr>
            <a:lvl2pPr lvl="1">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2pPr>
            <a:lvl3pPr lvl="2">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3pPr>
            <a:lvl4pPr lvl="3">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4pPr>
            <a:lvl5pPr lvl="4">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5pPr>
            <a:lvl6pPr lvl="5">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6pPr>
            <a:lvl7pPr lvl="6">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7pPr>
            <a:lvl8pPr lvl="7">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8pPr>
            <a:lvl9pPr lvl="8">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9pPr>
          </a:lstStyle>
          <a:p>
            <a:endParaRPr/>
          </a:p>
        </p:txBody>
      </p:sp>
      <p:sp>
        <p:nvSpPr>
          <p:cNvPr id="7" name="Google Shape;7;p1"/>
          <p:cNvSpPr txBox="1">
            <a:spLocks noGrp="1"/>
          </p:cNvSpPr>
          <p:nvPr>
            <p:ph type="body" idx="1"/>
          </p:nvPr>
        </p:nvSpPr>
        <p:spPr>
          <a:xfrm>
            <a:off x="544250" y="1152475"/>
            <a:ext cx="8055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Manjari"/>
              <a:buChar char="●"/>
              <a:defRPr sz="1800">
                <a:solidFill>
                  <a:schemeClr val="accent2"/>
                </a:solidFill>
                <a:latin typeface="Manjari"/>
                <a:ea typeface="Manjari"/>
                <a:cs typeface="Manjari"/>
                <a:sym typeface="Manjari"/>
              </a:defRPr>
            </a:lvl1pPr>
            <a:lvl2pPr marL="914400" lvl="1"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2pPr>
            <a:lvl3pPr marL="1371600" lvl="2"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3pPr>
            <a:lvl4pPr marL="1828800" lvl="3"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4pPr>
            <a:lvl5pPr marL="2286000" lvl="4"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5pPr>
            <a:lvl6pPr marL="2743200" lvl="5"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6pPr>
            <a:lvl7pPr marL="3200400" lvl="6"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7pPr>
            <a:lvl8pPr marL="3657600" lvl="7"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8pPr>
            <a:lvl9pPr marL="4114800" lvl="8"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5" r:id="rId4"/>
    <p:sldLayoutId id="2147483658" r:id="rId5"/>
    <p:sldLayoutId id="2147483669" r:id="rId6"/>
    <p:sldLayoutId id="2147483673" r:id="rId7"/>
    <p:sldLayoutId id="2147483730" r:id="rId8"/>
    <p:sldLayoutId id="2147483731" r:id="rId9"/>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4250" y="445025"/>
            <a:ext cx="8055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1pPr>
            <a:lvl2pPr lvl="1">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2pPr>
            <a:lvl3pPr lvl="2">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3pPr>
            <a:lvl4pPr lvl="3">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4pPr>
            <a:lvl5pPr lvl="4">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5pPr>
            <a:lvl6pPr lvl="5">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6pPr>
            <a:lvl7pPr lvl="6">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7pPr>
            <a:lvl8pPr lvl="7">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8pPr>
            <a:lvl9pPr lvl="8">
              <a:spcBef>
                <a:spcPts val="0"/>
              </a:spcBef>
              <a:spcAft>
                <a:spcPts val="0"/>
              </a:spcAft>
              <a:buClr>
                <a:schemeClr val="accent2"/>
              </a:buClr>
              <a:buSzPts val="3000"/>
              <a:buFont typeface="Hammersmith One"/>
              <a:buNone/>
              <a:defRPr sz="3000" b="1">
                <a:solidFill>
                  <a:schemeClr val="accent2"/>
                </a:solidFill>
                <a:latin typeface="Hammersmith One"/>
                <a:ea typeface="Hammersmith One"/>
                <a:cs typeface="Hammersmith One"/>
                <a:sym typeface="Hammersmith One"/>
              </a:defRPr>
            </a:lvl9pPr>
          </a:lstStyle>
          <a:p>
            <a:endParaRPr/>
          </a:p>
        </p:txBody>
      </p:sp>
      <p:sp>
        <p:nvSpPr>
          <p:cNvPr id="7" name="Google Shape;7;p1"/>
          <p:cNvSpPr txBox="1">
            <a:spLocks noGrp="1"/>
          </p:cNvSpPr>
          <p:nvPr>
            <p:ph type="body" idx="1"/>
          </p:nvPr>
        </p:nvSpPr>
        <p:spPr>
          <a:xfrm>
            <a:off x="544250" y="1152475"/>
            <a:ext cx="8055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2"/>
              </a:buClr>
              <a:buSzPts val="1800"/>
              <a:buFont typeface="Manjari"/>
              <a:buChar char="●"/>
              <a:defRPr sz="1800">
                <a:solidFill>
                  <a:schemeClr val="accent2"/>
                </a:solidFill>
                <a:latin typeface="Manjari"/>
                <a:ea typeface="Manjari"/>
                <a:cs typeface="Manjari"/>
                <a:sym typeface="Manjari"/>
              </a:defRPr>
            </a:lvl1pPr>
            <a:lvl2pPr marL="914400" lvl="1"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2pPr>
            <a:lvl3pPr marL="1371600" lvl="2"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3pPr>
            <a:lvl4pPr marL="1828800" lvl="3"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4pPr>
            <a:lvl5pPr marL="2286000" lvl="4"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5pPr>
            <a:lvl6pPr marL="2743200" lvl="5"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6pPr>
            <a:lvl7pPr marL="3200400" lvl="6"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7pPr>
            <a:lvl8pPr marL="3657600" lvl="7"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8pPr>
            <a:lvl9pPr marL="4114800" lvl="8" indent="-317500">
              <a:lnSpc>
                <a:spcPct val="100000"/>
              </a:lnSpc>
              <a:spcBef>
                <a:spcPts val="0"/>
              </a:spcBef>
              <a:spcAft>
                <a:spcPts val="0"/>
              </a:spcAft>
              <a:buClr>
                <a:schemeClr val="accent2"/>
              </a:buClr>
              <a:buSzPts val="1400"/>
              <a:buFont typeface="Manjari"/>
              <a:buChar char="■"/>
              <a:defRPr>
                <a:solidFill>
                  <a:schemeClr val="accent2"/>
                </a:solidFill>
                <a:latin typeface="Manjari"/>
                <a:ea typeface="Manjari"/>
                <a:cs typeface="Manjari"/>
                <a:sym typeface="Manja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5" r:id="rId4"/>
    <p:sldLayoutId id="2147483658" r:id="rId5"/>
    <p:sldLayoutId id="2147483669" r:id="rId6"/>
    <p:sldLayoutId id="2147483673" r:id="rId7"/>
    <p:sldLayoutId id="2147483684" r:id="rId8"/>
    <p:sldLayoutId id="2147483730" r:id="rId9"/>
    <p:sldLayoutId id="2147483731" r:id="rId10"/>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90.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10" Type="http://schemas.openxmlformats.org/officeDocument/2006/relationships/image" Target="../media/image10.jpeg"/><Relationship Id="rId9"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2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11" Type="http://schemas.openxmlformats.org/officeDocument/2006/relationships/image" Target="../media/image28.png"/><Relationship Id="rId5" Type="http://schemas.openxmlformats.org/officeDocument/2006/relationships/slide" Target="slide130.xml"/><Relationship Id="rId10" Type="http://schemas.openxmlformats.org/officeDocument/2006/relationships/image" Target="../media/image260.png"/><Relationship Id="rId4" Type="http://schemas.openxmlformats.org/officeDocument/2006/relationships/image" Target="../media/image250.png"/><Relationship Id="rId9" Type="http://schemas.openxmlformats.org/officeDocument/2006/relationships/image" Target="../media/image40.png"/></Relationships>
</file>

<file path=ppt/slides/_rels/slide27.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image" Target="../media/image29.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0.png"/><Relationship Id="rId9"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290.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0.png"/><Relationship Id="rId4" Type="http://schemas.openxmlformats.org/officeDocument/2006/relationships/slide" Target="slide170.xml"/><Relationship Id="rId9"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4hpob3LWL0U"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www.youtube.com/watch?v=4hpob3LWL0U&amp;pp=ygUScHJlc3N1cmUgb2Ygc29saWRz" TargetMode="External"/></Relationships>
</file>

<file path=ppt/slides/_rels/slide90.xml.rels><?xml version="1.0" encoding="UTF-8" standalone="yes"?>
<Relationships xmlns="http://schemas.openxmlformats.org/package/2006/relationships"><Relationship Id="rId3" Type="http://schemas.openxmlformats.org/officeDocument/2006/relationships/slide" Target="slide140.xml"/><Relationship Id="rId2" Type="http://schemas.openxmlformats.org/officeDocument/2006/relationships/notesSlide" Target="../notesSlides/notesSlide90.xml"/><Relationship Id="rId1" Type="http://schemas.openxmlformats.org/officeDocument/2006/relationships/slideLayout" Target="../slideLayouts/slideLayout20.xml"/><Relationship Id="rId4" Type="http://schemas.openxmlformats.org/officeDocument/2006/relationships/slide" Target="slide160.xml"/></Relationships>
</file>

<file path=ppt/slides/_rels/slide130.xml.rels><?xml version="1.0" encoding="UTF-8" standalone="yes"?>
<Relationships xmlns="http://schemas.openxmlformats.org/package/2006/relationships"><Relationship Id="rId8" Type="http://schemas.openxmlformats.org/officeDocument/2006/relationships/image" Target="../media/image900.png"/><Relationship Id="rId3" Type="http://schemas.openxmlformats.org/officeDocument/2006/relationships/slide" Target="slide160.xml"/><Relationship Id="rId7" Type="http://schemas.openxmlformats.org/officeDocument/2006/relationships/image" Target="../media/image80.png"/><Relationship Id="rId2" Type="http://schemas.openxmlformats.org/officeDocument/2006/relationships/notesSlide" Target="../notesSlides/notesSlide130.xml"/><Relationship Id="rId1" Type="http://schemas.openxmlformats.org/officeDocument/2006/relationships/slideLayout" Target="../slideLayouts/slideLayout20.xml"/><Relationship Id="rId6" Type="http://schemas.openxmlformats.org/officeDocument/2006/relationships/image" Target="../media/image70.png"/><Relationship Id="rId5" Type="http://schemas.openxmlformats.org/officeDocument/2006/relationships/image" Target="../media/image60.png"/><Relationship Id="rId4" Type="http://schemas.openxmlformats.org/officeDocument/2006/relationships/slide" Target="slide160.xml"/></Relationships>
</file>

<file path=ppt/slides/_rels/slide140.xml.rels><?xml version="1.0" encoding="UTF-8" standalone="yes"?>
<Relationships xmlns="http://schemas.openxmlformats.org/package/2006/relationships"><Relationship Id="rId3" Type="http://schemas.openxmlformats.org/officeDocument/2006/relationships/slide" Target="slide150.xml"/><Relationship Id="rId2" Type="http://schemas.openxmlformats.org/officeDocument/2006/relationships/notesSlide" Target="../notesSlides/notesSlide140.xml"/><Relationship Id="rId1" Type="http://schemas.openxmlformats.org/officeDocument/2006/relationships/slideLayout" Target="../slideLayouts/slideLayout20.xml"/><Relationship Id="rId4" Type="http://schemas.openxmlformats.org/officeDocument/2006/relationships/slide" Target="slide180.xml"/></Relationships>
</file>

<file path=ppt/slides/_rels/slide150.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slide" Target="slide170.xml"/><Relationship Id="rId7" Type="http://schemas.openxmlformats.org/officeDocument/2006/relationships/image" Target="../media/image120.png"/><Relationship Id="rId2" Type="http://schemas.openxmlformats.org/officeDocument/2006/relationships/notesSlide" Target="../notesSlides/notesSlide150.xml"/><Relationship Id="rId1" Type="http://schemas.openxmlformats.org/officeDocument/2006/relationships/slideLayout" Target="../slideLayouts/slideLayout20.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slide" Target="slide170.xml"/></Relationships>
</file>

<file path=ppt/slides/_rels/slide160.xml.rels><?xml version="1.0" encoding="UTF-8" standalone="yes"?>
<Relationships xmlns="http://schemas.openxmlformats.org/package/2006/relationships"><Relationship Id="rId3" Type="http://schemas.openxmlformats.org/officeDocument/2006/relationships/slide" Target="slide180.xml"/><Relationship Id="rId2" Type="http://schemas.openxmlformats.org/officeDocument/2006/relationships/notesSlide" Target="../notesSlides/notesSlide160.xml"/><Relationship Id="rId1" Type="http://schemas.openxmlformats.org/officeDocument/2006/relationships/slideLayout" Target="../slideLayouts/slideLayout20.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0.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04"/>
        <p:cNvGrpSpPr/>
        <p:nvPr/>
      </p:nvGrpSpPr>
      <p:grpSpPr>
        <a:xfrm>
          <a:off x="0" y="0"/>
          <a:ext cx="0" cy="0"/>
          <a:chOff x="0" y="0"/>
          <a:chExt cx="0" cy="0"/>
        </a:xfrm>
      </p:grpSpPr>
      <p:sp>
        <p:nvSpPr>
          <p:cNvPr id="2005" name="Google Shape;2005;p83"/>
          <p:cNvSpPr txBox="1">
            <a:spLocks noGrp="1"/>
          </p:cNvSpPr>
          <p:nvPr>
            <p:ph type="ctrTitle"/>
          </p:nvPr>
        </p:nvSpPr>
        <p:spPr>
          <a:xfrm>
            <a:off x="1283100" y="535376"/>
            <a:ext cx="65778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solidFill>
                  <a:schemeClr val="accent2"/>
                </a:solidFill>
              </a:rPr>
              <a:t>Kietųjų kūnų slėgis</a:t>
            </a:r>
            <a:endParaRPr dirty="0">
              <a:solidFill>
                <a:schemeClr val="accent2"/>
              </a:solidFill>
            </a:endParaRPr>
          </a:p>
        </p:txBody>
      </p:sp>
      <p:sp>
        <p:nvSpPr>
          <p:cNvPr id="2006" name="Google Shape;2006;p83"/>
          <p:cNvSpPr txBox="1">
            <a:spLocks noGrp="1"/>
          </p:cNvSpPr>
          <p:nvPr>
            <p:ph type="subTitle" idx="1"/>
          </p:nvPr>
        </p:nvSpPr>
        <p:spPr>
          <a:xfrm>
            <a:off x="1283100" y="2587976"/>
            <a:ext cx="6577800" cy="458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lt-LT" dirty="0"/>
              <a:t>Zarasų Pauliaus Širvio progimnazijos, 8a klasės mokinių:</a:t>
            </a:r>
          </a:p>
          <a:p>
            <a:pPr marL="0" lvl="0" indent="0" algn="ctr" rtl="0">
              <a:spcBef>
                <a:spcPts val="0"/>
              </a:spcBef>
              <a:spcAft>
                <a:spcPts val="0"/>
              </a:spcAft>
              <a:buClr>
                <a:schemeClr val="dk1"/>
              </a:buClr>
              <a:buSzPts val="1100"/>
              <a:buFont typeface="Arial"/>
              <a:buNone/>
            </a:pPr>
            <a:r>
              <a:rPr lang="lt-LT" dirty="0"/>
              <a:t> Augustino </a:t>
            </a:r>
            <a:r>
              <a:rPr lang="lt-LT" dirty="0" err="1"/>
              <a:t>Pupelio</a:t>
            </a:r>
            <a:r>
              <a:rPr lang="lt-LT" dirty="0"/>
              <a:t> ir Lėjos Zajančkauskaitės</a:t>
            </a:r>
          </a:p>
          <a:p>
            <a:pPr marL="0" lvl="0" indent="0" algn="ctr" rtl="0">
              <a:spcBef>
                <a:spcPts val="0"/>
              </a:spcBef>
              <a:spcAft>
                <a:spcPts val="0"/>
              </a:spcAft>
              <a:buClr>
                <a:schemeClr val="dk1"/>
              </a:buClr>
              <a:buSzPts val="1100"/>
              <a:buFont typeface="Arial"/>
              <a:buNone/>
            </a:pPr>
            <a:r>
              <a:rPr lang="lt-LT" dirty="0"/>
              <a:t>Fizikos mokytoja: Loreta </a:t>
            </a:r>
            <a:r>
              <a:rPr lang="lt-LT" dirty="0" err="1"/>
              <a:t>Norvaišaitė</a:t>
            </a:r>
            <a:endParaRPr dirty="0"/>
          </a:p>
        </p:txBody>
      </p:sp>
      <p:sp>
        <p:nvSpPr>
          <p:cNvPr id="2" name="TextBox 1"/>
          <p:cNvSpPr txBox="1"/>
          <p:nvPr/>
        </p:nvSpPr>
        <p:spPr>
          <a:xfrm>
            <a:off x="3975652" y="4716454"/>
            <a:ext cx="2643809" cy="307777"/>
          </a:xfrm>
          <a:prstGeom prst="rect">
            <a:avLst/>
          </a:prstGeom>
          <a:noFill/>
        </p:spPr>
        <p:txBody>
          <a:bodyPr wrap="square" rtlCol="0">
            <a:spAutoFit/>
          </a:bodyPr>
          <a:lstStyle/>
          <a:p>
            <a:r>
              <a:rPr lang="lt-LT" dirty="0">
                <a:solidFill>
                  <a:schemeClr val="accent2"/>
                </a:solidFill>
                <a:latin typeface="Manjari" panose="020B0604020202020204" charset="0"/>
                <a:cs typeface="Manjari" panose="020B0604020202020204" charset="0"/>
              </a:rPr>
              <a:t>2023 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10"/>
        <p:cNvGrpSpPr/>
        <p:nvPr/>
      </p:nvGrpSpPr>
      <p:grpSpPr>
        <a:xfrm>
          <a:off x="0" y="0"/>
          <a:ext cx="0" cy="0"/>
          <a:chOff x="0" y="0"/>
          <a:chExt cx="0" cy="0"/>
        </a:xfrm>
      </p:grpSpPr>
      <p:sp>
        <p:nvSpPr>
          <p:cNvPr id="2011" name="Google Shape;2011;p84"/>
          <p:cNvSpPr txBox="1">
            <a:spLocks noGrp="1"/>
          </p:cNvSpPr>
          <p:nvPr>
            <p:ph type="body" idx="1"/>
          </p:nvPr>
        </p:nvSpPr>
        <p:spPr>
          <a:xfrm>
            <a:off x="713250" y="1152475"/>
            <a:ext cx="7717500" cy="34164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 typeface="Arial" panose="020B0604020202020204" pitchFamily="34" charset="0"/>
              <a:buChar char="•"/>
            </a:pPr>
            <a:r>
              <a:rPr lang="lt-LT" sz="2400" dirty="0"/>
              <a:t>Probleminis klausimas</a:t>
            </a:r>
          </a:p>
          <a:p>
            <a:pPr marL="171450" lvl="0" indent="-171450" algn="l" rtl="0">
              <a:spcBef>
                <a:spcPts val="0"/>
              </a:spcBef>
              <a:spcAft>
                <a:spcPts val="0"/>
              </a:spcAft>
              <a:buFont typeface="Arial" panose="020B0604020202020204" pitchFamily="34" charset="0"/>
              <a:buChar char="•"/>
            </a:pPr>
            <a:r>
              <a:rPr lang="lt-LT" sz="2400" dirty="0"/>
              <a:t>Teorija</a:t>
            </a:r>
          </a:p>
          <a:p>
            <a:pPr marL="171450" lvl="0" indent="-171450" algn="l" rtl="0">
              <a:spcBef>
                <a:spcPts val="0"/>
              </a:spcBef>
              <a:spcAft>
                <a:spcPts val="0"/>
              </a:spcAft>
              <a:buFont typeface="Arial" panose="020B0604020202020204" pitchFamily="34" charset="0"/>
              <a:buChar char="•"/>
            </a:pPr>
            <a:r>
              <a:rPr lang="lt-LT" sz="2400" dirty="0" smtClean="0"/>
              <a:t>1 Tyrimas (1 ir 2 bandymai)</a:t>
            </a:r>
            <a:endParaRPr lang="lt-LT" sz="2400" dirty="0"/>
          </a:p>
          <a:p>
            <a:pPr marL="171450" lvl="0" indent="-171450" algn="l" rtl="0">
              <a:spcBef>
                <a:spcPts val="0"/>
              </a:spcBef>
              <a:spcAft>
                <a:spcPts val="0"/>
              </a:spcAft>
              <a:buFont typeface="Arial" panose="020B0604020202020204" pitchFamily="34" charset="0"/>
              <a:buChar char="•"/>
            </a:pPr>
            <a:r>
              <a:rPr lang="lt-LT" sz="2400" dirty="0" smtClean="0"/>
              <a:t>2 Tyrimas (1 bandymas)</a:t>
            </a:r>
          </a:p>
          <a:p>
            <a:pPr marL="171450" lvl="0" indent="-171450" algn="l" rtl="0">
              <a:spcBef>
                <a:spcPts val="0"/>
              </a:spcBef>
              <a:spcAft>
                <a:spcPts val="0"/>
              </a:spcAft>
              <a:buFont typeface="Arial" panose="020B0604020202020204" pitchFamily="34" charset="0"/>
              <a:buChar char="•"/>
            </a:pPr>
            <a:r>
              <a:rPr lang="lt-LT" sz="2400" dirty="0" smtClean="0"/>
              <a:t>Uždaviniai</a:t>
            </a:r>
            <a:endParaRPr lang="lt-LT" sz="2400" dirty="0"/>
          </a:p>
          <a:p>
            <a:pPr marL="171450" indent="-171450">
              <a:buFont typeface="Arial" panose="020B0604020202020204" pitchFamily="34" charset="0"/>
              <a:buChar char="•"/>
            </a:pPr>
            <a:r>
              <a:rPr lang="lt-LT" sz="2400" dirty="0"/>
              <a:t>Testo klausimai</a:t>
            </a:r>
          </a:p>
          <a:p>
            <a:pPr marL="171450" lvl="0" indent="-171450" algn="l" rtl="0">
              <a:spcBef>
                <a:spcPts val="0"/>
              </a:spcBef>
              <a:spcAft>
                <a:spcPts val="0"/>
              </a:spcAft>
              <a:buFont typeface="Arial" panose="020B0604020202020204" pitchFamily="34" charset="0"/>
              <a:buChar char="•"/>
            </a:pPr>
            <a:r>
              <a:rPr lang="lt-LT" sz="2400" dirty="0" smtClean="0"/>
              <a:t>Literatūros </a:t>
            </a:r>
            <a:r>
              <a:rPr lang="lt-LT" sz="2400" dirty="0"/>
              <a:t>šaltiniai</a:t>
            </a:r>
            <a:endParaRPr sz="2400" dirty="0"/>
          </a:p>
        </p:txBody>
      </p:sp>
      <p:sp>
        <p:nvSpPr>
          <p:cNvPr id="2012" name="Google Shape;2012;p84"/>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a:t>Turinys</a:t>
            </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63"/>
        <p:cNvGrpSpPr/>
        <p:nvPr/>
      </p:nvGrpSpPr>
      <p:grpSpPr>
        <a:xfrm>
          <a:off x="0" y="0"/>
          <a:ext cx="0" cy="0"/>
          <a:chOff x="0" y="0"/>
          <a:chExt cx="0" cy="0"/>
        </a:xfrm>
      </p:grpSpPr>
      <p:sp>
        <p:nvSpPr>
          <p:cNvPr id="2064" name="Google Shape;2064;p88"/>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t>Probleminis klausimas</a:t>
            </a:r>
            <a:endParaRPr dirty="0"/>
          </a:p>
        </p:txBody>
      </p:sp>
      <p:sp>
        <p:nvSpPr>
          <p:cNvPr id="2065" name="Google Shape;2065;p88"/>
          <p:cNvSpPr txBox="1">
            <a:spLocks noGrp="1"/>
          </p:cNvSpPr>
          <p:nvPr>
            <p:ph type="body" idx="1"/>
          </p:nvPr>
        </p:nvSpPr>
        <p:spPr>
          <a:xfrm>
            <a:off x="713225" y="1122325"/>
            <a:ext cx="7717500" cy="3580500"/>
          </a:xfrm>
          <a:prstGeom prst="rect">
            <a:avLst/>
          </a:prstGeom>
        </p:spPr>
        <p:txBody>
          <a:bodyPr spcFirstLastPara="1" wrap="square" lIns="91425" tIns="91425" rIns="91425" bIns="91425" anchor="t" anchorCtr="0">
            <a:noAutofit/>
          </a:bodyPr>
          <a:lstStyle/>
          <a:p>
            <a:pPr marL="0" lvl="0" indent="0" algn="ctr" rtl="0">
              <a:spcBef>
                <a:spcPts val="1600"/>
              </a:spcBef>
              <a:spcAft>
                <a:spcPts val="1600"/>
              </a:spcAft>
              <a:buNone/>
            </a:pPr>
            <a:r>
              <a:rPr lang="lt-LT" b="1" dirty="0">
                <a:solidFill>
                  <a:schemeClr val="accent2"/>
                </a:solidFill>
              </a:rPr>
              <a:t>Problema: kodėl gelbėjant įlūžusį draugą geriau ledu šliaužti, nei eiti?</a:t>
            </a:r>
            <a:br>
              <a:rPr lang="lt-LT" b="1" dirty="0">
                <a:solidFill>
                  <a:schemeClr val="accent2"/>
                </a:solidFill>
              </a:rPr>
            </a:br>
            <a:r>
              <a:rPr lang="lt-LT" dirty="0">
                <a:solidFill>
                  <a:schemeClr val="accent2"/>
                </a:solidFill>
              </a:rPr>
              <a:t/>
            </a:r>
            <a:br>
              <a:rPr lang="lt-LT" dirty="0">
                <a:solidFill>
                  <a:schemeClr val="accent2"/>
                </a:solidFill>
              </a:rPr>
            </a:br>
            <a:r>
              <a:rPr lang="lt-LT" dirty="0">
                <a:solidFill>
                  <a:schemeClr val="accent2"/>
                </a:solidFill>
              </a:rPr>
              <a:t>Slėgis priklauso nuo jėgos – </a:t>
            </a:r>
            <a:r>
              <a:rPr lang="lt-LT" b="1" dirty="0">
                <a:solidFill>
                  <a:schemeClr val="accent2"/>
                </a:solidFill>
              </a:rPr>
              <a:t>F</a:t>
            </a:r>
            <a:r>
              <a:rPr lang="lt-LT" dirty="0">
                <a:solidFill>
                  <a:schemeClr val="accent2"/>
                </a:solidFill>
              </a:rPr>
              <a:t> ir paviršiaus ploto - </a:t>
            </a:r>
            <a:r>
              <a:rPr lang="lt-LT" b="1" dirty="0">
                <a:solidFill>
                  <a:schemeClr val="accent2"/>
                </a:solidFill>
              </a:rPr>
              <a:t>S</a:t>
            </a:r>
            <a:r>
              <a:rPr lang="lt-LT" dirty="0">
                <a:solidFill>
                  <a:schemeClr val="accent2"/>
                </a:solidFill>
              </a:rPr>
              <a:t>, tad</a:t>
            </a:r>
            <a:r>
              <a:rPr lang="en-US" dirty="0">
                <a:solidFill>
                  <a:schemeClr val="accent2"/>
                </a:solidFill>
              </a:rPr>
              <a:t> </a:t>
            </a:r>
            <a:r>
              <a:rPr lang="en-US" dirty="0" err="1">
                <a:solidFill>
                  <a:schemeClr val="accent2"/>
                </a:solidFill>
              </a:rPr>
              <a:t>atsigulus</a:t>
            </a:r>
            <a:r>
              <a:rPr lang="lt-LT" dirty="0">
                <a:solidFill>
                  <a:schemeClr val="accent2"/>
                </a:solidFill>
              </a:rPr>
              <a:t>, žmogaus</a:t>
            </a:r>
            <a:r>
              <a:rPr lang="en-US" dirty="0">
                <a:solidFill>
                  <a:schemeClr val="accent2"/>
                </a:solidFill>
              </a:rPr>
              <a:t> </a:t>
            </a:r>
            <a:r>
              <a:rPr lang="en-US" dirty="0" err="1">
                <a:solidFill>
                  <a:schemeClr val="accent2"/>
                </a:solidFill>
              </a:rPr>
              <a:t>pavir</a:t>
            </a:r>
            <a:r>
              <a:rPr lang="lt-LT" dirty="0" err="1">
                <a:solidFill>
                  <a:schemeClr val="accent2"/>
                </a:solidFill>
              </a:rPr>
              <a:t>šiaus</a:t>
            </a:r>
            <a:r>
              <a:rPr lang="lt-LT" dirty="0">
                <a:solidFill>
                  <a:schemeClr val="accent2"/>
                </a:solidFill>
              </a:rPr>
              <a:t> plotas yra didesnis, nei atsistojus, todėl slėgis sumažės, jei šliaušime ledu.</a:t>
            </a:r>
          </a:p>
        </p:txBody>
      </p:sp>
      <p:sp>
        <p:nvSpPr>
          <p:cNvPr id="2066" name="Google Shape;2066;p88"/>
          <p:cNvSpPr/>
          <p:nvPr/>
        </p:nvSpPr>
        <p:spPr>
          <a:xfrm>
            <a:off x="812919" y="2519656"/>
            <a:ext cx="6919" cy="10401"/>
          </a:xfrm>
          <a:custGeom>
            <a:avLst/>
            <a:gdLst/>
            <a:ahLst/>
            <a:cxnLst/>
            <a:rect l="l" t="t" r="r" b="b"/>
            <a:pathLst>
              <a:path w="161" h="242" extrusionOk="0">
                <a:moveTo>
                  <a:pt x="81" y="1"/>
                </a:moveTo>
                <a:lnTo>
                  <a:pt x="0" y="161"/>
                </a:lnTo>
                <a:lnTo>
                  <a:pt x="134" y="241"/>
                </a:lnTo>
                <a:cubicBezTo>
                  <a:pt x="134" y="161"/>
                  <a:pt x="134" y="108"/>
                  <a:pt x="161" y="27"/>
                </a:cubicBezTo>
                <a:lnTo>
                  <a:pt x="81" y="1"/>
                </a:lnTo>
                <a:close/>
              </a:path>
            </a:pathLst>
          </a:custGeom>
          <a:solidFill>
            <a:srgbClr val="806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xmlns="" id="{2C009C0B-7A9B-7923-85FC-E832ECF4774E}"/>
              </a:ext>
            </a:extLst>
          </p:cNvPr>
          <p:cNvPicPr>
            <a:picLocks noChangeAspect="1"/>
          </p:cNvPicPr>
          <p:nvPr/>
        </p:nvPicPr>
        <p:blipFill>
          <a:blip r:embed="rId3"/>
          <a:stretch>
            <a:fillRect/>
          </a:stretch>
        </p:blipFill>
        <p:spPr>
          <a:xfrm>
            <a:off x="3115172" y="2826712"/>
            <a:ext cx="2913606" cy="19816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64"/>
                                        </p:tgtEl>
                                        <p:attrNameLst>
                                          <p:attrName>style.visibility</p:attrName>
                                        </p:attrNameLst>
                                      </p:cBhvr>
                                      <p:to>
                                        <p:strVal val="visible"/>
                                      </p:to>
                                    </p:set>
                                    <p:animEffect transition="in" filter="fade">
                                      <p:cBhvr>
                                        <p:cTn id="7" dur="1000"/>
                                        <p:tgtEl>
                                          <p:spTgt spid="206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065">
                                            <p:txEl>
                                              <p:pRg st="0" end="0"/>
                                            </p:txEl>
                                          </p:spTgt>
                                        </p:tgtEl>
                                        <p:attrNameLst>
                                          <p:attrName>style.visibility</p:attrName>
                                        </p:attrNameLst>
                                      </p:cBhvr>
                                      <p:to>
                                        <p:strVal val="visible"/>
                                      </p:to>
                                    </p:set>
                                    <p:animEffect transition="in" filter="fade">
                                      <p:cBhvr>
                                        <p:cTn id="11" dur="500"/>
                                        <p:tgtEl>
                                          <p:spTgt spid="2065">
                                            <p:txEl>
                                              <p:pRg st="0" end="0"/>
                                            </p:txEl>
                                          </p:spTgt>
                                        </p:tgtEl>
                                      </p:cBhvr>
                                    </p:animEffect>
                                  </p:childTnLst>
                                </p:cTn>
                              </p:par>
                            </p:childTnLst>
                          </p:cTn>
                        </p:par>
                        <p:par>
                          <p:cTn id="12" fill="hold">
                            <p:stCondLst>
                              <p:cond delay="1500"/>
                            </p:stCondLst>
                            <p:childTnLst>
                              <p:par>
                                <p:cTn id="13" presetID="1" presetClass="entr" presetSubtype="0" fill="hold" nodeType="afterEffect">
                                  <p:stCondLst>
                                    <p:cond delay="50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16"/>
        <p:cNvGrpSpPr/>
        <p:nvPr/>
      </p:nvGrpSpPr>
      <p:grpSpPr>
        <a:xfrm>
          <a:off x="0" y="0"/>
          <a:ext cx="0" cy="0"/>
          <a:chOff x="0" y="0"/>
          <a:chExt cx="0" cy="0"/>
        </a:xfrm>
      </p:grpSpPr>
      <p:sp>
        <p:nvSpPr>
          <p:cNvPr id="2019" name="Google Shape;2019;p8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a:t>Teorija</a:t>
            </a:r>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17A87B17-C845-A744-E249-DC6DDD0AFF27}"/>
                  </a:ext>
                </a:extLst>
              </p:cNvPr>
              <p:cNvSpPr txBox="1"/>
              <p:nvPr/>
            </p:nvSpPr>
            <p:spPr>
              <a:xfrm>
                <a:off x="713250" y="1064525"/>
                <a:ext cx="7556397" cy="4562980"/>
              </a:xfrm>
              <a:prstGeom prst="rect">
                <a:avLst/>
              </a:prstGeom>
              <a:noFill/>
            </p:spPr>
            <p:txBody>
              <a:bodyPr wrap="square" rtlCol="0">
                <a:spAutoFit/>
              </a:bodyPr>
              <a:lstStyle/>
              <a:p>
                <a:r>
                  <a:rPr lang="lt-LT" b="1" i="0" dirty="0">
                    <a:solidFill>
                      <a:srgbClr val="202122"/>
                    </a:solidFill>
                    <a:effectLst/>
                    <a:latin typeface="Manjari" panose="020B0604020202020204" charset="0"/>
                    <a:cs typeface="Manjari" panose="020B0604020202020204" charset="0"/>
                  </a:rPr>
                  <a:t>Slėgis</a:t>
                </a:r>
                <a:r>
                  <a:rPr lang="lt-LT" b="0" i="0" dirty="0">
                    <a:solidFill>
                      <a:srgbClr val="202122"/>
                    </a:solidFill>
                    <a:effectLst/>
                    <a:latin typeface="Manjari" panose="020B0604020202020204" charset="0"/>
                    <a:cs typeface="Manjari" panose="020B0604020202020204" charset="0"/>
                  </a:rPr>
                  <a:t> – fizikinis dydis, kuri apibūdina jėgos poveikį pagal jos didumą ir veikiamą plotą. </a:t>
                </a:r>
                <a:r>
                  <a:rPr lang="lt-LT" dirty="0">
                    <a:solidFill>
                      <a:srgbClr val="202122"/>
                    </a:solidFill>
                    <a:latin typeface="Manjari" panose="020B0604020202020204" charset="0"/>
                    <a:cs typeface="Manjari" panose="020B0604020202020204" charset="0"/>
                  </a:rPr>
                  <a:t>J</a:t>
                </a:r>
                <a:r>
                  <a:rPr lang="lt-LT" b="0" i="0" dirty="0">
                    <a:solidFill>
                      <a:srgbClr val="202122"/>
                    </a:solidFill>
                    <a:effectLst/>
                    <a:latin typeface="Manjari" panose="020B0604020202020204" charset="0"/>
                    <a:cs typeface="Manjari" panose="020B0604020202020204" charset="0"/>
                  </a:rPr>
                  <a:t>is apibūdinamas kaip jėga, statmenai veikianti ploto vienetą.</a:t>
                </a:r>
              </a:p>
              <a:p>
                <a:endParaRPr lang="lt-LT" dirty="0">
                  <a:solidFill>
                    <a:srgbClr val="202122"/>
                  </a:solidFill>
                  <a:latin typeface="Manjari" panose="020B0604020202020204" charset="0"/>
                  <a:cs typeface="Manjari" panose="020B0604020202020204" charset="0"/>
                </a:endParaRPr>
              </a:p>
              <a:p>
                <a:r>
                  <a:rPr lang="lt-LT" dirty="0">
                    <a:solidFill>
                      <a:srgbClr val="202122"/>
                    </a:solidFill>
                    <a:latin typeface="Manjari" panose="020B0604020202020204" charset="0"/>
                    <a:cs typeface="Manjari" panose="020B0604020202020204" charset="0"/>
                  </a:rPr>
                  <a:t>Slėgio apskaičiavimo formulė:</a:t>
                </a:r>
              </a:p>
              <a:p>
                <a:pPr/>
                <a14:m>
                  <m:oMathPara xmlns:m="http://schemas.openxmlformats.org/officeDocument/2006/math">
                    <m:oMathParaPr>
                      <m:jc m:val="left"/>
                    </m:oMathParaPr>
                    <m:oMath xmlns:m="http://schemas.openxmlformats.org/officeDocument/2006/math">
                      <m:r>
                        <a:rPr lang="lt-LT" b="1" i="1" smtClean="0">
                          <a:latin typeface="Cambria Math" panose="02040503050406030204" pitchFamily="18" charset="0"/>
                          <a:cs typeface="Manjari" panose="020B0604020202020204" charset="0"/>
                        </a:rPr>
                        <m:t>𝒑</m:t>
                      </m:r>
                      <m:r>
                        <a:rPr lang="en-US" b="1" i="1" smtClean="0">
                          <a:latin typeface="Cambria Math" panose="02040503050406030204" pitchFamily="18" charset="0"/>
                          <a:cs typeface="Manjari" panose="020B0604020202020204" charset="0"/>
                        </a:rPr>
                        <m:t>=</m:t>
                      </m:r>
                      <m:f>
                        <m:fPr>
                          <m:ctrlPr>
                            <a:rPr lang="en-US" b="1" i="1" smtClean="0">
                              <a:latin typeface="Cambria Math"/>
                              <a:cs typeface="Manjari" panose="020B0604020202020204" charset="0"/>
                            </a:rPr>
                          </m:ctrlPr>
                        </m:fPr>
                        <m:num>
                          <m:r>
                            <a:rPr lang="en-US" b="1" i="1" smtClean="0">
                              <a:latin typeface="Cambria Math" panose="02040503050406030204" pitchFamily="18" charset="0"/>
                              <a:cs typeface="Manjari" panose="020B0604020202020204" charset="0"/>
                            </a:rPr>
                            <m:t>𝑭</m:t>
                          </m:r>
                        </m:num>
                        <m:den>
                          <m:r>
                            <a:rPr lang="en-US" b="1" i="1" smtClean="0">
                              <a:latin typeface="Cambria Math" panose="02040503050406030204" pitchFamily="18" charset="0"/>
                              <a:cs typeface="Manjari" panose="020B0604020202020204" charset="0"/>
                            </a:rPr>
                            <m:t>𝑺</m:t>
                          </m:r>
                        </m:den>
                      </m:f>
                    </m:oMath>
                  </m:oMathPara>
                </a14:m>
                <a:endParaRPr lang="en-US" b="1" dirty="0">
                  <a:latin typeface="Manjari" panose="020B0604020202020204" charset="0"/>
                  <a:cs typeface="Manjari" panose="020B0604020202020204" charset="0"/>
                </a:endParaRPr>
              </a:p>
              <a:p>
                <a:endParaRPr lang="en-US" dirty="0">
                  <a:latin typeface="Manjari" panose="020B0604020202020204" charset="0"/>
                  <a:cs typeface="Manjari" panose="020B0604020202020204" charset="0"/>
                </a:endParaRPr>
              </a:p>
              <a:p>
                <a:r>
                  <a:rPr lang="lt-LT" b="1" dirty="0">
                    <a:latin typeface="Cambria Math" panose="02040503050406030204" pitchFamily="18" charset="0"/>
                    <a:ea typeface="Cambria Math" panose="02040503050406030204" pitchFamily="18" charset="0"/>
                    <a:cs typeface="Manjari" panose="020B0604020202020204" charset="0"/>
                  </a:rPr>
                  <a:t>p</a:t>
                </a:r>
                <a:r>
                  <a:rPr lang="en-US" dirty="0">
                    <a:latin typeface="Manjari" panose="020B0604020202020204" charset="0"/>
                    <a:cs typeface="Manjari" panose="020B0604020202020204" charset="0"/>
                  </a:rPr>
                  <a:t> – </a:t>
                </a:r>
                <a:r>
                  <a:rPr lang="en-US" dirty="0" err="1">
                    <a:latin typeface="Manjari" panose="020B0604020202020204" charset="0"/>
                    <a:cs typeface="Manjari" panose="020B0604020202020204" charset="0"/>
                  </a:rPr>
                  <a:t>sl</a:t>
                </a:r>
                <a:r>
                  <a:rPr lang="lt-LT" dirty="0" err="1">
                    <a:latin typeface="Manjari" panose="020B0604020202020204" charset="0"/>
                    <a:cs typeface="Manjari" panose="020B0604020202020204" charset="0"/>
                  </a:rPr>
                  <a:t>ėgis</a:t>
                </a:r>
                <a:r>
                  <a:rPr lang="lt-LT" dirty="0">
                    <a:latin typeface="Manjari" panose="020B0604020202020204" charset="0"/>
                    <a:cs typeface="Manjari" panose="020B0604020202020204" charset="0"/>
                  </a:rPr>
                  <a:t>, apskaičiuojamas </a:t>
                </a:r>
                <a:r>
                  <a:rPr lang="lt-LT" dirty="0" err="1">
                    <a:latin typeface="Manjari" panose="020B0604020202020204" charset="0"/>
                    <a:cs typeface="Manjari" panose="020B0604020202020204" charset="0"/>
                  </a:rPr>
                  <a:t>paskaliais</a:t>
                </a:r>
                <a:r>
                  <a:rPr lang="lt-LT" dirty="0">
                    <a:latin typeface="Manjari" panose="020B0604020202020204" charset="0"/>
                    <a:cs typeface="Manjari" panose="020B0604020202020204" charset="0"/>
                  </a:rPr>
                  <a:t> (Pa);</a:t>
                </a:r>
              </a:p>
              <a:p>
                <a:r>
                  <a:rPr lang="lt-LT" b="1" dirty="0">
                    <a:latin typeface="Cambria Math" panose="02040503050406030204" pitchFamily="18" charset="0"/>
                    <a:ea typeface="Cambria Math" panose="02040503050406030204" pitchFamily="18" charset="0"/>
                    <a:cs typeface="Manjari" panose="020B0604020202020204" charset="0"/>
                  </a:rPr>
                  <a:t>F</a:t>
                </a:r>
                <a:r>
                  <a:rPr lang="lt-LT" dirty="0">
                    <a:latin typeface="Manjari" panose="020B0604020202020204" charset="0"/>
                    <a:cs typeface="Manjari" panose="020B0604020202020204" charset="0"/>
                  </a:rPr>
                  <a:t> – jėga, apskaičiuojama </a:t>
                </a:r>
                <a:r>
                  <a:rPr lang="lt-LT" dirty="0" err="1">
                    <a:latin typeface="Manjari" panose="020B0604020202020204" charset="0"/>
                    <a:cs typeface="Manjari" panose="020B0604020202020204" charset="0"/>
                  </a:rPr>
                  <a:t>niutonais</a:t>
                </a:r>
                <a:r>
                  <a:rPr lang="lt-LT" dirty="0">
                    <a:latin typeface="Manjari" panose="020B0604020202020204" charset="0"/>
                    <a:cs typeface="Manjari" panose="020B0604020202020204" charset="0"/>
                  </a:rPr>
                  <a:t> (N);</a:t>
                </a:r>
              </a:p>
              <a:p>
                <a:r>
                  <a:rPr lang="lt-LT" b="1" dirty="0">
                    <a:latin typeface="Cambria Math" panose="02040503050406030204" pitchFamily="18" charset="0"/>
                    <a:ea typeface="Cambria Math" panose="02040503050406030204" pitchFamily="18" charset="0"/>
                    <a:cs typeface="Manjari" panose="020B0604020202020204" charset="0"/>
                  </a:rPr>
                  <a:t>S</a:t>
                </a:r>
                <a:r>
                  <a:rPr lang="lt-LT" dirty="0">
                    <a:latin typeface="Manjari" panose="020B0604020202020204" charset="0"/>
                    <a:cs typeface="Manjari" panose="020B0604020202020204" charset="0"/>
                  </a:rPr>
                  <a:t> – plotas, apskaičiuojamas kvadratiniais metrais (</a:t>
                </a:r>
                <a14:m>
                  <m:oMath xmlns:m="http://schemas.openxmlformats.org/officeDocument/2006/math">
                    <m:sSup>
                      <m:sSupPr>
                        <m:ctrlPr>
                          <a:rPr lang="lt-LT" i="1" dirty="0" smtClean="0">
                            <a:solidFill>
                              <a:srgbClr val="836967"/>
                            </a:solidFill>
                            <a:latin typeface="Cambria Math"/>
                          </a:rPr>
                        </m:ctrlPr>
                      </m:sSupPr>
                      <m:e>
                        <m:r>
                          <a:rPr lang="lt-LT" i="1" dirty="0">
                            <a:latin typeface="Cambria Math" panose="02040503050406030204" pitchFamily="18" charset="0"/>
                          </a:rPr>
                          <m:t>𝑚</m:t>
                        </m:r>
                      </m:e>
                      <m:sup>
                        <m:r>
                          <a:rPr lang="lt-LT" i="0" dirty="0">
                            <a:latin typeface="Cambria Math" panose="02040503050406030204" pitchFamily="18" charset="0"/>
                          </a:rPr>
                          <m:t>2</m:t>
                        </m:r>
                      </m:sup>
                    </m:sSup>
                  </m:oMath>
                </a14:m>
                <a:r>
                  <a:rPr lang="lt-LT" dirty="0">
                    <a:latin typeface="Manjari" panose="020B0604020202020204" charset="0"/>
                    <a:cs typeface="Manjari" panose="020B0604020202020204" charset="0"/>
                  </a:rPr>
                  <a:t>).</a:t>
                </a:r>
              </a:p>
              <a:p>
                <a:r>
                  <a:rPr lang="lt-LT" dirty="0">
                    <a:latin typeface="Manjari" panose="020B0604020202020204" charset="0"/>
                    <a:cs typeface="Manjari" panose="020B0604020202020204" charset="0"/>
                  </a:rPr>
                  <a:t>Primename, kaip skaičiuojami taisyklingų geometrinių figūrų plotai:</a:t>
                </a:r>
              </a:p>
              <a:p>
                <a:endParaRPr lang="lt-LT" dirty="0">
                  <a:solidFill>
                    <a:srgbClr val="FF0000"/>
                  </a:solidFill>
                  <a:latin typeface="Manjari" panose="020B0604020202020204" charset="0"/>
                  <a:cs typeface="Manjari" panose="020B0604020202020204" charset="0"/>
                </a:endParaRPr>
              </a:p>
              <a:p>
                <a:endParaRPr lang="lt-LT" dirty="0">
                  <a:latin typeface="Cambria Math" panose="02040503050406030204" pitchFamily="18" charset="0"/>
                </a:endParaRPr>
              </a:p>
              <a:p>
                <a:endParaRPr lang="lt-LT" dirty="0">
                  <a:latin typeface="Cambria Math" panose="02040503050406030204" pitchFamily="18" charset="0"/>
                </a:endParaRPr>
              </a:p>
              <a:p>
                <a:endParaRPr lang="lt-LT"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lt-LT" dirty="0" smtClean="0">
                          <a:latin typeface="Cambria Math" panose="02040503050406030204" pitchFamily="18" charset="0"/>
                        </a:rPr>
                        <m:t>1</m:t>
                      </m:r>
                      <m:r>
                        <a:rPr lang="lt-LT" b="0" i="1" dirty="0" smtClean="0">
                          <a:latin typeface="Cambria Math" panose="02040503050406030204" pitchFamily="18" charset="0"/>
                        </a:rPr>
                        <m:t> </m:t>
                      </m:r>
                      <m:r>
                        <a:rPr lang="lt-LT" i="1" dirty="0">
                          <a:latin typeface="Cambria Math" panose="02040503050406030204" pitchFamily="18" charset="0"/>
                        </a:rPr>
                        <m:t>𝑃</m:t>
                      </m:r>
                      <m:r>
                        <m:rPr>
                          <m:sty m:val="p"/>
                        </m:rPr>
                        <a:rPr lang="lt-LT" b="0" i="0" dirty="0" smtClean="0">
                          <a:latin typeface="Cambria Math" panose="02040503050406030204" pitchFamily="18" charset="0"/>
                        </a:rPr>
                        <m:t>a</m:t>
                      </m:r>
                      <m:r>
                        <a:rPr lang="lt-LT" i="0" dirty="0">
                          <a:latin typeface="Cambria Math" panose="02040503050406030204" pitchFamily="18" charset="0"/>
                        </a:rPr>
                        <m:t>=</m:t>
                      </m:r>
                      <m:f>
                        <m:fPr>
                          <m:ctrlPr>
                            <a:rPr lang="lt-LT" i="1" dirty="0">
                              <a:solidFill>
                                <a:srgbClr val="836967"/>
                              </a:solidFill>
                              <a:latin typeface="Cambria Math"/>
                            </a:rPr>
                          </m:ctrlPr>
                        </m:fPr>
                        <m:num>
                          <m:r>
                            <a:rPr lang="lt-LT" i="0" dirty="0">
                              <a:latin typeface="Cambria Math" panose="02040503050406030204" pitchFamily="18" charset="0"/>
                            </a:rPr>
                            <m:t>1</m:t>
                          </m:r>
                          <m:r>
                            <a:rPr lang="lt-LT" i="1" dirty="0">
                              <a:latin typeface="Cambria Math" panose="02040503050406030204" pitchFamily="18" charset="0"/>
                            </a:rPr>
                            <m:t>𝑁</m:t>
                          </m:r>
                        </m:num>
                        <m:den>
                          <m:r>
                            <a:rPr lang="lt-LT" i="0" dirty="0">
                              <a:latin typeface="Cambria Math" panose="02040503050406030204" pitchFamily="18" charset="0"/>
                            </a:rPr>
                            <m:t>1</m:t>
                          </m:r>
                          <m:sSup>
                            <m:sSupPr>
                              <m:ctrlPr>
                                <a:rPr lang="lt-LT" i="1" dirty="0">
                                  <a:solidFill>
                                    <a:srgbClr val="836967"/>
                                  </a:solidFill>
                                  <a:latin typeface="Cambria Math"/>
                                </a:rPr>
                              </m:ctrlPr>
                            </m:sSupPr>
                            <m:e>
                              <m:r>
                                <a:rPr lang="lt-LT" i="1" dirty="0">
                                  <a:latin typeface="Cambria Math" panose="02040503050406030204" pitchFamily="18" charset="0"/>
                                </a:rPr>
                                <m:t>𝑚</m:t>
                              </m:r>
                            </m:e>
                            <m:sup>
                              <m:r>
                                <a:rPr lang="lt-LT" i="0" dirty="0">
                                  <a:latin typeface="Cambria Math" panose="02040503050406030204" pitchFamily="18" charset="0"/>
                                </a:rPr>
                                <m:t>2</m:t>
                              </m:r>
                            </m:sup>
                          </m:sSup>
                        </m:den>
                      </m:f>
                    </m:oMath>
                  </m:oMathPara>
                </a14:m>
                <a:endParaRPr lang="lt-LT" dirty="0">
                  <a:latin typeface="Manjari" panose="020B0604020202020204" charset="0"/>
                  <a:cs typeface="Manjari" panose="020B0604020202020204" charset="0"/>
                </a:endParaRPr>
              </a:p>
              <a:p>
                <a:endParaRPr lang="lt-LT" dirty="0">
                  <a:latin typeface="Manjari" panose="020B0604020202020204" charset="0"/>
                  <a:cs typeface="Manjari" panose="020B0604020202020204" charset="0"/>
                </a:endParaRPr>
              </a:p>
              <a:p>
                <a:r>
                  <a:rPr lang="lt-LT" dirty="0">
                    <a:latin typeface="Manjari" panose="020B0604020202020204" charset="0"/>
                    <a:cs typeface="Manjari" panose="020B0604020202020204" charset="0"/>
                  </a:rPr>
                  <a:t>1 Pa – tai toks slėgis, kurį sukelia 1 </a:t>
                </a:r>
                <a:r>
                  <a:rPr lang="lt-LT" dirty="0">
                    <a:latin typeface="Cambria Math" panose="02040503050406030204" pitchFamily="18" charset="0"/>
                    <a:ea typeface="Cambria Math" panose="02040503050406030204" pitchFamily="18" charset="0"/>
                    <a:cs typeface="Manjari" panose="020B0604020202020204" charset="0"/>
                  </a:rPr>
                  <a:t>N</a:t>
                </a:r>
                <a:r>
                  <a:rPr lang="lt-LT" dirty="0">
                    <a:latin typeface="Manjari" panose="020B0604020202020204" charset="0"/>
                    <a:cs typeface="Manjari" panose="020B0604020202020204" charset="0"/>
                  </a:rPr>
                  <a:t> jėga, statmenai veikianti 1 </a:t>
                </a:r>
                <a14:m>
                  <m:oMath xmlns:m="http://schemas.openxmlformats.org/officeDocument/2006/math">
                    <m:sSup>
                      <m:sSupPr>
                        <m:ctrlPr>
                          <a:rPr lang="lt-LT" i="1" dirty="0" smtClean="0">
                            <a:solidFill>
                              <a:srgbClr val="836967"/>
                            </a:solidFill>
                            <a:latin typeface="Cambria Math"/>
                          </a:rPr>
                        </m:ctrlPr>
                      </m:sSupPr>
                      <m:e>
                        <m:r>
                          <a:rPr lang="lt-LT" i="1" dirty="0">
                            <a:latin typeface="Cambria Math" panose="02040503050406030204" pitchFamily="18" charset="0"/>
                          </a:rPr>
                          <m:t>𝑚</m:t>
                        </m:r>
                      </m:e>
                      <m:sup>
                        <m:r>
                          <a:rPr lang="lt-LT" i="0" dirty="0">
                            <a:latin typeface="Cambria Math" panose="02040503050406030204" pitchFamily="18" charset="0"/>
                          </a:rPr>
                          <m:t>2</m:t>
                        </m:r>
                      </m:sup>
                    </m:sSup>
                  </m:oMath>
                </a14:m>
                <a:r>
                  <a:rPr lang="lt-LT" dirty="0">
                    <a:latin typeface="Manjari" panose="020B0604020202020204" charset="0"/>
                    <a:cs typeface="Manjari" panose="020B0604020202020204" charset="0"/>
                  </a:rPr>
                  <a:t> plotą.</a:t>
                </a:r>
              </a:p>
              <a:p>
                <a:endParaRPr lang="lt-LT" dirty="0">
                  <a:latin typeface="Manjari" panose="020B0604020202020204" charset="0"/>
                  <a:cs typeface="Manjari" panose="020B0604020202020204" charset="0"/>
                </a:endParaRPr>
              </a:p>
              <a:p>
                <a:endParaRPr lang="lt-LT" dirty="0">
                  <a:latin typeface="Manjari" panose="020B0604020202020204" charset="0"/>
                  <a:cs typeface="Manjari" panose="020B0604020202020204" charset="0"/>
                </a:endParaRPr>
              </a:p>
            </p:txBody>
          </p:sp>
        </mc:Choice>
        <mc:Fallback xmlns="">
          <p:sp>
            <p:nvSpPr>
              <p:cNvPr id="6" name="TextBox 5">
                <a:extLst>
                  <a:ext uri="{FF2B5EF4-FFF2-40B4-BE49-F238E27FC236}">
                    <a16:creationId xmlns:a16="http://schemas.microsoft.com/office/drawing/2014/main" id="{17A87B17-C845-A744-E249-DC6DDD0AFF27}"/>
                  </a:ext>
                </a:extLst>
              </p:cNvPr>
              <p:cNvSpPr txBox="1">
                <a:spLocks noRot="1" noChangeAspect="1" noMove="1" noResize="1" noEditPoints="1" noAdjustHandles="1" noChangeArrowheads="1" noChangeShapeType="1" noTextEdit="1"/>
              </p:cNvSpPr>
              <p:nvPr/>
            </p:nvSpPr>
            <p:spPr>
              <a:xfrm>
                <a:off x="713250" y="1064525"/>
                <a:ext cx="7556397" cy="4562980"/>
              </a:xfrm>
              <a:prstGeom prst="rect">
                <a:avLst/>
              </a:prstGeom>
              <a:blipFill>
                <a:blip r:embed="rId3"/>
                <a:stretch>
                  <a:fillRect l="-242" t="-936"/>
                </a:stretch>
              </a:blipFill>
            </p:spPr>
            <p:txBody>
              <a:bodyPr/>
              <a:lstStyle/>
              <a:p>
                <a:r>
                  <a:rPr lang="lt-LT">
                    <a:noFill/>
                  </a:rPr>
                  <a:t> </a:t>
                </a:r>
              </a:p>
            </p:txBody>
          </p:sp>
        </mc:Fallback>
      </mc:AlternateContent>
      <p:pic>
        <p:nvPicPr>
          <p:cNvPr id="3" name="Picture 2">
            <a:extLst>
              <a:ext uri="{FF2B5EF4-FFF2-40B4-BE49-F238E27FC236}">
                <a16:creationId xmlns:a16="http://schemas.microsoft.com/office/drawing/2014/main" xmlns="" id="{1097F975-BE15-6D0F-4DC2-8F0E4DDFD29B}"/>
              </a:ext>
            </a:extLst>
          </p:cNvPr>
          <p:cNvPicPr>
            <a:picLocks noChangeAspect="1"/>
          </p:cNvPicPr>
          <p:nvPr/>
        </p:nvPicPr>
        <p:blipFill>
          <a:blip r:embed="rId4"/>
          <a:stretch>
            <a:fillRect/>
          </a:stretch>
        </p:blipFill>
        <p:spPr>
          <a:xfrm>
            <a:off x="2026692" y="3505379"/>
            <a:ext cx="3305672" cy="94673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6"/>
        <p:cNvGrpSpPr/>
        <p:nvPr/>
      </p:nvGrpSpPr>
      <p:grpSpPr>
        <a:xfrm>
          <a:off x="0" y="0"/>
          <a:ext cx="0" cy="0"/>
          <a:chOff x="0" y="0"/>
          <a:chExt cx="0" cy="0"/>
        </a:xfrm>
      </p:grpSpPr>
      <p:sp>
        <p:nvSpPr>
          <p:cNvPr id="2019" name="Google Shape;2019;p85"/>
          <p:cNvSpPr txBox="1">
            <a:spLocks noGrp="1"/>
          </p:cNvSpPr>
          <p:nvPr>
            <p:ph type="title"/>
          </p:nvPr>
        </p:nvSpPr>
        <p:spPr>
          <a:xfrm>
            <a:off x="713250" y="523025"/>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a:t>Teorija</a:t>
            </a:r>
            <a:endParaRPr/>
          </a:p>
        </p:txBody>
      </p:sp>
      <p:sp>
        <p:nvSpPr>
          <p:cNvPr id="6" name="TextBox 5">
            <a:extLst>
              <a:ext uri="{FF2B5EF4-FFF2-40B4-BE49-F238E27FC236}">
                <a16:creationId xmlns:a16="http://schemas.microsoft.com/office/drawing/2014/main" xmlns="" id="{17A87B17-C845-A744-E249-DC6DDD0AFF27}"/>
              </a:ext>
            </a:extLst>
          </p:cNvPr>
          <p:cNvSpPr txBox="1"/>
          <p:nvPr/>
        </p:nvSpPr>
        <p:spPr>
          <a:xfrm>
            <a:off x="793801" y="1238060"/>
            <a:ext cx="7556397" cy="2893100"/>
          </a:xfrm>
          <a:prstGeom prst="rect">
            <a:avLst/>
          </a:prstGeom>
          <a:noFill/>
        </p:spPr>
        <p:txBody>
          <a:bodyPr wrap="square" rtlCol="0">
            <a:spAutoFit/>
          </a:bodyPr>
          <a:lstStyle/>
          <a:p>
            <a:r>
              <a:rPr lang="lt-LT" b="1" dirty="0">
                <a:latin typeface="Manjari" panose="020B0604020202020204" charset="0"/>
                <a:cs typeface="Manjari" panose="020B0604020202020204" charset="0"/>
              </a:rPr>
              <a:t>Iš slėgio apibrėžimo aišku:</a:t>
            </a:r>
            <a:r>
              <a:rPr lang="lt-LT" dirty="0">
                <a:latin typeface="Manjari" panose="020B0604020202020204" charset="0"/>
                <a:cs typeface="Manjari" panose="020B0604020202020204" charset="0"/>
              </a:rPr>
              <a:t> kai daiktą veikia nekintanti jėga, slėgis būna tuo didesnis, kuo mažesnis jos veikiamos plotas. Tuo remdamiesi galime paaiškinti, kodėl duriantys ir pjaunantys įrankiai daromi aštrūs. Juo smailesnė vinis, adata, yla, aštresnis peilis, kastuvas, juo lengviau su jais dirbti, nes ta pati jėga sukelia didesnį slėgį.</a:t>
            </a:r>
          </a:p>
          <a:p>
            <a:endParaRPr lang="lt-LT" dirty="0">
              <a:latin typeface="Manjari" panose="020B0604020202020204" charset="0"/>
              <a:cs typeface="Manjari" panose="020B0604020202020204" charset="0"/>
            </a:endParaRPr>
          </a:p>
          <a:p>
            <a:r>
              <a:rPr lang="lt-LT" b="1" dirty="0">
                <a:latin typeface="Manjari" panose="020B0604020202020204" charset="0"/>
                <a:cs typeface="Manjari" panose="020B0604020202020204" charset="0"/>
              </a:rPr>
              <a:t>Padidindami veikiamą plotą</a:t>
            </a:r>
            <a:r>
              <a:rPr lang="lt-LT" dirty="0">
                <a:latin typeface="Manjari" panose="020B0604020202020204" charset="0"/>
                <a:cs typeface="Manjari" panose="020B0604020202020204" charset="0"/>
              </a:rPr>
              <a:t>, ta pačia jėga galime sukelti mažesnį slėgį. Dėl to yra didinamas pamatų apatinių dalių plotas, sunkvežimių ratai, traktorių vikšrai gaunami platūs.</a:t>
            </a:r>
          </a:p>
          <a:p>
            <a:endParaRPr lang="lt-LT" dirty="0">
              <a:latin typeface="Manjari" panose="020B0604020202020204" charset="0"/>
              <a:cs typeface="Manjari" panose="020B0604020202020204" charset="0"/>
            </a:endParaRPr>
          </a:p>
          <a:p>
            <a:r>
              <a:rPr lang="lt-LT" b="1" dirty="0">
                <a:latin typeface="Manjari" panose="020B0604020202020204" charset="0"/>
                <a:cs typeface="Manjari" panose="020B0604020202020204" charset="0"/>
              </a:rPr>
              <a:t>Kad sumažėtų slėgis </a:t>
            </a:r>
            <a:r>
              <a:rPr lang="lt-LT" dirty="0">
                <a:latin typeface="Manjari" panose="020B0604020202020204" charset="0"/>
                <a:cs typeface="Manjari" panose="020B0604020202020204" charset="0"/>
              </a:rPr>
              <a:t>į ranką, koją, plaktuką, daugelis įrankių gaminami su rankena, pentimi, galvute.</a:t>
            </a:r>
          </a:p>
          <a:p>
            <a:endParaRPr lang="lt-LT" dirty="0">
              <a:latin typeface="Manjari" panose="020B0604020202020204" charset="0"/>
              <a:cs typeface="Manjari" panose="020B0604020202020204" charset="0"/>
            </a:endParaRPr>
          </a:p>
          <a:p>
            <a:r>
              <a:rPr lang="lt-LT" b="1" dirty="0">
                <a:latin typeface="Manjari" panose="020B0604020202020204" charset="0"/>
                <a:cs typeface="Manjari" panose="020B0604020202020204" charset="0"/>
              </a:rPr>
              <a:t>Kasdienė patirtis</a:t>
            </a:r>
            <a:r>
              <a:rPr lang="lt-LT" dirty="0">
                <a:latin typeface="Manjari" panose="020B0604020202020204" charset="0"/>
                <a:cs typeface="Manjari" panose="020B0604020202020204" charset="0"/>
              </a:rPr>
              <a:t>, darbas su įvairiaisiais įrankiais leidžia padaryti dar vieną išvadą: slėgis kietaisiais kūnais perduodamas jėgos veikimo kryptimi.</a:t>
            </a:r>
          </a:p>
        </p:txBody>
      </p:sp>
    </p:spTree>
    <p:extLst>
      <p:ext uri="{BB962C8B-B14F-4D97-AF65-F5344CB8AC3E}">
        <p14:creationId xmlns:p14="http://schemas.microsoft.com/office/powerpoint/2010/main" val="2864461025"/>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70"/>
        <p:cNvGrpSpPr/>
        <p:nvPr/>
      </p:nvGrpSpPr>
      <p:grpSpPr>
        <a:xfrm>
          <a:off x="0" y="0"/>
          <a:ext cx="0" cy="0"/>
          <a:chOff x="0" y="0"/>
          <a:chExt cx="0" cy="0"/>
        </a:xfrm>
      </p:grpSpPr>
      <p:sp>
        <p:nvSpPr>
          <p:cNvPr id="2071" name="Google Shape;2071;p89"/>
          <p:cNvSpPr txBox="1">
            <a:spLocks noGrp="1"/>
          </p:cNvSpPr>
          <p:nvPr>
            <p:ph type="title"/>
          </p:nvPr>
        </p:nvSpPr>
        <p:spPr>
          <a:xfrm>
            <a:off x="712153" y="402559"/>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latin typeface="Manjari" panose="020B0604020202020204" charset="0"/>
                <a:cs typeface="Manjari" panose="020B0604020202020204" charset="0"/>
              </a:rPr>
              <a:t>1</a:t>
            </a:r>
            <a:r>
              <a:rPr lang="lt-LT" dirty="0"/>
              <a:t> Tyrimas </a:t>
            </a:r>
            <a:br>
              <a:rPr lang="lt-LT" dirty="0"/>
            </a:br>
            <a:r>
              <a:rPr lang="lt-LT" sz="2000" dirty="0"/>
              <a:t>(</a:t>
            </a:r>
            <a:r>
              <a:rPr lang="lt-LT" sz="2000" dirty="0">
                <a:latin typeface="Manjari" panose="020B0604020202020204" charset="0"/>
                <a:cs typeface="Manjari" panose="020B0604020202020204" charset="0"/>
              </a:rPr>
              <a:t>1</a:t>
            </a:r>
            <a:r>
              <a:rPr lang="lt-LT" sz="2000" dirty="0"/>
              <a:t>-asis bandymas)</a:t>
            </a:r>
            <a:endParaRPr sz="2000" dirty="0"/>
          </a:p>
        </p:txBody>
      </p:sp>
      <mc:AlternateContent xmlns:mc="http://schemas.openxmlformats.org/markup-compatibility/2006" xmlns:a14="http://schemas.microsoft.com/office/drawing/2010/main">
        <mc:Choice Requires="a14">
          <p:sp>
            <p:nvSpPr>
              <p:cNvPr id="2072" name="Google Shape;2072;p89"/>
              <p:cNvSpPr txBox="1">
                <a:spLocks noGrp="1"/>
              </p:cNvSpPr>
              <p:nvPr>
                <p:ph type="subTitle" idx="1"/>
              </p:nvPr>
            </p:nvSpPr>
            <p:spPr>
              <a:xfrm>
                <a:off x="138647" y="871202"/>
                <a:ext cx="8293200" cy="597729"/>
              </a:xfrm>
              <a:prstGeom prst="rect">
                <a:avLst/>
              </a:prstGeom>
            </p:spPr>
            <p:txBody>
              <a:bodyPr spcFirstLastPara="1" wrap="square" lIns="91425" tIns="91425" rIns="91425" bIns="91425" anchor="t" anchorCtr="0">
                <a:noAutofit/>
              </a:bodyPr>
              <a:lstStyle/>
              <a:p>
                <a:pPr marL="127000" lvl="0" indent="0" algn="l" rtl="0">
                  <a:spcBef>
                    <a:spcPts val="0"/>
                  </a:spcBef>
                  <a:spcAft>
                    <a:spcPts val="0"/>
                  </a:spcAft>
                  <a:buSzPts val="1600"/>
                  <a:buNone/>
                </a:pPr>
                <a:r>
                  <a:rPr lang="lt-LT" b="1" dirty="0"/>
                  <a:t>Tikslas:</a:t>
                </a:r>
                <a:r>
                  <a:rPr lang="lt-LT" dirty="0"/>
                  <a:t> išsiaiškinti, kaip slėgis priklauso nuo paviršiaus ploto – S.</a:t>
                </a:r>
                <a:endParaRPr lang="lt-LT" b="1" dirty="0"/>
              </a:p>
              <a:p>
                <a:pPr marL="127000" lvl="0" indent="0" algn="l" rtl="0">
                  <a:spcBef>
                    <a:spcPts val="0"/>
                  </a:spcBef>
                  <a:spcAft>
                    <a:spcPts val="0"/>
                  </a:spcAft>
                  <a:buSzPts val="1600"/>
                  <a:buNone/>
                </a:pPr>
                <a:r>
                  <a:rPr lang="lt-LT" b="1" dirty="0"/>
                  <a:t>Hipotezė</a:t>
                </a:r>
                <a:r>
                  <a:rPr lang="lt-LT" dirty="0"/>
                  <a:t>: spėjame, kad slėgis bus didesnis, kai knyga pastatyta vertikaliai, nei gulinti horizontaliai stalo paviršiaus atžvilgiu.</a:t>
                </a:r>
              </a:p>
              <a:p>
                <a:pPr marL="127000" lvl="0" indent="0" algn="l" rtl="0">
                  <a:spcBef>
                    <a:spcPts val="0"/>
                  </a:spcBef>
                  <a:spcAft>
                    <a:spcPts val="0"/>
                  </a:spcAft>
                  <a:buSzPts val="1600"/>
                  <a:buNone/>
                </a:pPr>
                <a:r>
                  <a:rPr lang="lt-LT" b="1" dirty="0"/>
                  <a:t>Priemonės:</a:t>
                </a:r>
                <a:r>
                  <a:rPr lang="lt-LT" dirty="0"/>
                  <a:t> knyga, stalas, liniuotė, svarstyklės, dinamometras, maišelis.</a:t>
                </a:r>
              </a:p>
              <a:p>
                <a:pPr marL="127000" lvl="0" indent="0" algn="l" rtl="0">
                  <a:spcBef>
                    <a:spcPts val="0"/>
                  </a:spcBef>
                  <a:spcAft>
                    <a:spcPts val="0"/>
                  </a:spcAft>
                  <a:buSzPts val="1600"/>
                  <a:buNone/>
                </a:pPr>
                <a:r>
                  <a:rPr lang="lt-LT" b="1" dirty="0"/>
                  <a:t>Darbo eiga: </a:t>
                </a:r>
              </a:p>
              <a:p>
                <a:pPr marL="469900">
                  <a:buSzPts val="1600"/>
                </a:pPr>
                <a:r>
                  <a:rPr lang="lt-LT" dirty="0" err="1"/>
                  <a:t>Išmat</a:t>
                </a:r>
                <a:r>
                  <a:rPr lang="en-US" dirty="0" err="1"/>
                  <a:t>avome</a:t>
                </a:r>
                <a:r>
                  <a:rPr lang="lt-LT" dirty="0"/>
                  <a:t> knygos („Paslaptinga kūrybos išradimų ir atradimų istorija“) parametrus:</a:t>
                </a:r>
              </a:p>
              <a:p>
                <a:pPr marL="127000" indent="0">
                  <a:buSzPts val="1600"/>
                  <a:buNone/>
                </a:pPr>
                <a:r>
                  <a:rPr lang="lt-LT" dirty="0"/>
                  <a:t>       ilgį – l</a:t>
                </a:r>
                <a:r>
                  <a:rPr lang="en-US" dirty="0"/>
                  <a:t>, </a:t>
                </a:r>
                <a:r>
                  <a:rPr lang="lt-LT" dirty="0"/>
                  <a:t>aukštį – h</a:t>
                </a:r>
                <a:r>
                  <a:rPr lang="en-US" dirty="0"/>
                  <a:t>, </a:t>
                </a:r>
                <a:r>
                  <a:rPr lang="lt-LT" dirty="0"/>
                  <a:t>plotį – b</a:t>
                </a:r>
                <a:r>
                  <a:rPr lang="en-US" dirty="0"/>
                  <a:t>.</a:t>
                </a:r>
              </a:p>
              <a:p>
                <a:pPr marL="469900">
                  <a:buSzPts val="1600"/>
                  <a:buFont typeface="+mj-lt"/>
                  <a:buAutoNum type="arabicPeriod" startAt="2"/>
                </a:pPr>
                <a:r>
                  <a:rPr lang="lt-LT" dirty="0"/>
                  <a:t>Apskaiči</a:t>
                </a:r>
                <a:r>
                  <a:rPr lang="en-US" dirty="0" err="1"/>
                  <a:t>avome</a:t>
                </a:r>
                <a:r>
                  <a:rPr lang="lt-LT" dirty="0"/>
                  <a:t> knygos didžiausio ir mažiausio šono plotus -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𝑆</m:t>
                        </m:r>
                      </m:e>
                      <m:sub>
                        <m:r>
                          <a:rPr lang="lt-LT" b="0" i="1" smtClean="0">
                            <a:latin typeface="Cambria Math" panose="02040503050406030204" pitchFamily="18" charset="0"/>
                          </a:rPr>
                          <m:t>1</m:t>
                        </m:r>
                      </m:sub>
                    </m:sSub>
                  </m:oMath>
                </a14:m>
                <a:r>
                  <a:rPr lang="lt-LT" dirty="0"/>
                  <a:t>,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𝑆</m:t>
                        </m:r>
                      </m:e>
                      <m:sub>
                        <m:r>
                          <a:rPr lang="lt-LT" b="0" i="1" smtClean="0">
                            <a:latin typeface="Cambria Math" panose="02040503050406030204" pitchFamily="18" charset="0"/>
                          </a:rPr>
                          <m:t>2</m:t>
                        </m:r>
                      </m:sub>
                    </m:sSub>
                  </m:oMath>
                </a14:m>
                <a:r>
                  <a:rPr lang="lt-LT" dirty="0"/>
                  <a:t>.</a:t>
                </a:r>
              </a:p>
              <a:p>
                <a:pPr marL="469900">
                  <a:buSzPts val="1600"/>
                  <a:buFont typeface="+mj-lt"/>
                  <a:buAutoNum type="arabicPeriod" startAt="2"/>
                </a:pPr>
                <a:r>
                  <a:rPr lang="lt-LT" dirty="0"/>
                  <a:t>Dinamometru </a:t>
                </a:r>
                <a:r>
                  <a:rPr lang="lt-LT" dirty="0" err="1"/>
                  <a:t>išmat</a:t>
                </a:r>
                <a:r>
                  <a:rPr lang="en-US" dirty="0" err="1"/>
                  <a:t>avome</a:t>
                </a:r>
                <a:r>
                  <a:rPr lang="lt-LT" dirty="0"/>
                  <a:t> sunkio jėgą – F.</a:t>
                </a:r>
              </a:p>
              <a:p>
                <a:pPr marL="469900">
                  <a:buSzPts val="1600"/>
                  <a:buFont typeface="+mj-lt"/>
                  <a:buAutoNum type="arabicPeriod" startAt="2"/>
                </a:pPr>
                <a:r>
                  <a:rPr lang="lt-LT" dirty="0"/>
                  <a:t>Apskaičiavome slėgį, kuriuo knyga veikia mažiausiu šonu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 </m:t>
                        </m:r>
                        <m:r>
                          <a:rPr lang="lt-LT" b="0" i="1" smtClean="0">
                            <a:latin typeface="Cambria Math" panose="02040503050406030204" pitchFamily="18" charset="0"/>
                          </a:rPr>
                          <m:t>𝑝</m:t>
                        </m:r>
                      </m:e>
                      <m:sub>
                        <m:r>
                          <a:rPr lang="lt-LT" b="0" i="1" smtClean="0">
                            <a:latin typeface="Cambria Math" panose="02040503050406030204" pitchFamily="18" charset="0"/>
                          </a:rPr>
                          <m:t>1</m:t>
                        </m:r>
                      </m:sub>
                    </m:sSub>
                  </m:oMath>
                </a14:m>
                <a:r>
                  <a:rPr lang="lt-LT" dirty="0"/>
                  <a:t>.</a:t>
                </a:r>
              </a:p>
              <a:p>
                <a:pPr marL="469900">
                  <a:buSzPts val="1600"/>
                  <a:buFont typeface="+mj-lt"/>
                  <a:buAutoNum type="arabicPeriod" startAt="2"/>
                </a:pPr>
                <a:r>
                  <a:rPr lang="lt-LT" dirty="0"/>
                  <a:t>Apskaičiavome slėgį, kuriuo knyga veikia didžiausiu šonu –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𝑝</m:t>
                        </m:r>
                      </m:e>
                      <m:sub>
                        <m:r>
                          <a:rPr lang="lt-LT" b="0" i="1" smtClean="0">
                            <a:latin typeface="Cambria Math" panose="02040503050406030204" pitchFamily="18" charset="0"/>
                          </a:rPr>
                          <m:t>2</m:t>
                        </m:r>
                      </m:sub>
                    </m:sSub>
                  </m:oMath>
                </a14:m>
                <a:r>
                  <a:rPr lang="lt-LT" dirty="0"/>
                  <a:t>.</a:t>
                </a:r>
              </a:p>
              <a:p>
                <a:pPr marL="469900">
                  <a:buSzPts val="1600"/>
                  <a:buFont typeface="+mj-lt"/>
                  <a:buAutoNum type="arabicPeriod" startAt="2"/>
                </a:pPr>
                <a:endParaRPr lang="lt-LT" dirty="0"/>
              </a:p>
              <a:p>
                <a:pPr marL="469900">
                  <a:buSzPts val="1600"/>
                  <a:buFont typeface="+mj-lt"/>
                  <a:buAutoNum type="arabicPeriod" startAt="2"/>
                </a:pPr>
                <a:endParaRPr lang="lt-LT" dirty="0"/>
              </a:p>
              <a:p>
                <a:pPr marL="469900">
                  <a:buSzPts val="1600"/>
                  <a:buFont typeface="+mj-lt"/>
                  <a:buAutoNum type="arabicPeriod" startAt="2"/>
                </a:pPr>
                <a:endParaRPr lang="lt-LT" dirty="0"/>
              </a:p>
              <a:p>
                <a:pPr marL="469900">
                  <a:buSzPts val="1600"/>
                  <a:buFont typeface="+mj-lt"/>
                  <a:buAutoNum type="arabicPeriod" startAt="2"/>
                </a:pPr>
                <a:endParaRPr lang="lt-LT" dirty="0"/>
              </a:p>
              <a:p>
                <a:pPr marL="127000" indent="0">
                  <a:buSzPts val="1600"/>
                  <a:buNone/>
                </a:pPr>
                <a:endParaRPr lang="lt-LT" dirty="0"/>
              </a:p>
              <a:p>
                <a:pPr marL="127000" indent="0">
                  <a:buSzPts val="1600"/>
                  <a:buNone/>
                </a:pPr>
                <a:endParaRPr lang="lt-LT" dirty="0"/>
              </a:p>
              <a:p>
                <a:pPr marL="469900" lvl="0">
                  <a:buSzPts val="1600"/>
                </a:pPr>
                <a:endParaRPr lang="lt-LT" dirty="0"/>
              </a:p>
              <a:p>
                <a:pPr marL="127000" indent="0">
                  <a:buSzPts val="1600"/>
                  <a:buNone/>
                </a:pPr>
                <a:endParaRPr lang="lt-LT" dirty="0"/>
              </a:p>
              <a:p>
                <a:pPr marL="412750" lvl="0" indent="-285750" algn="l" rtl="0">
                  <a:spcBef>
                    <a:spcPts val="0"/>
                  </a:spcBef>
                  <a:spcAft>
                    <a:spcPts val="0"/>
                  </a:spcAft>
                  <a:buSzPts val="1600"/>
                  <a:buFont typeface="Arial" panose="020B0604020202020204" pitchFamily="34" charset="0"/>
                  <a:buChar char="•"/>
                </a:pPr>
                <a:endParaRPr lang="lt-LT" b="1" dirty="0"/>
              </a:p>
              <a:p>
                <a:pPr marL="412750" lvl="0" indent="-285750" algn="l" rtl="0">
                  <a:spcBef>
                    <a:spcPts val="0"/>
                  </a:spcBef>
                  <a:spcAft>
                    <a:spcPts val="0"/>
                  </a:spcAft>
                  <a:buSzPts val="1600"/>
                  <a:buFont typeface="Arial" panose="020B0604020202020204" pitchFamily="34" charset="0"/>
                  <a:buChar char="•"/>
                </a:pPr>
                <a:endParaRPr lang="lt-LT" b="1" dirty="0"/>
              </a:p>
              <a:p>
                <a:pPr marL="412750" lvl="0" indent="-285750" algn="l" rtl="0">
                  <a:spcBef>
                    <a:spcPts val="0"/>
                  </a:spcBef>
                  <a:spcAft>
                    <a:spcPts val="0"/>
                  </a:spcAft>
                  <a:buSzPts val="1600"/>
                  <a:buFont typeface="Arial" panose="020B0604020202020204" pitchFamily="34" charset="0"/>
                  <a:buChar char="•"/>
                </a:pPr>
                <a:endParaRPr lang="lt-LT" b="1" dirty="0"/>
              </a:p>
            </p:txBody>
          </p:sp>
        </mc:Choice>
        <mc:Fallback xmlns="">
          <p:sp>
            <p:nvSpPr>
              <p:cNvPr id="2072" name="Google Shape;2072;p89"/>
              <p:cNvSpPr txBox="1">
                <a:spLocks noGrp="1" noRot="1" noChangeAspect="1" noMove="1" noResize="1" noEditPoints="1" noAdjustHandles="1" noChangeArrowheads="1" noChangeShapeType="1" noTextEdit="1"/>
              </p:cNvSpPr>
              <p:nvPr>
                <p:ph type="subTitle" idx="1"/>
              </p:nvPr>
            </p:nvSpPr>
            <p:spPr>
              <a:xfrm>
                <a:off x="138647" y="871202"/>
                <a:ext cx="8293200" cy="597729"/>
              </a:xfrm>
              <a:prstGeom prst="rect">
                <a:avLst/>
              </a:prstGeom>
              <a:blipFill>
                <a:blip r:embed="rId3"/>
                <a:stretch>
                  <a:fillRect b="-426531"/>
                </a:stretch>
              </a:blipFill>
            </p:spPr>
            <p:txBody>
              <a:bodyPr/>
              <a:lstStyle/>
              <a:p>
                <a:r>
                  <a:rPr lang="lt-LT">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71"/>
                                        </p:tgtEl>
                                        <p:attrNameLst>
                                          <p:attrName>style.visibility</p:attrName>
                                        </p:attrNameLst>
                                      </p:cBhvr>
                                      <p:to>
                                        <p:strVal val="visible"/>
                                      </p:to>
                                    </p:set>
                                    <p:animEffect transition="in" filter="fade">
                                      <p:cBhvr>
                                        <p:cTn id="7" dur="1000"/>
                                        <p:tgtEl>
                                          <p:spTgt spid="2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70"/>
        <p:cNvGrpSpPr/>
        <p:nvPr/>
      </p:nvGrpSpPr>
      <p:grpSpPr>
        <a:xfrm>
          <a:off x="0" y="0"/>
          <a:ext cx="0" cy="0"/>
          <a:chOff x="0" y="0"/>
          <a:chExt cx="0" cy="0"/>
        </a:xfrm>
      </p:grpSpPr>
      <p:sp>
        <p:nvSpPr>
          <p:cNvPr id="2071" name="Google Shape;2071;p89"/>
          <p:cNvSpPr txBox="1">
            <a:spLocks noGrp="1"/>
          </p:cNvSpPr>
          <p:nvPr>
            <p:ph type="title"/>
          </p:nvPr>
        </p:nvSpPr>
        <p:spPr>
          <a:xfrm>
            <a:off x="713250" y="395884"/>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latin typeface="Manjari" panose="020B0604020202020204" charset="0"/>
                <a:cs typeface="Manjari" panose="020B0604020202020204" charset="0"/>
              </a:rPr>
              <a:t>1</a:t>
            </a:r>
            <a:r>
              <a:rPr lang="lt-LT" dirty="0"/>
              <a:t> Tyrimas </a:t>
            </a:r>
            <a:br>
              <a:rPr lang="lt-LT" dirty="0"/>
            </a:br>
            <a:r>
              <a:rPr lang="lt-LT" sz="2000" dirty="0"/>
              <a:t>(</a:t>
            </a:r>
            <a:r>
              <a:rPr lang="lt-LT" sz="2000" dirty="0">
                <a:latin typeface="Manjari" panose="020B0604020202020204" charset="0"/>
                <a:cs typeface="Manjari" panose="020B0604020202020204" charset="0"/>
              </a:rPr>
              <a:t>1</a:t>
            </a:r>
            <a:r>
              <a:rPr lang="lt-LT" sz="2000" dirty="0"/>
              <a:t>-asis bandymas)</a:t>
            </a:r>
            <a:endParaRPr sz="2000" dirty="0"/>
          </a:p>
        </p:txBody>
      </p:sp>
      <mc:AlternateContent xmlns:mc="http://schemas.openxmlformats.org/markup-compatibility/2006" xmlns:a14="http://schemas.microsoft.com/office/drawing/2010/main">
        <mc:Choice Requires="a14">
          <p:sp>
            <p:nvSpPr>
              <p:cNvPr id="2072" name="Google Shape;2072;p89"/>
              <p:cNvSpPr txBox="1">
                <a:spLocks noGrp="1"/>
              </p:cNvSpPr>
              <p:nvPr>
                <p:ph type="subTitle" idx="1"/>
              </p:nvPr>
            </p:nvSpPr>
            <p:spPr>
              <a:xfrm>
                <a:off x="127326" y="785062"/>
                <a:ext cx="8889348" cy="597729"/>
              </a:xfrm>
              <a:prstGeom prst="rect">
                <a:avLst/>
              </a:prstGeom>
            </p:spPr>
            <p:txBody>
              <a:bodyPr spcFirstLastPara="1" wrap="square" lIns="91425" tIns="91425" rIns="91425" bIns="91425" anchor="t" anchorCtr="0">
                <a:noAutofit/>
              </a:bodyPr>
              <a:lstStyle/>
              <a:p>
                <a:pPr marL="469900">
                  <a:buSzPts val="1600"/>
                </a:pPr>
                <a:r>
                  <a:rPr lang="lt-LT" dirty="0"/>
                  <a:t>Knygos</a:t>
                </a:r>
                <a:r>
                  <a:rPr lang="lt-LT" b="1" dirty="0"/>
                  <a:t> </a:t>
                </a:r>
                <a:r>
                  <a:rPr lang="lt-LT" dirty="0"/>
                  <a:t>(„Paslaptinga kūrybos išradimų ir atradimų istorija“) parametrai:</a:t>
                </a:r>
              </a:p>
              <a:p>
                <a:pPr marL="127000" lvl="0" indent="0">
                  <a:buSzPts val="1600"/>
                  <a:buNone/>
                </a:pPr>
                <a:r>
                  <a:rPr lang="lt-LT" dirty="0"/>
                  <a:t>  </a:t>
                </a:r>
                <a:r>
                  <a:rPr lang="lt-LT" b="1" dirty="0"/>
                  <a:t>ilgis – l </a:t>
                </a:r>
                <a:r>
                  <a:rPr lang="en-US" b="1" dirty="0"/>
                  <a:t>= </a:t>
                </a:r>
                <a:r>
                  <a:rPr lang="lt-LT" b="1" dirty="0" smtClean="0"/>
                  <a:t>15 ± 0,05 </a:t>
                </a:r>
                <a:r>
                  <a:rPr lang="lt-LT" b="1" dirty="0"/>
                  <a:t>cm, aukštis – h</a:t>
                </a:r>
                <a:r>
                  <a:rPr lang="en-US" b="1" dirty="0"/>
                  <a:t> = </a:t>
                </a:r>
                <a:r>
                  <a:rPr lang="lt-LT" b="1" dirty="0" smtClean="0"/>
                  <a:t>22 ± 0,05 </a:t>
                </a:r>
                <a:r>
                  <a:rPr lang="lt-LT" b="1" dirty="0"/>
                  <a:t>cm, plotis – b </a:t>
                </a:r>
                <a:r>
                  <a:rPr lang="en-US" b="1" dirty="0"/>
                  <a:t>= </a:t>
                </a:r>
                <a:r>
                  <a:rPr lang="lt-LT" b="1" dirty="0" smtClean="0"/>
                  <a:t>3,2 ± 0,05 </a:t>
                </a:r>
                <a:r>
                  <a:rPr lang="lt-LT" b="1" dirty="0"/>
                  <a:t>cm</a:t>
                </a:r>
                <a:r>
                  <a:rPr lang="lt-LT" b="1" dirty="0" smtClean="0"/>
                  <a:t>, </a:t>
                </a:r>
              </a:p>
              <a:p>
                <a:pPr marL="127000" lvl="0" indent="0">
                  <a:buSzPts val="1600"/>
                  <a:buNone/>
                </a:pPr>
                <a:r>
                  <a:rPr lang="lt-LT" b="1" dirty="0"/>
                  <a:t>m</a:t>
                </a:r>
                <a:r>
                  <a:rPr lang="lt-LT" b="1" dirty="0" smtClean="0"/>
                  <a:t>asė – m </a:t>
                </a:r>
                <a:r>
                  <a:rPr lang="en-US" b="1" dirty="0" smtClean="0"/>
                  <a:t>= 522g,</a:t>
                </a:r>
                <a:r>
                  <a:rPr lang="lt-LT" b="1" dirty="0" smtClean="0"/>
                  <a:t> </a:t>
                </a:r>
                <a:r>
                  <a:rPr lang="en-US" b="1" dirty="0" err="1" smtClean="0"/>
                  <a:t>puslapi</a:t>
                </a:r>
                <a:r>
                  <a:rPr lang="lt-LT" b="1" dirty="0"/>
                  <a:t>ų </a:t>
                </a:r>
                <a:r>
                  <a:rPr lang="lt-LT" b="1" dirty="0" smtClean="0"/>
                  <a:t>skaičius </a:t>
                </a:r>
                <a:r>
                  <a:rPr lang="lt-LT" b="1" dirty="0"/>
                  <a:t>– 345.</a:t>
                </a:r>
              </a:p>
              <a:p>
                <a:pPr marL="469900">
                  <a:buSzPts val="1600"/>
                  <a:buFont typeface="+mj-lt"/>
                  <a:buAutoNum type="arabicPeriod" startAt="2"/>
                </a:pPr>
                <a:r>
                  <a:rPr lang="lt-LT" dirty="0"/>
                  <a:t>Apskaičiavę didžiausio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𝑆</m:t>
                        </m:r>
                      </m:e>
                      <m:sub>
                        <m:r>
                          <a:rPr lang="lt-LT" b="0" i="1" smtClean="0">
                            <a:latin typeface="Cambria Math" panose="02040503050406030204" pitchFamily="18" charset="0"/>
                          </a:rPr>
                          <m:t>1</m:t>
                        </m:r>
                      </m:sub>
                    </m:sSub>
                  </m:oMath>
                </a14:m>
                <a:r>
                  <a:rPr lang="lt-LT" dirty="0"/>
                  <a:t>) ir mažiausio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𝑆</m:t>
                        </m:r>
                      </m:e>
                      <m:sub>
                        <m:r>
                          <a:rPr lang="lt-LT" b="0" i="1" smtClean="0">
                            <a:latin typeface="Cambria Math" panose="02040503050406030204" pitchFamily="18" charset="0"/>
                          </a:rPr>
                          <m:t>2</m:t>
                        </m:r>
                      </m:sub>
                    </m:sSub>
                  </m:oMath>
                </a14:m>
                <a:r>
                  <a:rPr lang="lt-LT" dirty="0"/>
                  <a:t>) šonų plotus gavome, kad:</a:t>
                </a:r>
              </a:p>
              <a:p>
                <a:pPr marL="127000" lvl="0" indent="0" algn="l" rtl="0">
                  <a:spcBef>
                    <a:spcPts val="0"/>
                  </a:spcBef>
                  <a:spcAft>
                    <a:spcPts val="0"/>
                  </a:spcAft>
                  <a:buSzPts val="1600"/>
                  <a:buNone/>
                </a:pPr>
                <a:r>
                  <a:rPr lang="lt-LT" dirty="0"/>
                  <a:t>  </a:t>
                </a:r>
                <a14:m>
                  <m:oMath xmlns:m="http://schemas.openxmlformats.org/officeDocument/2006/math">
                    <m:sSub>
                      <m:sSubPr>
                        <m:ctrlPr>
                          <a:rPr lang="lt-LT" b="1" i="1" smtClean="0">
                            <a:latin typeface="Cambria Math"/>
                          </a:rPr>
                        </m:ctrlPr>
                      </m:sSubPr>
                      <m:e>
                        <m:r>
                          <a:rPr lang="lt-LT" b="1" i="1" smtClean="0">
                            <a:latin typeface="Cambria Math" panose="02040503050406030204" pitchFamily="18" charset="0"/>
                          </a:rPr>
                          <m:t>𝑺</m:t>
                        </m:r>
                      </m:e>
                      <m:sub>
                        <m:r>
                          <a:rPr lang="lt-LT" b="1" i="1" smtClean="0">
                            <a:latin typeface="Cambria Math" panose="02040503050406030204" pitchFamily="18" charset="0"/>
                          </a:rPr>
                          <m:t>𝟏</m:t>
                        </m:r>
                      </m:sub>
                    </m:sSub>
                  </m:oMath>
                </a14:m>
                <a:r>
                  <a:rPr lang="en-US" b="1" dirty="0"/>
                  <a:t> = 22 cm ꞏ 15 cm = 330 cm</a:t>
                </a:r>
                <a:r>
                  <a:rPr lang="en-US" b="1" baseline="30000" dirty="0"/>
                  <a:t>2</a:t>
                </a:r>
                <a:r>
                  <a:rPr lang="en-US" b="1" dirty="0"/>
                  <a:t> = 0,033 m</a:t>
                </a:r>
                <a:r>
                  <a:rPr lang="en-US" b="1" baseline="30000" dirty="0"/>
                  <a:t>2</a:t>
                </a:r>
                <a:endParaRPr lang="lt-LT" b="1" baseline="30000" dirty="0"/>
              </a:p>
              <a:p>
                <a:pPr marL="127000" indent="0">
                  <a:buSzPts val="1600"/>
                  <a:buNone/>
                </a:pPr>
                <a:r>
                  <a:rPr lang="lt-LT" dirty="0"/>
                  <a:t>  </a:t>
                </a:r>
                <a14:m>
                  <m:oMath xmlns:m="http://schemas.openxmlformats.org/officeDocument/2006/math">
                    <m:sSub>
                      <m:sSubPr>
                        <m:ctrlPr>
                          <a:rPr lang="lt-LT" b="1" i="1" smtClean="0">
                            <a:latin typeface="Cambria Math"/>
                          </a:rPr>
                        </m:ctrlPr>
                      </m:sSubPr>
                      <m:e>
                        <m:r>
                          <a:rPr lang="lt-LT" b="1" i="1" smtClean="0">
                            <a:latin typeface="Cambria Math" panose="02040503050406030204" pitchFamily="18" charset="0"/>
                          </a:rPr>
                          <m:t>𝑺</m:t>
                        </m:r>
                      </m:e>
                      <m:sub>
                        <m:r>
                          <a:rPr lang="lt-LT" b="1" i="1" smtClean="0">
                            <a:latin typeface="Cambria Math" panose="02040503050406030204" pitchFamily="18" charset="0"/>
                          </a:rPr>
                          <m:t>𝟐</m:t>
                        </m:r>
                      </m:sub>
                    </m:sSub>
                  </m:oMath>
                </a14:m>
                <a:r>
                  <a:rPr lang="en-US" b="1" dirty="0"/>
                  <a:t> = 15 cm ꞏ 3,2 cm = 48 cm</a:t>
                </a:r>
                <a:r>
                  <a:rPr lang="en-US" b="1" baseline="30000" dirty="0"/>
                  <a:t>2</a:t>
                </a:r>
                <a:r>
                  <a:rPr lang="en-US" b="1" dirty="0"/>
                  <a:t> = 0,048 m</a:t>
                </a:r>
                <a:r>
                  <a:rPr lang="en-US" b="1" baseline="30000" dirty="0"/>
                  <a:t>2</a:t>
                </a:r>
              </a:p>
              <a:p>
                <a:pPr marL="469900">
                  <a:buSzPts val="1600"/>
                  <a:buFont typeface="+mj-lt"/>
                  <a:buAutoNum type="arabicPeriod" startAt="3"/>
                </a:pPr>
                <a:r>
                  <a:rPr lang="lt-LT" dirty="0" smtClean="0"/>
                  <a:t>Dinamometro </a:t>
                </a:r>
                <a:r>
                  <a:rPr lang="lt-LT" dirty="0"/>
                  <a:t>skalės padalos vertė – </a:t>
                </a:r>
                <a:r>
                  <a:rPr lang="lt-LT" b="1" dirty="0"/>
                  <a:t>0,1 N</a:t>
                </a:r>
                <a:r>
                  <a:rPr lang="lt-LT" b="1" dirty="0" smtClean="0"/>
                  <a:t>.</a:t>
                </a:r>
              </a:p>
              <a:p>
                <a:pPr marL="469900" lvl="0">
                  <a:buSzPts val="1600"/>
                  <a:buFont typeface="+mj-lt"/>
                  <a:buAutoNum type="arabicPeriod" startAt="3"/>
                </a:pPr>
                <a:r>
                  <a:rPr lang="lt-LT" dirty="0"/>
                  <a:t>Dinamometru </a:t>
                </a:r>
                <a:r>
                  <a:rPr lang="lt-LT" dirty="0" err="1"/>
                  <a:t>išmatav</a:t>
                </a:r>
                <a:r>
                  <a:rPr lang="en-US" dirty="0" err="1"/>
                  <a:t>ome</a:t>
                </a:r>
                <a:r>
                  <a:rPr lang="lt-LT" dirty="0"/>
                  <a:t> sunkio jėgą – </a:t>
                </a:r>
                <a:r>
                  <a:rPr lang="lt-LT" b="1" dirty="0"/>
                  <a:t>F</a:t>
                </a:r>
                <a:r>
                  <a:rPr lang="lt-LT" b="1" baseline="-25000" dirty="0"/>
                  <a:t>S</a:t>
                </a:r>
                <a:r>
                  <a:rPr lang="en-US" b="1" baseline="-25000" dirty="0"/>
                  <a:t> </a:t>
                </a:r>
                <a:r>
                  <a:rPr lang="en-US" b="1" dirty="0"/>
                  <a:t>= 5,2N</a:t>
                </a:r>
                <a:r>
                  <a:rPr lang="lt-LT" b="1" dirty="0"/>
                  <a:t>. </a:t>
                </a:r>
                <a:endParaRPr lang="lt-LT" b="1" dirty="0" smtClean="0"/>
              </a:p>
              <a:p>
                <a:pPr marL="469900" lvl="0">
                  <a:buSzPts val="1600"/>
                  <a:buFont typeface="+mj-lt"/>
                  <a:buAutoNum type="arabicPeriod" startAt="3"/>
                </a:pPr>
                <a:r>
                  <a:rPr lang="lt-LT" dirty="0" smtClean="0"/>
                  <a:t>Apskaičiavę </a:t>
                </a:r>
                <a:r>
                  <a:rPr lang="lt-LT" dirty="0"/>
                  <a:t>slėgį, kuriuo knyga veikia didžiausiu šonu –</a:t>
                </a:r>
                <a14:m>
                  <m:oMath xmlns:m="http://schemas.openxmlformats.org/officeDocument/2006/math">
                    <m:sSub>
                      <m:sSubPr>
                        <m:ctrlPr>
                          <a:rPr lang="lt-LT" i="1" smtClean="0">
                            <a:latin typeface="Cambria Math"/>
                          </a:rPr>
                        </m:ctrlPr>
                      </m:sSubPr>
                      <m:e>
                        <m:r>
                          <a:rPr lang="lt-LT" b="0" i="1" smtClean="0">
                            <a:latin typeface="Cambria Math" panose="02040503050406030204" pitchFamily="18" charset="0"/>
                          </a:rPr>
                          <m:t> </m:t>
                        </m:r>
                        <m:r>
                          <a:rPr lang="lt-LT" b="0" i="1" smtClean="0">
                            <a:latin typeface="Cambria Math" panose="02040503050406030204" pitchFamily="18" charset="0"/>
                          </a:rPr>
                          <m:t>𝑝</m:t>
                        </m:r>
                      </m:e>
                      <m:sub>
                        <m:r>
                          <a:rPr lang="lt-LT" b="0" i="1" smtClean="0">
                            <a:latin typeface="Cambria Math" panose="02040503050406030204" pitchFamily="18" charset="0"/>
                          </a:rPr>
                          <m:t>1</m:t>
                        </m:r>
                      </m:sub>
                    </m:sSub>
                  </m:oMath>
                </a14:m>
                <a:r>
                  <a:rPr lang="en-US" dirty="0"/>
                  <a:t> </a:t>
                </a:r>
                <a:r>
                  <a:rPr lang="en-US" dirty="0" err="1"/>
                  <a:t>ir</a:t>
                </a:r>
                <a:r>
                  <a:rPr lang="en-US" dirty="0"/>
                  <a:t> </a:t>
                </a:r>
                <a:r>
                  <a:rPr lang="lt-LT" dirty="0"/>
                  <a:t>mažiausiu - </a:t>
                </a:r>
                <a14:m>
                  <m:oMath xmlns:m="http://schemas.openxmlformats.org/officeDocument/2006/math">
                    <m:sSub>
                      <m:sSubPr>
                        <m:ctrlPr>
                          <a:rPr lang="lt-LT" i="1">
                            <a:latin typeface="Cambria Math"/>
                          </a:rPr>
                        </m:ctrlPr>
                      </m:sSubPr>
                      <m:e>
                        <m:r>
                          <a:rPr lang="lt-LT" i="1">
                            <a:latin typeface="Cambria Math" panose="02040503050406030204" pitchFamily="18" charset="0"/>
                          </a:rPr>
                          <m:t>𝑝</m:t>
                        </m:r>
                      </m:e>
                      <m:sub>
                        <m:r>
                          <a:rPr lang="lt-LT" i="1">
                            <a:latin typeface="Cambria Math" panose="02040503050406030204" pitchFamily="18" charset="0"/>
                          </a:rPr>
                          <m:t>2</m:t>
                        </m:r>
                      </m:sub>
                    </m:sSub>
                  </m:oMath>
                </a14:m>
                <a:r>
                  <a:rPr lang="lt-LT" dirty="0"/>
                  <a:t>, gavome, kad:</a:t>
                </a:r>
              </a:p>
              <a:p>
                <a:pPr marL="127000" indent="0">
                  <a:buSzPts val="1600"/>
                  <a:buNone/>
                </a:pPr>
                <a:r>
                  <a:rPr lang="lt-LT" dirty="0"/>
                  <a:t>                                  </a:t>
                </a:r>
                <a:endParaRPr lang="en-US" dirty="0"/>
              </a:p>
              <a:p>
                <a:pPr marL="127000" indent="0">
                  <a:buSzPts val="1600"/>
                  <a:buNone/>
                </a:pPr>
                <a:r>
                  <a:rPr lang="lt-LT" dirty="0">
                    <a:solidFill>
                      <a:srgbClr val="40474B"/>
                    </a:solidFill>
                  </a:rPr>
                  <a:t>F</a:t>
                </a:r>
                <a:r>
                  <a:rPr lang="lt-LT" baseline="-25000" dirty="0">
                    <a:solidFill>
                      <a:srgbClr val="40474B"/>
                    </a:solidFill>
                  </a:rPr>
                  <a:t>S</a:t>
                </a:r>
                <a:r>
                  <a:rPr lang="en-US" dirty="0" smtClean="0"/>
                  <a:t> </a:t>
                </a:r>
                <a:r>
                  <a:rPr lang="en-US" dirty="0"/>
                  <a:t>= 5,2 N                  </a:t>
                </a:r>
                <a14:m>
                  <m:oMath xmlns:m="http://schemas.openxmlformats.org/officeDocument/2006/math">
                    <m:r>
                      <a:rPr lang="lt-LT" i="1" smtClean="0">
                        <a:latin typeface="Cambria Math" panose="02040503050406030204" pitchFamily="18" charset="0"/>
                      </a:rPr>
                      <m:t>𝑝</m:t>
                    </m:r>
                    <m:r>
                      <a:rPr lang="en-US" b="0" i="1" baseline="-25000" smtClean="0">
                        <a:latin typeface="Cambria Math" panose="02040503050406030204" pitchFamily="18" charset="0"/>
                      </a:rPr>
                      <m:t>1</m:t>
                    </m:r>
                    <m:r>
                      <a:rPr lang="lt-LT" i="0">
                        <a:latin typeface="Cambria Math" panose="02040503050406030204" pitchFamily="18" charset="0"/>
                      </a:rPr>
                      <m:t>=</m:t>
                    </m:r>
                    <m:f>
                      <m:fPr>
                        <m:ctrlPr>
                          <a:rPr lang="lt-LT" i="1">
                            <a:solidFill>
                              <a:srgbClr val="836967"/>
                            </a:solidFill>
                            <a:latin typeface="Cambria Math"/>
                          </a:rPr>
                        </m:ctrlPr>
                      </m:fPr>
                      <m:num>
                        <m:r>
                          <m:rPr>
                            <m:nor/>
                          </m:rPr>
                          <a:rPr lang="lt-LT" dirty="0">
                            <a:solidFill>
                              <a:srgbClr val="40474B"/>
                            </a:solidFill>
                          </a:rPr>
                          <m:t>F</m:t>
                        </m:r>
                        <m:r>
                          <m:rPr>
                            <m:nor/>
                          </m:rPr>
                          <a:rPr lang="lt-LT" baseline="-25000" dirty="0">
                            <a:solidFill>
                              <a:srgbClr val="40474B"/>
                            </a:solidFill>
                          </a:rPr>
                          <m:t>S</m:t>
                        </m:r>
                      </m:num>
                      <m:den>
                        <m:r>
                          <a:rPr lang="lt-LT" i="1">
                            <a:latin typeface="Cambria Math" panose="02040503050406030204" pitchFamily="18" charset="0"/>
                          </a:rPr>
                          <m:t>𝑆</m:t>
                        </m:r>
                      </m:den>
                    </m:f>
                  </m:oMath>
                </a14:m>
                <a:r>
                  <a:rPr lang="lt-LT" dirty="0"/>
                  <a:t>                                                 </a:t>
                </a:r>
                <a:endParaRPr lang="en-US" dirty="0"/>
              </a:p>
              <a:p>
                <a:pPr marL="127000" indent="0">
                  <a:buSzPts val="1600"/>
                  <a:buNone/>
                </a:pPr>
                <a14:m>
                  <m:oMath xmlns:m="http://schemas.openxmlformats.org/officeDocument/2006/math">
                    <m:sSub>
                      <m:sSubPr>
                        <m:ctrlPr>
                          <a:rPr lang="lt-LT" i="1">
                            <a:latin typeface="Cambria Math"/>
                          </a:rPr>
                        </m:ctrlPr>
                      </m:sSubPr>
                      <m:e>
                        <m:r>
                          <a:rPr lang="lt-LT" i="1">
                            <a:latin typeface="Cambria Math" panose="02040503050406030204" pitchFamily="18" charset="0"/>
                          </a:rPr>
                          <m:t>𝑆</m:t>
                        </m:r>
                      </m:e>
                      <m:sub>
                        <m:r>
                          <a:rPr lang="lt-LT" i="1">
                            <a:latin typeface="Cambria Math" panose="02040503050406030204" pitchFamily="18" charset="0"/>
                          </a:rPr>
                          <m:t>1</m:t>
                        </m:r>
                      </m:sub>
                    </m:sSub>
                  </m:oMath>
                </a14:m>
                <a:r>
                  <a:rPr lang="lt-LT" i="1" dirty="0"/>
                  <a:t> </a:t>
                </a:r>
                <a:r>
                  <a:rPr lang="en-US" dirty="0"/>
                  <a:t>= 0,033 m</a:t>
                </a:r>
                <a:r>
                  <a:rPr lang="en-US" baseline="30000" dirty="0"/>
                  <a:t>2</a:t>
                </a:r>
                <a:r>
                  <a:rPr lang="en-US" dirty="0"/>
                  <a:t>         </a:t>
                </a:r>
                <a14:m>
                  <m:oMath xmlns:m="http://schemas.openxmlformats.org/officeDocument/2006/math">
                    <m:r>
                      <a:rPr lang="lt-LT" i="1">
                        <a:latin typeface="Cambria Math" panose="02040503050406030204" pitchFamily="18" charset="0"/>
                      </a:rPr>
                      <m:t>𝑝</m:t>
                    </m:r>
                    <m:r>
                      <a:rPr lang="en-US" i="1" baseline="-25000">
                        <a:latin typeface="Cambria Math" panose="02040503050406030204" pitchFamily="18" charset="0"/>
                      </a:rPr>
                      <m:t>1</m:t>
                    </m:r>
                    <m:r>
                      <a:rPr lang="lt-LT">
                        <a:latin typeface="Cambria Math" panose="02040503050406030204" pitchFamily="18" charset="0"/>
                      </a:rPr>
                      <m:t>=</m:t>
                    </m:r>
                    <m:f>
                      <m:fPr>
                        <m:ctrlPr>
                          <a:rPr lang="lt-LT" i="1">
                            <a:solidFill>
                              <a:srgbClr val="836967"/>
                            </a:solidFill>
                            <a:latin typeface="Cambria Math"/>
                          </a:rPr>
                        </m:ctrlPr>
                      </m:fPr>
                      <m:num>
                        <m:r>
                          <a:rPr lang="en-US" i="1" smtClean="0">
                            <a:solidFill>
                              <a:schemeClr val="accent2"/>
                            </a:solidFill>
                            <a:latin typeface="Cambria Math" panose="02040503050406030204" pitchFamily="18" charset="0"/>
                          </a:rPr>
                          <m:t>5</m:t>
                        </m:r>
                        <m:r>
                          <a:rPr lang="en-US" i="1" smtClean="0">
                            <a:solidFill>
                              <a:schemeClr val="accent2"/>
                            </a:solidFill>
                            <a:latin typeface="Cambria Math" panose="02040503050406030204" pitchFamily="18" charset="0"/>
                          </a:rPr>
                          <m:t>,</m:t>
                        </m:r>
                        <m:r>
                          <a:rPr lang="en-US" i="1" smtClean="0">
                            <a:solidFill>
                              <a:schemeClr val="accent2"/>
                            </a:solidFill>
                            <a:latin typeface="Cambria Math" panose="02040503050406030204" pitchFamily="18" charset="0"/>
                          </a:rPr>
                          <m:t>2</m:t>
                        </m:r>
                        <m:r>
                          <a:rPr lang="en-US" i="1" smtClean="0">
                            <a:solidFill>
                              <a:schemeClr val="accent2"/>
                            </a:solidFill>
                            <a:latin typeface="Cambria Math" panose="02040503050406030204" pitchFamily="18" charset="0"/>
                          </a:rPr>
                          <m:t>𝑁</m:t>
                        </m:r>
                      </m:num>
                      <m:den>
                        <m:r>
                          <a:rPr lang="en-US" i="1">
                            <a:latin typeface="Cambria Math" panose="02040503050406030204" pitchFamily="18" charset="0"/>
                          </a:rPr>
                          <m:t>0</m:t>
                        </m:r>
                        <m:r>
                          <a:rPr lang="en-US" i="1">
                            <a:latin typeface="Cambria Math" panose="02040503050406030204" pitchFamily="18" charset="0"/>
                          </a:rPr>
                          <m:t>,</m:t>
                        </m:r>
                        <m:r>
                          <a:rPr lang="en-US" i="1">
                            <a:latin typeface="Cambria Math" panose="02040503050406030204" pitchFamily="18" charset="0"/>
                          </a:rPr>
                          <m:t>033</m:t>
                        </m:r>
                        <m:r>
                          <a:rPr lang="en-US" i="1">
                            <a:latin typeface="Cambria Math" panose="02040503050406030204" pitchFamily="18" charset="0"/>
                          </a:rPr>
                          <m:t>𝑚</m:t>
                        </m:r>
                        <m:r>
                          <a:rPr lang="en-US" i="1" baseline="30000">
                            <a:latin typeface="Cambria Math" panose="02040503050406030204" pitchFamily="18" charset="0"/>
                          </a:rPr>
                          <m:t>2</m:t>
                        </m:r>
                      </m:den>
                    </m:f>
                  </m:oMath>
                </a14:m>
                <a:r>
                  <a:rPr lang="en-US" i="1" baseline="-25000" dirty="0"/>
                  <a:t>  </a:t>
                </a:r>
                <a:r>
                  <a:rPr lang="en-US" i="1" dirty="0"/>
                  <a:t> </a:t>
                </a:r>
                <a:r>
                  <a:rPr lang="en-US" dirty="0"/>
                  <a:t>= </a:t>
                </a:r>
                <a:r>
                  <a:rPr lang="en-US" b="1" dirty="0"/>
                  <a:t>157,57 Pa</a:t>
                </a:r>
                <a:endParaRPr lang="en-US" b="1" baseline="-25000" dirty="0"/>
              </a:p>
              <a:p>
                <a:pPr marL="127000" indent="0">
                  <a:buSzPts val="1600"/>
                  <a:buNone/>
                </a:pPr>
                <a14:m>
                  <m:oMath xmlns:m="http://schemas.openxmlformats.org/officeDocument/2006/math">
                    <m:r>
                      <a:rPr lang="lt-LT" i="1">
                        <a:latin typeface="Cambria Math" panose="02040503050406030204" pitchFamily="18" charset="0"/>
                      </a:rPr>
                      <m:t>𝑝</m:t>
                    </m:r>
                    <m:r>
                      <a:rPr lang="en-US" i="1" baseline="-25000">
                        <a:latin typeface="Cambria Math" panose="02040503050406030204" pitchFamily="18" charset="0"/>
                      </a:rPr>
                      <m:t>1</m:t>
                    </m:r>
                  </m:oMath>
                </a14:m>
                <a:r>
                  <a:rPr lang="en-US" i="1" dirty="0"/>
                  <a:t> = ?</a:t>
                </a:r>
                <a:r>
                  <a:rPr lang="lt-LT" i="1" dirty="0"/>
                  <a:t>                                                                                    </a:t>
                </a:r>
                <a:endParaRPr lang="en-US" baseline="-25000" dirty="0"/>
              </a:p>
            </p:txBody>
          </p:sp>
        </mc:Choice>
        <mc:Fallback xmlns="">
          <p:sp>
            <p:nvSpPr>
              <p:cNvPr id="2072" name="Google Shape;2072;p89"/>
              <p:cNvSpPr txBox="1">
                <a:spLocks noGrp="1" noRot="1" noChangeAspect="1" noMove="1" noResize="1" noEditPoints="1" noAdjustHandles="1" noChangeArrowheads="1" noChangeShapeType="1" noTextEdit="1"/>
              </p:cNvSpPr>
              <p:nvPr>
                <p:ph type="subTitle" idx="1"/>
              </p:nvPr>
            </p:nvSpPr>
            <p:spPr>
              <a:xfrm>
                <a:off x="127326" y="785062"/>
                <a:ext cx="8889348" cy="597729"/>
              </a:xfrm>
              <a:prstGeom prst="rect">
                <a:avLst/>
              </a:prstGeom>
              <a:blipFill>
                <a:blip r:embed="rId3"/>
                <a:stretch>
                  <a:fillRect t="-2041" b="-513265"/>
                </a:stretch>
              </a:blipFill>
            </p:spPr>
            <p:txBody>
              <a:bodyPr/>
              <a:lstStyle/>
              <a:p>
                <a:r>
                  <a:rPr lang="lt-LT">
                    <a:noFill/>
                  </a:rPr>
                  <a:t> </a:t>
                </a:r>
              </a:p>
            </p:txBody>
          </p:sp>
        </mc:Fallback>
      </mc:AlternateContent>
      <p:cxnSp>
        <p:nvCxnSpPr>
          <p:cNvPr id="3" name="Straight Connector 2">
            <a:extLst>
              <a:ext uri="{FF2B5EF4-FFF2-40B4-BE49-F238E27FC236}">
                <a16:creationId xmlns:a16="http://schemas.microsoft.com/office/drawing/2014/main" xmlns="" id="{BD113FD8-8163-B996-71CF-9D8F309C85E9}"/>
              </a:ext>
            </a:extLst>
          </p:cNvPr>
          <p:cNvCxnSpPr>
            <a:cxnSpLocks/>
          </p:cNvCxnSpPr>
          <p:nvPr/>
        </p:nvCxnSpPr>
        <p:spPr>
          <a:xfrm>
            <a:off x="1775565" y="3386432"/>
            <a:ext cx="0" cy="1044055"/>
          </a:xfrm>
          <a:prstGeom prst="line">
            <a:avLst/>
          </a:prstGeom>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xmlns="" id="{D0D80EC6-9118-5614-6A27-0A72B7FB72D2}"/>
              </a:ext>
            </a:extLst>
          </p:cNvPr>
          <p:cNvCxnSpPr>
            <a:cxnSpLocks/>
          </p:cNvCxnSpPr>
          <p:nvPr/>
        </p:nvCxnSpPr>
        <p:spPr>
          <a:xfrm>
            <a:off x="281136" y="4045601"/>
            <a:ext cx="1494429" cy="0"/>
          </a:xfrm>
          <a:prstGeom prst="line">
            <a:avLst/>
          </a:prstGeom>
        </p:spPr>
        <p:style>
          <a:lnRef idx="1">
            <a:schemeClr val="accent2"/>
          </a:lnRef>
          <a:fillRef idx="0">
            <a:schemeClr val="accent2"/>
          </a:fillRef>
          <a:effectRef idx="0">
            <a:schemeClr val="accent2"/>
          </a:effectRef>
          <a:fontRef idx="minor">
            <a:schemeClr val="tx1"/>
          </a:fontRef>
        </p:style>
      </p:cxnSp>
      <p:pic>
        <p:nvPicPr>
          <p:cNvPr id="2050" name="Picture 2" descr="C:\Users\VARTOTOJAS\Desktop\339636080_252935163851377_4775936449288371660_n.jpg"/>
          <p:cNvPicPr>
            <a:picLocks noChangeAspect="1" noChangeArrowheads="1"/>
          </p:cNvPicPr>
          <p:nvPr/>
        </p:nvPicPr>
        <p:blipFill rotWithShape="1">
          <a:blip r:embed="rId4">
            <a:extLst>
              <a:ext uri="{28A0092B-C50C-407E-A947-70E740481C1C}">
                <a14:useLocalDpi xmlns:a14="http://schemas.microsoft.com/office/drawing/2010/main" val="0"/>
              </a:ext>
            </a:extLst>
          </a:blip>
          <a:srcRect t="6360" r="23648" b="8419"/>
          <a:stretch/>
        </p:blipFill>
        <p:spPr bwMode="auto">
          <a:xfrm>
            <a:off x="7050300" y="3099655"/>
            <a:ext cx="1273676" cy="184611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VARTOTOJAS\Desktop\339636080_6782862148396539_5629515819424144457_n.jpg"/>
          <p:cNvPicPr>
            <a:picLocks noChangeAspect="1" noChangeArrowheads="1"/>
          </p:cNvPicPr>
          <p:nvPr/>
        </p:nvPicPr>
        <p:blipFill rotWithShape="1">
          <a:blip r:embed="rId5">
            <a:extLst>
              <a:ext uri="{28A0092B-C50C-407E-A947-70E740481C1C}">
                <a14:useLocalDpi xmlns:a14="http://schemas.microsoft.com/office/drawing/2010/main" val="0"/>
              </a:ext>
            </a:extLst>
          </a:blip>
          <a:srcRect l="19629" r="10090" b="4090"/>
          <a:stretch/>
        </p:blipFill>
        <p:spPr bwMode="auto">
          <a:xfrm>
            <a:off x="5093978" y="3099655"/>
            <a:ext cx="973100" cy="18461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VARTOTOJAS\Desktop\339632841_246803611089432_9080363557840275409_n.jpg"/>
          <p:cNvPicPr>
            <a:picLocks noChangeAspect="1" noChangeArrowheads="1"/>
          </p:cNvPicPr>
          <p:nvPr/>
        </p:nvPicPr>
        <p:blipFill rotWithShape="1">
          <a:blip r:embed="rId6">
            <a:extLst>
              <a:ext uri="{28A0092B-C50C-407E-A947-70E740481C1C}">
                <a14:useLocalDpi xmlns:a14="http://schemas.microsoft.com/office/drawing/2010/main" val="0"/>
              </a:ext>
            </a:extLst>
          </a:blip>
          <a:srcRect l="29803" r="13036" b="9749"/>
          <a:stretch/>
        </p:blipFill>
        <p:spPr bwMode="auto">
          <a:xfrm>
            <a:off x="6067078" y="3099655"/>
            <a:ext cx="983222" cy="184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14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71"/>
                                        </p:tgtEl>
                                        <p:attrNameLst>
                                          <p:attrName>style.visibility</p:attrName>
                                        </p:attrNameLst>
                                      </p:cBhvr>
                                      <p:to>
                                        <p:strVal val="visible"/>
                                      </p:to>
                                    </p:set>
                                    <p:animEffect transition="in" filter="fade">
                                      <p:cBhvr>
                                        <p:cTn id="7" dur="1000"/>
                                        <p:tgtEl>
                                          <p:spTgt spid="2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69446" y="323801"/>
            <a:ext cx="7805108" cy="625642"/>
          </a:xfrm>
        </p:spPr>
        <p:txBody>
          <a:bodyPr/>
          <a:lstStyle/>
          <a:p>
            <a:r>
              <a:rPr lang="lt-LT" dirty="0">
                <a:latin typeface="Manjari" panose="020B0604020202020204" charset="0"/>
                <a:cs typeface="Manjari" panose="020B0604020202020204" charset="0"/>
              </a:rPr>
              <a:t>1</a:t>
            </a:r>
            <a:r>
              <a:rPr lang="lt-LT" dirty="0"/>
              <a:t> Tyrimas </a:t>
            </a:r>
            <a:r>
              <a:rPr lang="lt-LT" sz="2000" dirty="0"/>
              <a:t/>
            </a:r>
            <a:br>
              <a:rPr lang="lt-LT" sz="2000" dirty="0"/>
            </a:br>
            <a:r>
              <a:rPr lang="lt-LT" sz="2000" dirty="0"/>
              <a:t>(</a:t>
            </a:r>
            <a:r>
              <a:rPr lang="en-US" sz="2000" dirty="0">
                <a:latin typeface="Manjari" panose="020B0604020202020204" charset="0"/>
                <a:cs typeface="Manjari" panose="020B0604020202020204" charset="0"/>
              </a:rPr>
              <a:t>1</a:t>
            </a:r>
            <a:r>
              <a:rPr lang="lt-LT" sz="2000" dirty="0"/>
              <a:t>-</a:t>
            </a:r>
            <a:r>
              <a:rPr lang="lt-LT" sz="2000" dirty="0" err="1"/>
              <a:t>asis</a:t>
            </a:r>
            <a:r>
              <a:rPr lang="lt-LT" sz="2000" dirty="0"/>
              <a:t> bandymas)</a:t>
            </a:r>
          </a:p>
        </p:txBody>
      </p:sp>
      <mc:AlternateContent xmlns:mc="http://schemas.openxmlformats.org/markup-compatibility/2006" xmlns:a14="http://schemas.microsoft.com/office/drawing/2010/main">
        <mc:Choice Requires="a14">
          <p:sp>
            <p:nvSpPr>
              <p:cNvPr id="3" name="Antrinis pavadinimas 2"/>
              <p:cNvSpPr>
                <a:spLocks noGrp="1"/>
              </p:cNvSpPr>
              <p:nvPr>
                <p:ph type="subTitle" idx="1"/>
              </p:nvPr>
            </p:nvSpPr>
            <p:spPr>
              <a:xfrm>
                <a:off x="712270" y="1123450"/>
                <a:ext cx="9624283" cy="3442800"/>
              </a:xfrm>
            </p:spPr>
            <p:txBody>
              <a:bodyPr/>
              <a:lstStyle/>
              <a:p>
                <a:pPr marL="127000" lvl="0" indent="0">
                  <a:buClr>
                    <a:srgbClr val="A0A299"/>
                  </a:buClr>
                  <a:buSzPts val="1600"/>
                  <a:buNone/>
                </a:pPr>
                <a:r>
                  <a:rPr lang="lt-LT" dirty="0">
                    <a:solidFill>
                      <a:srgbClr val="40474B"/>
                    </a:solidFill>
                  </a:rPr>
                  <a:t>F</a:t>
                </a:r>
                <a:r>
                  <a:rPr lang="lt-LT" baseline="-25000" dirty="0">
                    <a:solidFill>
                      <a:srgbClr val="40474B"/>
                    </a:solidFill>
                  </a:rPr>
                  <a:t>S</a:t>
                </a:r>
                <a:r>
                  <a:rPr lang="en-US" dirty="0" smtClean="0">
                    <a:solidFill>
                      <a:srgbClr val="40474B"/>
                    </a:solidFill>
                  </a:rPr>
                  <a:t> </a:t>
                </a:r>
                <a:r>
                  <a:rPr lang="en-US" dirty="0">
                    <a:solidFill>
                      <a:srgbClr val="40474B"/>
                    </a:solidFill>
                  </a:rPr>
                  <a:t>= 5,2 N                  </a:t>
                </a:r>
                <a:r>
                  <a:rPr lang="lt-LT" dirty="0">
                    <a:solidFill>
                      <a:srgbClr val="40474B"/>
                    </a:solidFill>
                  </a:rPr>
                  <a:t>  </a:t>
                </a:r>
                <a14:m>
                  <m:oMath xmlns:m="http://schemas.openxmlformats.org/officeDocument/2006/math">
                    <m:r>
                      <a:rPr lang="lt-LT" i="1" smtClean="0">
                        <a:solidFill>
                          <a:srgbClr val="40474B"/>
                        </a:solidFill>
                        <a:latin typeface="Cambria Math" panose="02040503050406030204" pitchFamily="18" charset="0"/>
                      </a:rPr>
                      <m:t>𝑝</m:t>
                    </m:r>
                    <m:r>
                      <a:rPr lang="lt-LT" i="1" baseline="-25000" smtClean="0">
                        <a:solidFill>
                          <a:srgbClr val="40474B"/>
                        </a:solidFill>
                        <a:latin typeface="Cambria Math" panose="02040503050406030204" pitchFamily="18" charset="0"/>
                      </a:rPr>
                      <m:t>2</m:t>
                    </m:r>
                    <m:r>
                      <a:rPr lang="lt-LT" smtClean="0">
                        <a:solidFill>
                          <a:srgbClr val="40474B"/>
                        </a:solidFill>
                        <a:latin typeface="Cambria Math" panose="02040503050406030204" pitchFamily="18" charset="0"/>
                      </a:rPr>
                      <m:t>=</m:t>
                    </m:r>
                    <m:f>
                      <m:fPr>
                        <m:ctrlPr>
                          <a:rPr lang="lt-LT" i="1" smtClean="0">
                            <a:solidFill>
                              <a:srgbClr val="836967"/>
                            </a:solidFill>
                            <a:latin typeface="Cambria Math"/>
                          </a:rPr>
                        </m:ctrlPr>
                      </m:fPr>
                      <m:num>
                        <m:r>
                          <m:rPr>
                            <m:nor/>
                          </m:rPr>
                          <a:rPr lang="lt-LT" dirty="0">
                            <a:solidFill>
                              <a:srgbClr val="40474B"/>
                            </a:solidFill>
                          </a:rPr>
                          <m:t>F</m:t>
                        </m:r>
                        <m:r>
                          <m:rPr>
                            <m:nor/>
                          </m:rPr>
                          <a:rPr lang="lt-LT" baseline="-25000" dirty="0">
                            <a:solidFill>
                              <a:srgbClr val="40474B"/>
                            </a:solidFill>
                          </a:rPr>
                          <m:t>S</m:t>
                        </m:r>
                      </m:num>
                      <m:den>
                        <m:r>
                          <a:rPr lang="lt-LT" i="1">
                            <a:solidFill>
                              <a:srgbClr val="40474B"/>
                            </a:solidFill>
                            <a:latin typeface="Cambria Math" panose="02040503050406030204" pitchFamily="18" charset="0"/>
                          </a:rPr>
                          <m:t>𝑆</m:t>
                        </m:r>
                      </m:den>
                    </m:f>
                  </m:oMath>
                </a14:m>
                <a:endParaRPr lang="lt-LT" i="1" dirty="0">
                  <a:solidFill>
                    <a:srgbClr val="40474B"/>
                  </a:solidFill>
                  <a:latin typeface="Cambria Math"/>
                </a:endParaRPr>
              </a:p>
              <a:p>
                <a:pPr marL="127000" lvl="0" indent="0">
                  <a:buClr>
                    <a:srgbClr val="A0A299"/>
                  </a:buClr>
                  <a:buSzPts val="1600"/>
                  <a:buNone/>
                </a:pPr>
                <a14:m>
                  <m:oMath xmlns:m="http://schemas.openxmlformats.org/officeDocument/2006/math">
                    <m:sSub>
                      <m:sSubPr>
                        <m:ctrlPr>
                          <a:rPr lang="lt-LT" i="1">
                            <a:solidFill>
                              <a:srgbClr val="40474B"/>
                            </a:solidFill>
                            <a:latin typeface="Cambria Math"/>
                          </a:rPr>
                        </m:ctrlPr>
                      </m:sSubPr>
                      <m:e>
                        <m:r>
                          <a:rPr lang="lt-LT" i="1">
                            <a:solidFill>
                              <a:srgbClr val="40474B"/>
                            </a:solidFill>
                            <a:latin typeface="Cambria Math" panose="02040503050406030204" pitchFamily="18" charset="0"/>
                          </a:rPr>
                          <m:t>𝑆</m:t>
                        </m:r>
                      </m:e>
                      <m:sub>
                        <m:r>
                          <a:rPr lang="lt-LT" i="1">
                            <a:solidFill>
                              <a:srgbClr val="40474B"/>
                            </a:solidFill>
                            <a:latin typeface="Cambria Math" panose="02040503050406030204" pitchFamily="18" charset="0"/>
                          </a:rPr>
                          <m:t>1</m:t>
                        </m:r>
                      </m:sub>
                    </m:sSub>
                  </m:oMath>
                </a14:m>
                <a:r>
                  <a:rPr lang="lt-LT" i="1" dirty="0">
                    <a:solidFill>
                      <a:srgbClr val="40474B"/>
                    </a:solidFill>
                  </a:rPr>
                  <a:t> </a:t>
                </a:r>
                <a:r>
                  <a:rPr lang="en-US" dirty="0">
                    <a:solidFill>
                      <a:srgbClr val="40474B"/>
                    </a:solidFill>
                  </a:rPr>
                  <a:t>= 0,</a:t>
                </a:r>
                <a:r>
                  <a:rPr lang="lt-LT" dirty="0">
                    <a:solidFill>
                      <a:srgbClr val="40474B"/>
                    </a:solidFill>
                  </a:rPr>
                  <a:t>0048</a:t>
                </a:r>
                <a:r>
                  <a:rPr lang="en-US" dirty="0">
                    <a:solidFill>
                      <a:srgbClr val="40474B"/>
                    </a:solidFill>
                  </a:rPr>
                  <a:t> m</a:t>
                </a:r>
                <a:r>
                  <a:rPr lang="en-US" baseline="30000" dirty="0">
                    <a:solidFill>
                      <a:srgbClr val="40474B"/>
                    </a:solidFill>
                  </a:rPr>
                  <a:t>2</a:t>
                </a:r>
                <a:r>
                  <a:rPr lang="en-US" dirty="0">
                    <a:solidFill>
                      <a:srgbClr val="40474B"/>
                    </a:solidFill>
                  </a:rPr>
                  <a:t>        </a:t>
                </a:r>
                <a14:m>
                  <m:oMath xmlns:m="http://schemas.openxmlformats.org/officeDocument/2006/math">
                    <m:r>
                      <a:rPr lang="lt-LT" i="1">
                        <a:solidFill>
                          <a:srgbClr val="40474B"/>
                        </a:solidFill>
                        <a:latin typeface="Cambria Math" panose="02040503050406030204" pitchFamily="18" charset="0"/>
                      </a:rPr>
                      <m:t>𝑝</m:t>
                    </m:r>
                    <m:r>
                      <a:rPr lang="lt-LT" i="1" baseline="-25000">
                        <a:solidFill>
                          <a:srgbClr val="40474B"/>
                        </a:solidFill>
                        <a:latin typeface="Cambria Math" panose="02040503050406030204" pitchFamily="18" charset="0"/>
                      </a:rPr>
                      <m:t>2</m:t>
                    </m:r>
                    <m:r>
                      <a:rPr lang="lt-LT">
                        <a:solidFill>
                          <a:srgbClr val="40474B"/>
                        </a:solidFill>
                        <a:latin typeface="Cambria Math" panose="02040503050406030204" pitchFamily="18" charset="0"/>
                      </a:rPr>
                      <m:t>=</m:t>
                    </m:r>
                    <m:f>
                      <m:fPr>
                        <m:ctrlPr>
                          <a:rPr lang="lt-LT" i="1">
                            <a:solidFill>
                              <a:srgbClr val="836967"/>
                            </a:solidFill>
                            <a:latin typeface="Cambria Math"/>
                          </a:rPr>
                        </m:ctrlPr>
                      </m:fPr>
                      <m:num>
                        <m:r>
                          <a:rPr lang="en-US" i="1">
                            <a:solidFill>
                              <a:srgbClr val="836967"/>
                            </a:solidFill>
                            <a:latin typeface="Cambria Math" panose="02040503050406030204" pitchFamily="18" charset="0"/>
                          </a:rPr>
                          <m:t>5</m:t>
                        </m:r>
                        <m:r>
                          <a:rPr lang="lt-LT" i="1">
                            <a:solidFill>
                              <a:srgbClr val="836967"/>
                            </a:solidFill>
                            <a:latin typeface="Cambria Math" panose="02040503050406030204" pitchFamily="18" charset="0"/>
                          </a:rPr>
                          <m:t>,</m:t>
                        </m:r>
                        <m:r>
                          <a:rPr lang="lt-LT" i="1">
                            <a:solidFill>
                              <a:srgbClr val="836967"/>
                            </a:solidFill>
                            <a:latin typeface="Cambria Math" panose="02040503050406030204" pitchFamily="18" charset="0"/>
                          </a:rPr>
                          <m:t>2</m:t>
                        </m:r>
                        <m:r>
                          <a:rPr lang="en-US" i="1">
                            <a:solidFill>
                              <a:srgbClr val="836967"/>
                            </a:solidFill>
                            <a:latin typeface="Cambria Math" panose="02040503050406030204" pitchFamily="18" charset="0"/>
                          </a:rPr>
                          <m:t>𝑁</m:t>
                        </m:r>
                      </m:num>
                      <m:den>
                        <m:r>
                          <a:rPr lang="en-US" i="1">
                            <a:solidFill>
                              <a:srgbClr val="40474B"/>
                            </a:solidFill>
                            <a:latin typeface="Cambria Math" panose="02040503050406030204" pitchFamily="18" charset="0"/>
                          </a:rPr>
                          <m:t>0</m:t>
                        </m:r>
                        <m:r>
                          <a:rPr lang="en-US" i="1">
                            <a:solidFill>
                              <a:srgbClr val="40474B"/>
                            </a:solidFill>
                            <a:latin typeface="Cambria Math" panose="02040503050406030204" pitchFamily="18" charset="0"/>
                          </a:rPr>
                          <m:t>,</m:t>
                        </m:r>
                        <m:r>
                          <a:rPr lang="en-US" i="1">
                            <a:solidFill>
                              <a:srgbClr val="40474B"/>
                            </a:solidFill>
                            <a:latin typeface="Cambria Math" panose="02040503050406030204" pitchFamily="18" charset="0"/>
                          </a:rPr>
                          <m:t>0048</m:t>
                        </m:r>
                        <m:r>
                          <a:rPr lang="en-US" i="1">
                            <a:solidFill>
                              <a:srgbClr val="40474B"/>
                            </a:solidFill>
                            <a:latin typeface="Cambria Math" panose="02040503050406030204" pitchFamily="18" charset="0"/>
                          </a:rPr>
                          <m:t>𝑚</m:t>
                        </m:r>
                        <m:r>
                          <a:rPr lang="en-US" i="1" baseline="30000">
                            <a:solidFill>
                              <a:srgbClr val="40474B"/>
                            </a:solidFill>
                            <a:latin typeface="Cambria Math" panose="02040503050406030204" pitchFamily="18" charset="0"/>
                          </a:rPr>
                          <m:t>2</m:t>
                        </m:r>
                      </m:den>
                    </m:f>
                  </m:oMath>
                </a14:m>
                <a:r>
                  <a:rPr lang="en-US" i="1" baseline="-25000" dirty="0">
                    <a:solidFill>
                      <a:srgbClr val="40474B"/>
                    </a:solidFill>
                  </a:rPr>
                  <a:t>  </a:t>
                </a:r>
                <a:r>
                  <a:rPr lang="en-US" i="1" dirty="0">
                    <a:solidFill>
                      <a:srgbClr val="40474B"/>
                    </a:solidFill>
                  </a:rPr>
                  <a:t> </a:t>
                </a:r>
                <a:r>
                  <a:rPr lang="en-US" dirty="0">
                    <a:solidFill>
                      <a:srgbClr val="40474B"/>
                    </a:solidFill>
                  </a:rPr>
                  <a:t>= </a:t>
                </a:r>
                <a:r>
                  <a:rPr lang="lt-LT" b="1" dirty="0">
                    <a:solidFill>
                      <a:srgbClr val="40474B"/>
                    </a:solidFill>
                  </a:rPr>
                  <a:t>1083,3 Pa</a:t>
                </a:r>
                <a:endParaRPr lang="en-US" b="1" baseline="-25000" dirty="0">
                  <a:solidFill>
                    <a:srgbClr val="40474B"/>
                  </a:solidFill>
                </a:endParaRPr>
              </a:p>
              <a:p>
                <a:pPr marL="127000" lvl="0" indent="0">
                  <a:buClr>
                    <a:srgbClr val="A0A299"/>
                  </a:buClr>
                  <a:buSzPts val="1600"/>
                  <a:buNone/>
                </a:pPr>
                <a14:m>
                  <m:oMath xmlns:m="http://schemas.openxmlformats.org/officeDocument/2006/math">
                    <m:r>
                      <a:rPr lang="lt-LT" i="1">
                        <a:solidFill>
                          <a:srgbClr val="40474B"/>
                        </a:solidFill>
                        <a:latin typeface="Cambria Math" panose="02040503050406030204" pitchFamily="18" charset="0"/>
                      </a:rPr>
                      <m:t>𝑝</m:t>
                    </m:r>
                    <m:r>
                      <a:rPr lang="lt-LT" i="1" baseline="-25000">
                        <a:solidFill>
                          <a:srgbClr val="40474B"/>
                        </a:solidFill>
                        <a:latin typeface="Cambria Math" panose="02040503050406030204" pitchFamily="18" charset="0"/>
                      </a:rPr>
                      <m:t>2</m:t>
                    </m:r>
                  </m:oMath>
                </a14:m>
                <a:r>
                  <a:rPr lang="en-US" i="1" dirty="0">
                    <a:solidFill>
                      <a:srgbClr val="40474B"/>
                    </a:solidFill>
                  </a:rPr>
                  <a:t> =</a:t>
                </a:r>
                <a:r>
                  <a:rPr lang="lt-LT" i="1" dirty="0">
                    <a:solidFill>
                      <a:srgbClr val="40474B"/>
                    </a:solidFill>
                  </a:rPr>
                  <a:t> ? </a:t>
                </a:r>
                <a:endParaRPr lang="en-US" baseline="-25000" dirty="0">
                  <a:solidFill>
                    <a:srgbClr val="40474B"/>
                  </a:solidFill>
                </a:endParaRPr>
              </a:p>
              <a:p>
                <a:endParaRPr lang="lt-LT" dirty="0"/>
              </a:p>
            </p:txBody>
          </p:sp>
        </mc:Choice>
        <mc:Fallback xmlns="">
          <p:sp>
            <p:nvSpPr>
              <p:cNvPr id="3" name="Antrinis pavadinimas 2"/>
              <p:cNvSpPr>
                <a:spLocks noGrp="1" noRot="1" noChangeAspect="1" noMove="1" noResize="1" noEditPoints="1" noAdjustHandles="1" noChangeArrowheads="1" noChangeShapeType="1" noTextEdit="1"/>
              </p:cNvSpPr>
              <p:nvPr>
                <p:ph type="subTitle" idx="1"/>
              </p:nvPr>
            </p:nvSpPr>
            <p:spPr>
              <a:xfrm>
                <a:off x="712270" y="1123450"/>
                <a:ext cx="9624283" cy="3442800"/>
              </a:xfrm>
              <a:blipFill>
                <a:blip r:embed="rId2"/>
                <a:stretch>
                  <a:fillRect/>
                </a:stretch>
              </a:blipFill>
            </p:spPr>
            <p:txBody>
              <a:bodyPr/>
              <a:lstStyle/>
              <a:p>
                <a:r>
                  <a:rPr lang="lt-LT">
                    <a:noFill/>
                  </a:rPr>
                  <a:t> </a:t>
                </a:r>
              </a:p>
            </p:txBody>
          </p:sp>
        </mc:Fallback>
      </mc:AlternateContent>
      <p:sp>
        <p:nvSpPr>
          <p:cNvPr id="8" name="TextBox 7"/>
          <p:cNvSpPr txBox="1"/>
          <p:nvPr/>
        </p:nvSpPr>
        <p:spPr>
          <a:xfrm>
            <a:off x="827773" y="3033795"/>
            <a:ext cx="3753852" cy="1169551"/>
          </a:xfrm>
          <a:prstGeom prst="rect">
            <a:avLst/>
          </a:prstGeom>
          <a:noFill/>
        </p:spPr>
        <p:txBody>
          <a:bodyPr wrap="square" rtlCol="0">
            <a:spAutoFit/>
          </a:bodyPr>
          <a:lstStyle/>
          <a:p>
            <a:r>
              <a:rPr lang="en-US" b="1" dirty="0">
                <a:latin typeface="Manjari" panose="020B0604020202020204" charset="0"/>
                <a:cs typeface="Manjari" panose="020B0604020202020204" charset="0"/>
              </a:rPr>
              <a:t>1-ojo </a:t>
            </a:r>
            <a:r>
              <a:rPr lang="en-US" b="1" dirty="0" err="1">
                <a:latin typeface="Manjari" panose="020B0604020202020204" charset="0"/>
                <a:cs typeface="Manjari" panose="020B0604020202020204" charset="0"/>
              </a:rPr>
              <a:t>bandymo</a:t>
            </a:r>
            <a:r>
              <a:rPr lang="en-US" b="1" dirty="0">
                <a:latin typeface="Manjari" panose="020B0604020202020204" charset="0"/>
                <a:cs typeface="Manjari" panose="020B0604020202020204" charset="0"/>
              </a:rPr>
              <a:t> </a:t>
            </a:r>
            <a:r>
              <a:rPr lang="en-US" b="1" dirty="0" err="1">
                <a:latin typeface="Manjari" panose="020B0604020202020204" charset="0"/>
                <a:cs typeface="Manjari" panose="020B0604020202020204" charset="0"/>
              </a:rPr>
              <a:t>i</a:t>
            </a:r>
            <a:r>
              <a:rPr lang="lt-LT" b="1" dirty="0" err="1">
                <a:latin typeface="Manjari" panose="020B0604020202020204" charset="0"/>
                <a:cs typeface="Manjari" panose="020B0604020202020204" charset="0"/>
              </a:rPr>
              <a:t>švada</a:t>
            </a:r>
            <a:r>
              <a:rPr lang="lt-LT" b="1" dirty="0">
                <a:latin typeface="Manjari" panose="020B0604020202020204" charset="0"/>
                <a:cs typeface="Manjari" panose="020B0604020202020204" charset="0"/>
              </a:rPr>
              <a:t>: </a:t>
            </a:r>
            <a:r>
              <a:rPr lang="lt-LT" dirty="0">
                <a:latin typeface="Manjari" panose="020B0604020202020204" charset="0"/>
                <a:cs typeface="Manjari" panose="020B0604020202020204" charset="0"/>
              </a:rPr>
              <a:t>išsiaiškinome, kad slėgis priklauso nuo paviršiaus </a:t>
            </a:r>
            <a:r>
              <a:rPr lang="lt-LT" dirty="0" smtClean="0">
                <a:latin typeface="Manjari" panose="020B0604020202020204" charset="0"/>
                <a:cs typeface="Manjari" panose="020B0604020202020204" charset="0"/>
              </a:rPr>
              <a:t>ploto. </a:t>
            </a:r>
            <a:r>
              <a:rPr lang="lt-LT" dirty="0">
                <a:latin typeface="Manjari" panose="020B0604020202020204" charset="0"/>
                <a:cs typeface="Manjari" panose="020B0604020202020204" charset="0"/>
              </a:rPr>
              <a:t>Kuo didesnis knygos </a:t>
            </a:r>
          </a:p>
          <a:p>
            <a:r>
              <a:rPr lang="lt-LT" dirty="0">
                <a:latin typeface="Manjari" panose="020B0604020202020204" charset="0"/>
                <a:cs typeface="Manjari" panose="020B0604020202020204" charset="0"/>
              </a:rPr>
              <a:t>paviršiaus plotas, tuo slėgis į stalo paviršių bus mažesnis.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8489" y="1260392"/>
            <a:ext cx="1425074" cy="259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VARTOTOJAS\Desktop\336194541_231620356208643_5260490146190786247_n.jpg"/>
          <p:cNvPicPr>
            <a:picLocks noChangeAspect="1" noChangeArrowheads="1"/>
          </p:cNvPicPr>
          <p:nvPr/>
        </p:nvPicPr>
        <p:blipFill rotWithShape="1">
          <a:blip r:embed="rId4">
            <a:extLst>
              <a:ext uri="{28A0092B-C50C-407E-A947-70E740481C1C}">
                <a14:useLocalDpi xmlns:a14="http://schemas.microsoft.com/office/drawing/2010/main" val="0"/>
              </a:ext>
            </a:extLst>
          </a:blip>
          <a:srcRect l="18705" t="3732" r="6195" b="16079"/>
          <a:stretch/>
        </p:blipFill>
        <p:spPr bwMode="auto">
          <a:xfrm>
            <a:off x="7520844" y="1260392"/>
            <a:ext cx="1488401" cy="25927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VARTOTOJAS\Desktop\339632841_246803611089432_9080363557840275409_n.jpg"/>
          <p:cNvPicPr>
            <a:picLocks noChangeAspect="1" noChangeArrowheads="1"/>
          </p:cNvPicPr>
          <p:nvPr/>
        </p:nvPicPr>
        <p:blipFill rotWithShape="1">
          <a:blip r:embed="rId5">
            <a:extLst>
              <a:ext uri="{28A0092B-C50C-407E-A947-70E740481C1C}">
                <a14:useLocalDpi xmlns:a14="http://schemas.microsoft.com/office/drawing/2010/main" val="0"/>
              </a:ext>
            </a:extLst>
          </a:blip>
          <a:srcRect l="29803" r="13036"/>
          <a:stretch/>
        </p:blipFill>
        <p:spPr bwMode="auto">
          <a:xfrm>
            <a:off x="6423563" y="1260392"/>
            <a:ext cx="1097281" cy="25927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Tiesioji jungtis 4"/>
          <p:cNvCxnSpPr/>
          <p:nvPr/>
        </p:nvCxnSpPr>
        <p:spPr>
          <a:xfrm>
            <a:off x="2440673" y="1260392"/>
            <a:ext cx="0" cy="1151504"/>
          </a:xfrm>
          <a:prstGeom prst="line">
            <a:avLst/>
          </a:prstGeom>
        </p:spPr>
        <p:style>
          <a:lnRef idx="1">
            <a:schemeClr val="accent2"/>
          </a:lnRef>
          <a:fillRef idx="0">
            <a:schemeClr val="accent2"/>
          </a:fillRef>
          <a:effectRef idx="0">
            <a:schemeClr val="accent2"/>
          </a:effectRef>
          <a:fontRef idx="minor">
            <a:schemeClr val="tx1"/>
          </a:fontRef>
        </p:style>
      </p:cxnSp>
      <p:cxnSp>
        <p:nvCxnSpPr>
          <p:cNvPr id="7" name="Tiesioji jungtis 6"/>
          <p:cNvCxnSpPr/>
          <p:nvPr/>
        </p:nvCxnSpPr>
        <p:spPr>
          <a:xfrm>
            <a:off x="901148" y="1908313"/>
            <a:ext cx="1543878"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08675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70"/>
        <p:cNvGrpSpPr/>
        <p:nvPr/>
      </p:nvGrpSpPr>
      <p:grpSpPr>
        <a:xfrm>
          <a:off x="0" y="0"/>
          <a:ext cx="0" cy="0"/>
          <a:chOff x="0" y="0"/>
          <a:chExt cx="0" cy="0"/>
        </a:xfrm>
      </p:grpSpPr>
      <p:sp>
        <p:nvSpPr>
          <p:cNvPr id="2071" name="Google Shape;2071;p89"/>
          <p:cNvSpPr txBox="1">
            <a:spLocks noGrp="1"/>
          </p:cNvSpPr>
          <p:nvPr>
            <p:ph type="title"/>
          </p:nvPr>
        </p:nvSpPr>
        <p:spPr>
          <a:xfrm>
            <a:off x="713250" y="695327"/>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latin typeface="Manjari" panose="020B0604020202020204" charset="0"/>
                <a:cs typeface="Manjari" panose="020B0604020202020204" charset="0"/>
              </a:rPr>
              <a:t>1</a:t>
            </a:r>
            <a:r>
              <a:rPr lang="lt-LT" dirty="0"/>
              <a:t> Tyrimas</a:t>
            </a:r>
            <a:br>
              <a:rPr lang="lt-LT" dirty="0"/>
            </a:br>
            <a:r>
              <a:rPr lang="lt-LT" sz="2000" dirty="0"/>
              <a:t>(</a:t>
            </a:r>
            <a:r>
              <a:rPr lang="lt-LT" sz="2000" b="0" dirty="0"/>
              <a:t>2</a:t>
            </a:r>
            <a:r>
              <a:rPr lang="lt-LT" sz="2000" dirty="0"/>
              <a:t>-asis bandymas)</a:t>
            </a:r>
            <a:endParaRPr sz="2000" dirty="0"/>
          </a:p>
        </p:txBody>
      </p:sp>
      <p:sp>
        <p:nvSpPr>
          <p:cNvPr id="2072" name="Google Shape;2072;p89"/>
          <p:cNvSpPr txBox="1">
            <a:spLocks noGrp="1"/>
          </p:cNvSpPr>
          <p:nvPr>
            <p:ph type="subTitle" idx="1"/>
          </p:nvPr>
        </p:nvSpPr>
        <p:spPr>
          <a:xfrm>
            <a:off x="137550" y="1686090"/>
            <a:ext cx="8293200" cy="597729"/>
          </a:xfrm>
          <a:prstGeom prst="rect">
            <a:avLst/>
          </a:prstGeom>
        </p:spPr>
        <p:txBody>
          <a:bodyPr spcFirstLastPara="1" wrap="square" lIns="91425" tIns="91425" rIns="91425" bIns="91425" anchor="t" anchorCtr="0">
            <a:noAutofit/>
          </a:bodyPr>
          <a:lstStyle/>
          <a:p>
            <a:pPr marL="127000" lvl="0" indent="0" algn="l" rtl="0">
              <a:spcBef>
                <a:spcPts val="0"/>
              </a:spcBef>
              <a:spcAft>
                <a:spcPts val="0"/>
              </a:spcAft>
              <a:buSzPts val="1600"/>
              <a:buNone/>
            </a:pPr>
            <a:r>
              <a:rPr lang="lt-LT" b="1" dirty="0"/>
              <a:t>Tikslas: </a:t>
            </a:r>
            <a:r>
              <a:rPr lang="lt-LT" dirty="0"/>
              <a:t>išsiaiškinti, kaip slėgis priklauso nuo jėgos – </a:t>
            </a:r>
            <a:r>
              <a:rPr lang="lt-LT" dirty="0" smtClean="0"/>
              <a:t>F.</a:t>
            </a:r>
            <a:endParaRPr lang="lt-LT" dirty="0"/>
          </a:p>
          <a:p>
            <a:pPr marL="127000" lvl="0" indent="0" algn="l" rtl="0">
              <a:spcBef>
                <a:spcPts val="0"/>
              </a:spcBef>
              <a:spcAft>
                <a:spcPts val="0"/>
              </a:spcAft>
              <a:buSzPts val="1600"/>
              <a:buNone/>
            </a:pPr>
            <a:r>
              <a:rPr lang="lt-LT" b="1" dirty="0"/>
              <a:t>Hipotezė: </a:t>
            </a:r>
            <a:r>
              <a:rPr lang="lt-LT" dirty="0"/>
              <a:t>manome, kad slėgis bus didesnis, kai kūno masė bus didesnė.</a:t>
            </a:r>
          </a:p>
          <a:p>
            <a:pPr marL="127000" lvl="0" indent="0" algn="l" rtl="0">
              <a:spcBef>
                <a:spcPts val="0"/>
              </a:spcBef>
              <a:spcAft>
                <a:spcPts val="0"/>
              </a:spcAft>
              <a:buSzPts val="1600"/>
              <a:buNone/>
            </a:pPr>
            <a:r>
              <a:rPr lang="lt-LT" b="1" dirty="0"/>
              <a:t>Priemonės: </a:t>
            </a:r>
            <a:r>
              <a:rPr lang="lt-LT" dirty="0"/>
              <a:t>dvi knygos, stalas, liniuotė, svarstyklės, dinamometras, </a:t>
            </a:r>
            <a:r>
              <a:rPr lang="lt-LT" dirty="0" smtClean="0"/>
              <a:t>maišelis.</a:t>
            </a:r>
          </a:p>
          <a:p>
            <a:pPr marL="127000" lvl="0" indent="0" algn="l" rtl="0">
              <a:spcBef>
                <a:spcPts val="0"/>
              </a:spcBef>
              <a:spcAft>
                <a:spcPts val="0"/>
              </a:spcAft>
              <a:buSzPts val="1600"/>
              <a:buNone/>
            </a:pPr>
            <a:endParaRPr lang="lt-LT" dirty="0" smtClean="0"/>
          </a:p>
          <a:p>
            <a:pPr marL="127000" lvl="0" indent="0">
              <a:buSzPts val="1600"/>
              <a:buNone/>
            </a:pPr>
            <a:r>
              <a:rPr lang="lt-LT" b="1" dirty="0"/>
              <a:t>Darbo eiga</a:t>
            </a:r>
            <a:r>
              <a:rPr lang="en-US" b="1" dirty="0"/>
              <a:t>:</a:t>
            </a:r>
          </a:p>
          <a:p>
            <a:pPr marL="469900">
              <a:buSzPts val="1600"/>
            </a:pPr>
            <a:r>
              <a:rPr lang="en-US" b="1" dirty="0" smtClean="0"/>
              <a:t>I</a:t>
            </a:r>
            <a:r>
              <a:rPr lang="lt-LT" b="1" dirty="0" smtClean="0"/>
              <a:t>š</a:t>
            </a:r>
            <a:r>
              <a:rPr lang="en-US" b="1" dirty="0" err="1" smtClean="0"/>
              <a:t>matavome</a:t>
            </a:r>
            <a:r>
              <a:rPr lang="en-US" b="1" dirty="0" smtClean="0"/>
              <a:t> </a:t>
            </a:r>
            <a:r>
              <a:rPr lang="en-US" b="1" dirty="0" err="1"/>
              <a:t>antros</a:t>
            </a:r>
            <a:r>
              <a:rPr lang="en-US" b="1" dirty="0"/>
              <a:t> </a:t>
            </a:r>
            <a:r>
              <a:rPr lang="en-US" b="1" dirty="0" err="1"/>
              <a:t>knygos</a:t>
            </a:r>
            <a:r>
              <a:rPr lang="en-US" b="1" dirty="0"/>
              <a:t> </a:t>
            </a:r>
            <a:r>
              <a:rPr lang="lt-LT" b="1" dirty="0"/>
              <a:t>(„Šeštasis išnykimas“) parametrus:</a:t>
            </a:r>
          </a:p>
          <a:p>
            <a:pPr marL="127000" indent="0">
              <a:buSzPts val="1600"/>
              <a:buNone/>
            </a:pPr>
            <a:r>
              <a:rPr lang="lt-LT" b="1" dirty="0"/>
              <a:t> ilgis – l </a:t>
            </a:r>
            <a:r>
              <a:rPr lang="en-US" b="1" dirty="0"/>
              <a:t>= </a:t>
            </a:r>
            <a:r>
              <a:rPr lang="lt-LT" b="1" dirty="0"/>
              <a:t>15 ± 0,05 cm, aukštis – h</a:t>
            </a:r>
            <a:r>
              <a:rPr lang="en-US" b="1" dirty="0"/>
              <a:t> = </a:t>
            </a:r>
            <a:r>
              <a:rPr lang="lt-LT" b="1" dirty="0"/>
              <a:t>22 ± 0,05 cm, plotis – b </a:t>
            </a:r>
            <a:r>
              <a:rPr lang="en-US" b="1" dirty="0"/>
              <a:t>= </a:t>
            </a:r>
            <a:r>
              <a:rPr lang="lt-LT" b="1" dirty="0" smtClean="0"/>
              <a:t>3 </a:t>
            </a:r>
            <a:r>
              <a:rPr lang="lt-LT" b="1" dirty="0"/>
              <a:t>± 0,05 </a:t>
            </a:r>
            <a:r>
              <a:rPr lang="lt-LT" b="1" dirty="0" smtClean="0"/>
              <a:t>cm, masė – </a:t>
            </a:r>
            <a:r>
              <a:rPr lang="en-US" b="1" dirty="0" smtClean="0"/>
              <a:t>   </a:t>
            </a:r>
            <a:r>
              <a:rPr lang="lt-LT" b="1" dirty="0" smtClean="0"/>
              <a:t>m</a:t>
            </a:r>
            <a:r>
              <a:rPr lang="en-US" b="1" dirty="0" smtClean="0"/>
              <a:t> =</a:t>
            </a:r>
            <a:r>
              <a:rPr lang="lt-LT" b="1" dirty="0" smtClean="0"/>
              <a:t>  </a:t>
            </a:r>
            <a:r>
              <a:rPr lang="lt-LT" b="1" dirty="0"/>
              <a:t>454 g, puslapių sk. – </a:t>
            </a:r>
            <a:r>
              <a:rPr lang="lt-LT" b="1" dirty="0" smtClean="0"/>
              <a:t>324.</a:t>
            </a:r>
          </a:p>
        </p:txBody>
      </p:sp>
    </p:spTree>
    <p:extLst>
      <p:ext uri="{BB962C8B-B14F-4D97-AF65-F5344CB8AC3E}">
        <p14:creationId xmlns:p14="http://schemas.microsoft.com/office/powerpoint/2010/main" val="1292036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71"/>
                                        </p:tgtEl>
                                        <p:attrNameLst>
                                          <p:attrName>style.visibility</p:attrName>
                                        </p:attrNameLst>
                                      </p:cBhvr>
                                      <p:to>
                                        <p:strVal val="visible"/>
                                      </p:to>
                                    </p:set>
                                    <p:animEffect transition="in" filter="fade">
                                      <p:cBhvr>
                                        <p:cTn id="7" dur="1000"/>
                                        <p:tgtEl>
                                          <p:spTgt spid="2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0"/>
        <p:cNvGrpSpPr/>
        <p:nvPr/>
      </p:nvGrpSpPr>
      <p:grpSpPr>
        <a:xfrm>
          <a:off x="0" y="0"/>
          <a:ext cx="0" cy="0"/>
          <a:chOff x="0" y="0"/>
          <a:chExt cx="0" cy="0"/>
        </a:xfrm>
      </p:grpSpPr>
      <p:sp>
        <p:nvSpPr>
          <p:cNvPr id="2071" name="Google Shape;2071;p89"/>
          <p:cNvSpPr txBox="1">
            <a:spLocks noGrp="1"/>
          </p:cNvSpPr>
          <p:nvPr>
            <p:ph type="title"/>
          </p:nvPr>
        </p:nvSpPr>
        <p:spPr>
          <a:xfrm>
            <a:off x="655858" y="504279"/>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t>Tyrimas</a:t>
            </a:r>
            <a:br>
              <a:rPr lang="lt-LT" dirty="0"/>
            </a:br>
            <a:r>
              <a:rPr lang="lt-LT" sz="2000" dirty="0"/>
              <a:t>(</a:t>
            </a:r>
            <a:r>
              <a:rPr lang="lt-LT" sz="2000" b="0" dirty="0"/>
              <a:t>2</a:t>
            </a:r>
            <a:r>
              <a:rPr lang="lt-LT" sz="2000" dirty="0"/>
              <a:t>-asis bandymas)</a:t>
            </a:r>
            <a:endParaRPr sz="2000" dirty="0"/>
          </a:p>
        </p:txBody>
      </p:sp>
      <mc:AlternateContent xmlns:mc="http://schemas.openxmlformats.org/markup-compatibility/2006" xmlns:a14="http://schemas.microsoft.com/office/drawing/2010/main">
        <mc:Choice Requires="a14">
          <p:sp>
            <p:nvSpPr>
              <p:cNvPr id="2072" name="Google Shape;2072;p89"/>
              <p:cNvSpPr txBox="1">
                <a:spLocks noGrp="1"/>
              </p:cNvSpPr>
              <p:nvPr>
                <p:ph type="subTitle" idx="1"/>
              </p:nvPr>
            </p:nvSpPr>
            <p:spPr>
              <a:xfrm>
                <a:off x="948097" y="2684300"/>
                <a:ext cx="8195903" cy="1631389"/>
              </a:xfrm>
              <a:prstGeom prst="rect">
                <a:avLst/>
              </a:prstGeom>
            </p:spPr>
            <p:txBody>
              <a:bodyPr spcFirstLastPara="1" wrap="square" lIns="91425" tIns="91425" rIns="91425" bIns="91425" anchor="t" anchorCtr="0">
                <a:noAutofit/>
              </a:bodyPr>
              <a:lstStyle/>
              <a:p>
                <a:pPr marL="127000" lvl="0" indent="0">
                  <a:buSzPts val="1600"/>
                  <a:buNone/>
                </a:pPr>
                <a:endParaRPr lang="en-US" dirty="0" smtClean="0"/>
              </a:p>
              <a:p>
                <a:pPr marL="127000" lvl="0" indent="0">
                  <a:buSzPts val="1600"/>
                  <a:buNone/>
                </a:pPr>
                <a14:m>
                  <m:oMath xmlns:m="http://schemas.openxmlformats.org/officeDocument/2006/math">
                    <m:r>
                      <m:rPr>
                        <m:sty m:val="p"/>
                      </m:rPr>
                      <a:rPr lang="en-US">
                        <a:latin typeface="Cambria Math" panose="02040503050406030204" pitchFamily="18" charset="0"/>
                      </a:rPr>
                      <m:t>F</m:t>
                    </m:r>
                    <m:r>
                      <m:rPr>
                        <m:sty m:val="p"/>
                      </m:rPr>
                      <a:rPr lang="en-US" b="0" i="0" baseline="-25000" smtClean="0">
                        <a:latin typeface="Cambria Math" panose="02040503050406030204" pitchFamily="18" charset="0"/>
                      </a:rPr>
                      <m:t>S</m:t>
                    </m:r>
                    <m:r>
                      <a:rPr lang="en-US" b="0" i="0" baseline="-25000" smtClean="0">
                        <a:latin typeface="Cambria Math" panose="02040503050406030204" pitchFamily="18" charset="0"/>
                      </a:rPr>
                      <m:t>1</m:t>
                    </m:r>
                    <m:r>
                      <a:rPr lang="en-US" b="0" i="1" smtClean="0">
                        <a:latin typeface="Cambria Math"/>
                      </a:rPr>
                      <m:t>=</m:t>
                    </m:r>
                    <m:r>
                      <a:rPr lang="en-US" b="0" i="1" smtClean="0">
                        <a:latin typeface="Cambria Math"/>
                      </a:rPr>
                      <m:t>4</m:t>
                    </m:r>
                    <m:r>
                      <a:rPr lang="en-US" b="0" i="1" smtClean="0">
                        <a:latin typeface="Cambria Math"/>
                      </a:rPr>
                      <m:t>,</m:t>
                    </m:r>
                    <m:r>
                      <a:rPr lang="en-US" b="0" i="1" smtClean="0">
                        <a:latin typeface="Cambria Math"/>
                      </a:rPr>
                      <m:t>5</m:t>
                    </m:r>
                    <m:r>
                      <a:rPr lang="en-US" b="0" i="1" smtClean="0">
                        <a:latin typeface="Cambria Math"/>
                      </a:rPr>
                      <m:t> </m:t>
                    </m:r>
                    <m:r>
                      <a:rPr lang="en-US" b="0" i="1" smtClean="0">
                        <a:latin typeface="Cambria Math"/>
                      </a:rPr>
                      <m:t>𝑁</m:t>
                    </m:r>
                  </m:oMath>
                </a14:m>
                <a:r>
                  <a:rPr lang="en-US" b="0" i="1" dirty="0" smtClean="0">
                    <a:latin typeface="Cambria Math"/>
                  </a:rPr>
                  <a:t>                      </a:t>
                </a:r>
                <a14:m>
                  <m:oMath xmlns:m="http://schemas.openxmlformats.org/officeDocument/2006/math">
                    <m:r>
                      <a:rPr lang="lt-LT" i="1">
                        <a:latin typeface="Cambria Math" panose="02040503050406030204" pitchFamily="18" charset="0"/>
                      </a:rPr>
                      <m:t>𝑝</m:t>
                    </m:r>
                    <m:r>
                      <a:rPr lang="lt-LT">
                        <a:latin typeface="Cambria Math" panose="02040503050406030204" pitchFamily="18" charset="0"/>
                      </a:rPr>
                      <m:t>=</m:t>
                    </m:r>
                    <m:f>
                      <m:fPr>
                        <m:ctrlPr>
                          <a:rPr lang="lt-LT" i="1">
                            <a:solidFill>
                              <a:srgbClr val="836967"/>
                            </a:solidFill>
                            <a:latin typeface="Cambria Math"/>
                          </a:rPr>
                        </m:ctrlPr>
                      </m:fPr>
                      <m:num>
                        <m:r>
                          <m:rPr>
                            <m:nor/>
                          </m:rPr>
                          <a:rPr lang="lt-LT" dirty="0">
                            <a:solidFill>
                              <a:srgbClr val="40474B"/>
                            </a:solidFill>
                          </a:rPr>
                          <m:t>F</m:t>
                        </m:r>
                        <m:r>
                          <m:rPr>
                            <m:nor/>
                          </m:rPr>
                          <a:rPr lang="lt-LT" baseline="-25000" dirty="0">
                            <a:solidFill>
                              <a:srgbClr val="40474B"/>
                            </a:solidFill>
                          </a:rPr>
                          <m:t>S</m:t>
                        </m:r>
                      </m:num>
                      <m:den>
                        <m:r>
                          <a:rPr lang="lt-LT" i="1">
                            <a:latin typeface="Cambria Math" panose="02040503050406030204" pitchFamily="18" charset="0"/>
                          </a:rPr>
                          <m:t>𝑆</m:t>
                        </m:r>
                      </m:den>
                    </m:f>
                  </m:oMath>
                </a14:m>
                <a:r>
                  <a:rPr lang="en-US" b="0" i="1" dirty="0" smtClean="0">
                    <a:latin typeface="Cambria Math"/>
                  </a:rPr>
                  <a:t>  </a:t>
                </a:r>
              </a:p>
              <a:p>
                <a:pPr marL="127000" lvl="0" indent="0">
                  <a:buSzPts val="1600"/>
                  <a:buNone/>
                </a:pPr>
                <a14:m>
                  <m:oMath xmlns:m="http://schemas.openxmlformats.org/officeDocument/2006/math">
                    <m:r>
                      <a:rPr lang="lt-LT" b="0" i="1" smtClean="0">
                        <a:latin typeface="Cambria Math"/>
                      </a:rPr>
                      <m:t>𝑆</m:t>
                    </m:r>
                    <m:r>
                      <a:rPr lang="en-US" b="0" i="1" smtClean="0">
                        <a:latin typeface="Cambria Math"/>
                      </a:rPr>
                      <m:t>=</m:t>
                    </m:r>
                    <m:r>
                      <a:rPr lang="en-US" b="0" i="1" smtClean="0">
                        <a:latin typeface="Cambria Math"/>
                      </a:rPr>
                      <m:t>0</m:t>
                    </m:r>
                    <m:r>
                      <a:rPr lang="en-US" b="0" i="1" smtClean="0">
                        <a:latin typeface="Cambria Math"/>
                      </a:rPr>
                      <m:t>,</m:t>
                    </m:r>
                    <m:r>
                      <a:rPr lang="en-US" b="0" i="1" smtClean="0">
                        <a:latin typeface="Cambria Math"/>
                      </a:rPr>
                      <m:t>033</m:t>
                    </m:r>
                    <m:r>
                      <a:rPr lang="en-US" b="0" i="1" smtClean="0">
                        <a:latin typeface="Cambria Math"/>
                      </a:rPr>
                      <m:t> </m:t>
                    </m:r>
                    <m:r>
                      <a:rPr lang="en-US" b="0" i="1" smtClean="0">
                        <a:latin typeface="Cambria Math"/>
                      </a:rPr>
                      <m:t>𝑚</m:t>
                    </m:r>
                    <m:r>
                      <a:rPr lang="en-US" b="0" i="1" baseline="30000" smtClean="0">
                        <a:latin typeface="Cambria Math"/>
                      </a:rPr>
                      <m:t>2</m:t>
                    </m:r>
                  </m:oMath>
                </a14:m>
                <a:r>
                  <a:rPr lang="en-US" baseline="30000" dirty="0" smtClean="0"/>
                  <a:t> </a:t>
                </a:r>
                <a:r>
                  <a:rPr lang="en-US" dirty="0"/>
                  <a:t> </a:t>
                </a:r>
                <a:r>
                  <a:rPr lang="en-US" dirty="0" smtClean="0"/>
                  <a:t>            </a:t>
                </a:r>
                <a14:m>
                  <m:oMath xmlns:m="http://schemas.openxmlformats.org/officeDocument/2006/math">
                    <m:r>
                      <a:rPr lang="en-US" b="0" i="1" dirty="0" smtClean="0">
                        <a:latin typeface="Cambria Math"/>
                      </a:rPr>
                      <m:t>𝑝</m:t>
                    </m:r>
                    <m:r>
                      <a:rPr lang="lt-LT" b="0" i="1" baseline="-25000" dirty="0" smtClean="0">
                        <a:latin typeface="Cambria Math" panose="02040503050406030204" pitchFamily="18" charset="0"/>
                      </a:rPr>
                      <m:t>1</m:t>
                    </m:r>
                    <m:r>
                      <a:rPr lang="en-US" b="0" i="1" dirty="0" smtClean="0">
                        <a:latin typeface="Cambria Math"/>
                      </a:rPr>
                      <m:t>= </m:t>
                    </m:r>
                    <m:f>
                      <m:fPr>
                        <m:ctrlPr>
                          <a:rPr lang="en-US" b="0" i="1" dirty="0" smtClean="0">
                            <a:latin typeface="Cambria Math"/>
                          </a:rPr>
                        </m:ctrlPr>
                      </m:fPr>
                      <m:num>
                        <m:r>
                          <a:rPr lang="en-US" b="0" i="1" dirty="0" smtClean="0">
                            <a:latin typeface="Cambria Math"/>
                          </a:rPr>
                          <m:t>4</m:t>
                        </m:r>
                        <m:r>
                          <a:rPr lang="en-US" b="0" i="1" dirty="0" smtClean="0">
                            <a:latin typeface="Cambria Math"/>
                          </a:rPr>
                          <m:t>,</m:t>
                        </m:r>
                        <m:r>
                          <a:rPr lang="en-US" b="0" i="1" dirty="0" smtClean="0">
                            <a:latin typeface="Cambria Math"/>
                          </a:rPr>
                          <m:t>5</m:t>
                        </m:r>
                        <m:r>
                          <a:rPr lang="en-US" b="0" i="1" dirty="0" smtClean="0">
                            <a:latin typeface="Cambria Math"/>
                          </a:rPr>
                          <m:t> </m:t>
                        </m:r>
                        <m:r>
                          <a:rPr lang="en-US" b="0" i="1" dirty="0" smtClean="0">
                            <a:latin typeface="Cambria Math"/>
                          </a:rPr>
                          <m:t>𝑁</m:t>
                        </m:r>
                      </m:num>
                      <m:den>
                        <m:r>
                          <a:rPr lang="en-US" b="0" i="1" dirty="0" smtClean="0">
                            <a:latin typeface="Cambria Math"/>
                          </a:rPr>
                          <m:t>0</m:t>
                        </m:r>
                        <m:r>
                          <a:rPr lang="en-US" b="0" i="1" dirty="0" smtClean="0">
                            <a:latin typeface="Cambria Math"/>
                          </a:rPr>
                          <m:t>,</m:t>
                        </m:r>
                        <m:r>
                          <a:rPr lang="en-US" b="0" i="1" dirty="0" smtClean="0">
                            <a:latin typeface="Cambria Math"/>
                          </a:rPr>
                          <m:t>033</m:t>
                        </m:r>
                        <m:r>
                          <a:rPr lang="en-US" b="0" i="1" dirty="0" smtClean="0">
                            <a:latin typeface="Cambria Math"/>
                          </a:rPr>
                          <m:t> </m:t>
                        </m:r>
                        <m:r>
                          <a:rPr lang="en-US" b="0" i="1" dirty="0" smtClean="0">
                            <a:latin typeface="Cambria Math"/>
                          </a:rPr>
                          <m:t>𝑚</m:t>
                        </m:r>
                        <m:r>
                          <a:rPr lang="en-US" b="0" i="1" baseline="30000" dirty="0" smtClean="0">
                            <a:latin typeface="Cambria Math"/>
                          </a:rPr>
                          <m:t>2</m:t>
                        </m:r>
                      </m:den>
                    </m:f>
                  </m:oMath>
                </a14:m>
                <a:endParaRPr lang="en-US" baseline="30000" dirty="0" smtClean="0"/>
              </a:p>
              <a:p>
                <a:pPr marL="127000" lvl="0" indent="0">
                  <a:buSzPts val="1600"/>
                  <a:buNone/>
                </a:pPr>
                <a:endParaRPr lang="en-US" baseline="30000" dirty="0"/>
              </a:p>
              <a:p>
                <a:pPr marL="127000" lvl="0" indent="0">
                  <a:buSzPts val="1600"/>
                  <a:buNone/>
                </a:pPr>
                <a14:m>
                  <m:oMath xmlns:m="http://schemas.openxmlformats.org/officeDocument/2006/math">
                    <m:r>
                      <a:rPr lang="en-US" b="0" i="1" smtClean="0">
                        <a:latin typeface="Cambria Math"/>
                      </a:rPr>
                      <m:t>𝑝</m:t>
                    </m:r>
                    <m:r>
                      <a:rPr lang="lt-LT" b="0" i="1" baseline="-25000" smtClean="0">
                        <a:latin typeface="Cambria Math" panose="02040503050406030204" pitchFamily="18" charset="0"/>
                      </a:rPr>
                      <m:t>1</m:t>
                    </m:r>
                    <m:r>
                      <a:rPr lang="en-US" b="0" i="1" smtClean="0">
                        <a:latin typeface="Cambria Math"/>
                      </a:rPr>
                      <m:t>= ?</m:t>
                    </m:r>
                  </m:oMath>
                </a14:m>
                <a:r>
                  <a:rPr lang="en-US" dirty="0" smtClean="0"/>
                  <a:t>                            </a:t>
                </a:r>
                <a14:m>
                  <m:oMath xmlns:m="http://schemas.openxmlformats.org/officeDocument/2006/math">
                    <m:r>
                      <a:rPr lang="en-US" b="0" i="1" dirty="0" smtClean="0">
                        <a:latin typeface="Cambria Math"/>
                      </a:rPr>
                      <m:t>𝑝</m:t>
                    </m:r>
                    <m:r>
                      <a:rPr lang="lt-LT" b="0" i="1" baseline="-25000" dirty="0" smtClean="0">
                        <a:latin typeface="Cambria Math" panose="02040503050406030204" pitchFamily="18" charset="0"/>
                      </a:rPr>
                      <m:t>1</m:t>
                    </m:r>
                    <m:r>
                      <a:rPr lang="en-US" b="0" i="1" dirty="0" smtClean="0">
                        <a:latin typeface="Cambria Math"/>
                      </a:rPr>
                      <m:t>=</m:t>
                    </m:r>
                    <m:r>
                      <a:rPr lang="en-US" b="0" i="1" dirty="0" smtClean="0">
                        <a:latin typeface="Cambria Math"/>
                      </a:rPr>
                      <m:t>136</m:t>
                    </m:r>
                    <m:r>
                      <a:rPr lang="en-US" b="0" i="1" dirty="0" smtClean="0">
                        <a:latin typeface="Cambria Math"/>
                      </a:rPr>
                      <m:t>,</m:t>
                    </m:r>
                    <m:r>
                      <a:rPr lang="en-US" b="0" i="1" dirty="0" smtClean="0">
                        <a:latin typeface="Cambria Math"/>
                      </a:rPr>
                      <m:t>36</m:t>
                    </m:r>
                    <m:r>
                      <a:rPr lang="en-US" b="0" i="1" dirty="0" smtClean="0">
                        <a:latin typeface="Cambria Math"/>
                      </a:rPr>
                      <m:t> </m:t>
                    </m:r>
                    <m:r>
                      <a:rPr lang="en-US" b="0" i="1" dirty="0" smtClean="0">
                        <a:latin typeface="Cambria Math"/>
                      </a:rPr>
                      <m:t>𝑃𝑎</m:t>
                    </m:r>
                  </m:oMath>
                </a14:m>
                <a:r>
                  <a:rPr lang="en-US" dirty="0" smtClean="0"/>
                  <a:t>                           </a:t>
                </a:r>
                <a:endParaRPr lang="lt-LT" dirty="0" smtClean="0"/>
              </a:p>
              <a:p>
                <a:pPr marL="127000" lvl="0" indent="0">
                  <a:buSzPts val="1600"/>
                  <a:buNone/>
                </a:pPr>
                <a:endParaRPr lang="lt-LT" baseline="30000" dirty="0"/>
              </a:p>
              <a:p>
                <a:pPr marL="127000" lvl="0" indent="0">
                  <a:buSzPts val="1600"/>
                  <a:buNone/>
                </a:pPr>
                <a:endParaRPr lang="lt-LT" baseline="30000" dirty="0" smtClean="0"/>
              </a:p>
              <a:p>
                <a:pPr marL="127000" indent="0">
                  <a:buSzPts val="1600"/>
                  <a:buNone/>
                </a:pPr>
                <a:endParaRPr lang="lt-LT" dirty="0"/>
              </a:p>
              <a:p>
                <a:pPr marL="127000" lvl="0" indent="0" algn="l" rtl="0">
                  <a:spcBef>
                    <a:spcPts val="0"/>
                  </a:spcBef>
                  <a:spcAft>
                    <a:spcPts val="0"/>
                  </a:spcAft>
                  <a:buSzPts val="1600"/>
                  <a:buNone/>
                </a:pPr>
                <a:endParaRPr lang="lt-LT" b="1" baseline="-25000" dirty="0" smtClean="0"/>
              </a:p>
              <a:p>
                <a:pPr marL="127000" lvl="0" indent="0" algn="l" rtl="0">
                  <a:spcBef>
                    <a:spcPts val="0"/>
                  </a:spcBef>
                  <a:spcAft>
                    <a:spcPts val="0"/>
                  </a:spcAft>
                  <a:buSzPts val="1600"/>
                  <a:buNone/>
                </a:pPr>
                <a:endParaRPr lang="lt-LT" b="1" dirty="0" smtClean="0"/>
              </a:p>
              <a:p>
                <a:pPr marL="127000" lvl="0" indent="0" algn="l" rtl="0">
                  <a:spcBef>
                    <a:spcPts val="0"/>
                  </a:spcBef>
                  <a:spcAft>
                    <a:spcPts val="0"/>
                  </a:spcAft>
                  <a:buSzPts val="1600"/>
                  <a:buNone/>
                </a:pPr>
                <a:endParaRPr lang="lt-LT" b="1" dirty="0"/>
              </a:p>
            </p:txBody>
          </p:sp>
        </mc:Choice>
        <mc:Fallback xmlns="">
          <p:sp>
            <p:nvSpPr>
              <p:cNvPr id="2072" name="Google Shape;2072;p89"/>
              <p:cNvSpPr txBox="1">
                <a:spLocks noGrp="1" noRot="1" noChangeAspect="1" noMove="1" noResize="1" noEditPoints="1" noAdjustHandles="1" noChangeArrowheads="1" noChangeShapeType="1" noTextEdit="1"/>
              </p:cNvSpPr>
              <p:nvPr>
                <p:ph type="subTitle" idx="1"/>
              </p:nvPr>
            </p:nvSpPr>
            <p:spPr>
              <a:xfrm>
                <a:off x="948097" y="2684300"/>
                <a:ext cx="8195903" cy="1631389"/>
              </a:xfrm>
              <a:prstGeom prst="rect">
                <a:avLst/>
              </a:prstGeom>
              <a:blipFill>
                <a:blip r:embed="rId3"/>
                <a:stretch>
                  <a:fillRect/>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211043" y="1045779"/>
                <a:ext cx="7547113" cy="2000548"/>
              </a:xfrm>
              <a:prstGeom prst="rect">
                <a:avLst/>
              </a:prstGeom>
              <a:noFill/>
            </p:spPr>
            <p:txBody>
              <a:bodyPr wrap="square" rtlCol="0">
                <a:spAutoFit/>
              </a:bodyPr>
              <a:lstStyle/>
              <a:p>
                <a:pPr marL="469900" lvl="0" indent="-342900">
                  <a:buClr>
                    <a:srgbClr val="A0A299"/>
                  </a:buClr>
                  <a:buSzPts val="1600"/>
                  <a:buFont typeface="+mj-lt"/>
                  <a:buAutoNum type="arabicPeriod" startAt="2"/>
                </a:pPr>
                <a:r>
                  <a:rPr lang="lt-LT" sz="1600" dirty="0">
                    <a:solidFill>
                      <a:srgbClr val="40474B"/>
                    </a:solidFill>
                    <a:latin typeface="Manjari"/>
                    <a:cs typeface="Manjari"/>
                    <a:sym typeface="Manjari"/>
                  </a:rPr>
                  <a:t>Apskaičiavome antrosios knygos didžiausio šono plotą:</a:t>
                </a:r>
              </a:p>
              <a:p>
                <a:pPr marL="127000" lvl="0">
                  <a:buClr>
                    <a:srgbClr val="A0A299"/>
                  </a:buClr>
                  <a:buSzPts val="1600"/>
                </a:pPr>
                <a:r>
                  <a:rPr lang="en-US" sz="1600" b="1" dirty="0" smtClean="0">
                    <a:solidFill>
                      <a:srgbClr val="40474B"/>
                    </a:solidFill>
                    <a:latin typeface="Manjari"/>
                    <a:cs typeface="Manjari"/>
                    <a:sym typeface="Manjari"/>
                  </a:rPr>
                  <a:t>    </a:t>
                </a:r>
                <a:r>
                  <a:rPr lang="lt-LT" sz="1600" b="1" dirty="0" smtClean="0">
                    <a:solidFill>
                      <a:srgbClr val="40474B"/>
                    </a:solidFill>
                    <a:latin typeface="Manjari"/>
                    <a:cs typeface="Manjari"/>
                    <a:sym typeface="Manjari"/>
                  </a:rPr>
                  <a:t>S </a:t>
                </a:r>
                <a:r>
                  <a:rPr lang="en-US" sz="1600" b="1" dirty="0">
                    <a:solidFill>
                      <a:srgbClr val="40474B"/>
                    </a:solidFill>
                    <a:latin typeface="Manjari"/>
                    <a:cs typeface="Manjari"/>
                    <a:sym typeface="Manjari"/>
                  </a:rPr>
                  <a:t>= 22 cm ꞏ 15 cm = 330 cm</a:t>
                </a:r>
                <a:r>
                  <a:rPr lang="en-US" sz="1600" b="1" baseline="30000" dirty="0">
                    <a:solidFill>
                      <a:srgbClr val="40474B"/>
                    </a:solidFill>
                    <a:latin typeface="Manjari"/>
                    <a:cs typeface="Manjari"/>
                    <a:sym typeface="Manjari"/>
                  </a:rPr>
                  <a:t>2</a:t>
                </a:r>
                <a:r>
                  <a:rPr lang="en-US" sz="1600" b="1" dirty="0">
                    <a:solidFill>
                      <a:srgbClr val="40474B"/>
                    </a:solidFill>
                    <a:latin typeface="Manjari"/>
                    <a:cs typeface="Manjari"/>
                    <a:sym typeface="Manjari"/>
                  </a:rPr>
                  <a:t> = 0,033 m</a:t>
                </a:r>
                <a:r>
                  <a:rPr lang="en-US" sz="1600" b="1" baseline="30000" dirty="0">
                    <a:solidFill>
                      <a:srgbClr val="40474B"/>
                    </a:solidFill>
                    <a:latin typeface="Manjari"/>
                    <a:cs typeface="Manjari"/>
                    <a:sym typeface="Manjari"/>
                  </a:rPr>
                  <a:t>2</a:t>
                </a:r>
                <a:endParaRPr lang="lt-LT" sz="1600" b="1" baseline="30000" dirty="0">
                  <a:solidFill>
                    <a:srgbClr val="40474B"/>
                  </a:solidFill>
                  <a:latin typeface="Manjari"/>
                  <a:cs typeface="Manjari"/>
                  <a:sym typeface="Manjari"/>
                </a:endParaRPr>
              </a:p>
              <a:p>
                <a:pPr marL="469900" lvl="0" indent="-342900">
                  <a:buClr>
                    <a:srgbClr val="A0A299"/>
                  </a:buClr>
                  <a:buSzPts val="1600"/>
                  <a:buFont typeface="+mj-lt"/>
                  <a:buAutoNum type="arabicPeriod" startAt="3"/>
                </a:pPr>
                <a:r>
                  <a:rPr lang="lt-LT" sz="1600" dirty="0">
                    <a:solidFill>
                      <a:srgbClr val="40474B"/>
                    </a:solidFill>
                    <a:latin typeface="Manjari"/>
                    <a:cs typeface="Manjari"/>
                    <a:sym typeface="Manjari"/>
                  </a:rPr>
                  <a:t>Dinamometru išmatavę </a:t>
                </a:r>
                <a:r>
                  <a:rPr lang="lt-LT" sz="1600" dirty="0" smtClean="0">
                    <a:solidFill>
                      <a:srgbClr val="40474B"/>
                    </a:solidFill>
                    <a:latin typeface="Manjari"/>
                    <a:cs typeface="Manjari"/>
                    <a:sym typeface="Manjari"/>
                  </a:rPr>
                  <a:t>antros knygos sunkio </a:t>
                </a:r>
                <a:r>
                  <a:rPr lang="lt-LT" sz="1600" dirty="0">
                    <a:solidFill>
                      <a:srgbClr val="40474B"/>
                    </a:solidFill>
                    <a:latin typeface="Manjari"/>
                    <a:cs typeface="Manjari"/>
                    <a:sym typeface="Manjari"/>
                  </a:rPr>
                  <a:t>jėgą – </a:t>
                </a:r>
                <a:r>
                  <a:rPr lang="lt-LT" sz="1600" dirty="0" smtClean="0">
                    <a:solidFill>
                      <a:srgbClr val="40474B"/>
                    </a:solidFill>
                    <a:latin typeface="Manjari"/>
                    <a:cs typeface="Manjari"/>
                    <a:sym typeface="Manjari"/>
                  </a:rPr>
                  <a:t>F</a:t>
                </a:r>
                <a:r>
                  <a:rPr lang="lt-LT" sz="1600" baseline="-25000" dirty="0" smtClean="0">
                    <a:solidFill>
                      <a:srgbClr val="40474B"/>
                    </a:solidFill>
                    <a:latin typeface="Manjari"/>
                    <a:cs typeface="Manjari"/>
                    <a:sym typeface="Manjari"/>
                  </a:rPr>
                  <a:t>S</a:t>
                </a:r>
                <a:r>
                  <a:rPr lang="lt-LT" sz="1600" dirty="0" smtClean="0">
                    <a:solidFill>
                      <a:srgbClr val="40474B"/>
                    </a:solidFill>
                    <a:latin typeface="Manjari"/>
                    <a:cs typeface="Manjari"/>
                    <a:sym typeface="Manjari"/>
                  </a:rPr>
                  <a:t>, </a:t>
                </a:r>
                <a:r>
                  <a:rPr lang="lt-LT" sz="1600" dirty="0">
                    <a:solidFill>
                      <a:srgbClr val="40474B"/>
                    </a:solidFill>
                    <a:latin typeface="Manjari"/>
                    <a:cs typeface="Manjari"/>
                    <a:sym typeface="Manjari"/>
                  </a:rPr>
                  <a:t>gavome, kad jėga yra 4,5N.</a:t>
                </a:r>
              </a:p>
              <a:p>
                <a:pPr marL="469900" lvl="0" indent="-342900">
                  <a:buClr>
                    <a:srgbClr val="A0A299"/>
                  </a:buClr>
                  <a:buSzPts val="1600"/>
                  <a:buFont typeface="+mj-lt"/>
                  <a:buAutoNum type="arabicPeriod" startAt="4"/>
                </a:pPr>
                <a:r>
                  <a:rPr lang="lt-LT" sz="1600" dirty="0">
                    <a:solidFill>
                      <a:srgbClr val="40474B"/>
                    </a:solidFill>
                    <a:latin typeface="Manjari"/>
                    <a:cs typeface="Manjari"/>
                    <a:sym typeface="Manjari"/>
                  </a:rPr>
                  <a:t>Apskaičiavę slėgį, kuriuo antroji knyga veikia didžiausiu šonu –</a:t>
                </a:r>
                <a14:m>
                  <m:oMath xmlns:m="http://schemas.openxmlformats.org/officeDocument/2006/math">
                    <m:sSub>
                      <m:sSubPr>
                        <m:ctrlPr>
                          <a:rPr lang="lt-LT" sz="1600" i="1">
                            <a:solidFill>
                              <a:srgbClr val="40474B"/>
                            </a:solidFill>
                            <a:latin typeface="Cambria Math"/>
                            <a:sym typeface="Manjari"/>
                          </a:rPr>
                        </m:ctrlPr>
                      </m:sSubPr>
                      <m:e>
                        <m:r>
                          <a:rPr lang="lt-LT" sz="1600" i="1">
                            <a:solidFill>
                              <a:srgbClr val="40474B"/>
                            </a:solidFill>
                            <a:latin typeface="Cambria Math" panose="02040503050406030204" pitchFamily="18" charset="0"/>
                            <a:sym typeface="Manjari"/>
                          </a:rPr>
                          <m:t> </m:t>
                        </m:r>
                        <m:r>
                          <a:rPr lang="lt-LT" sz="1600" i="1">
                            <a:solidFill>
                              <a:srgbClr val="40474B"/>
                            </a:solidFill>
                            <a:latin typeface="Cambria Math" panose="02040503050406030204" pitchFamily="18" charset="0"/>
                            <a:sym typeface="Manjari"/>
                          </a:rPr>
                          <m:t>𝑝</m:t>
                        </m:r>
                      </m:e>
                      <m:sub>
                        <m:r>
                          <a:rPr lang="lt-LT" sz="1600" i="1">
                            <a:solidFill>
                              <a:srgbClr val="40474B"/>
                            </a:solidFill>
                            <a:latin typeface="Cambria Math" panose="02040503050406030204" pitchFamily="18" charset="0"/>
                            <a:sym typeface="Manjari"/>
                          </a:rPr>
                          <m:t>1</m:t>
                        </m:r>
                      </m:sub>
                    </m:sSub>
                  </m:oMath>
                </a14:m>
                <a:r>
                  <a:rPr lang="lt-LT" sz="1600" dirty="0">
                    <a:solidFill>
                      <a:srgbClr val="40474B"/>
                    </a:solidFill>
                    <a:latin typeface="Manjari"/>
                    <a:cs typeface="Manjari"/>
                    <a:sym typeface="Manjari"/>
                  </a:rPr>
                  <a:t>, gavome, </a:t>
                </a:r>
                <a:r>
                  <a:rPr lang="lt-LT" sz="1600" dirty="0" smtClean="0">
                    <a:solidFill>
                      <a:srgbClr val="40474B"/>
                    </a:solidFill>
                    <a:latin typeface="Manjari"/>
                    <a:cs typeface="Manjari"/>
                    <a:sym typeface="Manjari"/>
                  </a:rPr>
                  <a:t>kad:</a:t>
                </a:r>
                <a:endParaRPr lang="lt-LT" sz="1600" dirty="0">
                  <a:solidFill>
                    <a:srgbClr val="40474B"/>
                  </a:solidFill>
                  <a:latin typeface="Manjari"/>
                  <a:cs typeface="Manjari"/>
                  <a:sym typeface="Manjari"/>
                </a:endParaRPr>
              </a:p>
              <a:p>
                <a:r>
                  <a:rPr lang="lt-LT" dirty="0" smtClean="0"/>
                  <a:t>      </a:t>
                </a:r>
              </a:p>
              <a:p>
                <a:endParaRPr lang="lt-LT" dirty="0"/>
              </a:p>
            </p:txBody>
          </p:sp>
        </mc:Choice>
        <mc:Fallback xmlns="">
          <p:sp>
            <p:nvSpPr>
              <p:cNvPr id="2" name="TextBox 1"/>
              <p:cNvSpPr txBox="1">
                <a:spLocks noRot="1" noChangeAspect="1" noMove="1" noResize="1" noEditPoints="1" noAdjustHandles="1" noChangeArrowheads="1" noChangeShapeType="1" noTextEdit="1"/>
              </p:cNvSpPr>
              <p:nvPr/>
            </p:nvSpPr>
            <p:spPr>
              <a:xfrm>
                <a:off x="211043" y="1045779"/>
                <a:ext cx="7547113" cy="2000548"/>
              </a:xfrm>
              <a:prstGeom prst="rect">
                <a:avLst/>
              </a:prstGeom>
              <a:blipFill>
                <a:blip r:embed="rId7"/>
                <a:stretch>
                  <a:fillRect t="-2439"/>
                </a:stretch>
              </a:blipFill>
            </p:spPr>
            <p:txBody>
              <a:bodyPr/>
              <a:lstStyle/>
              <a:p>
                <a:r>
                  <a:rPr lang="lt-LT">
                    <a:noFill/>
                  </a:rPr>
                  <a:t> </a:t>
                </a:r>
              </a:p>
            </p:txBody>
          </p:sp>
        </mc:Fallback>
      </mc:AlternateContent>
      <p:cxnSp>
        <p:nvCxnSpPr>
          <p:cNvPr id="10" name="Tiesioji jungtis 9"/>
          <p:cNvCxnSpPr/>
          <p:nvPr/>
        </p:nvCxnSpPr>
        <p:spPr>
          <a:xfrm>
            <a:off x="2564297" y="3096732"/>
            <a:ext cx="0" cy="1093116"/>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Tiesioji jungtis 11"/>
          <p:cNvCxnSpPr/>
          <p:nvPr/>
        </p:nvCxnSpPr>
        <p:spPr>
          <a:xfrm flipV="1">
            <a:off x="1099930" y="3829804"/>
            <a:ext cx="1464367" cy="2202"/>
          </a:xfrm>
          <a:prstGeom prst="line">
            <a:avLst/>
          </a:prstGeom>
        </p:spPr>
        <p:style>
          <a:lnRef idx="1">
            <a:schemeClr val="accent2"/>
          </a:lnRef>
          <a:fillRef idx="0">
            <a:schemeClr val="accent2"/>
          </a:fillRef>
          <a:effectRef idx="0">
            <a:schemeClr val="accent2"/>
          </a:effectRef>
          <a:fontRef idx="minor">
            <a:schemeClr val="tx1"/>
          </a:fontRef>
        </p:style>
      </p:cxnSp>
      <p:pic>
        <p:nvPicPr>
          <p:cNvPr id="1026" name="Picture 2" descr="C:\Users\VARTOTOJAS\Desktop\339566241_531614879176448_494468989288490897_n (1).jpg"/>
          <p:cNvPicPr>
            <a:picLocks noChangeAspect="1" noChangeArrowheads="1"/>
          </p:cNvPicPr>
          <p:nvPr/>
        </p:nvPicPr>
        <p:blipFill rotWithShape="1">
          <a:blip r:embed="rId8">
            <a:extLst>
              <a:ext uri="{28A0092B-C50C-407E-A947-70E740481C1C}">
                <a14:useLocalDpi xmlns:a14="http://schemas.microsoft.com/office/drawing/2010/main" val="0"/>
              </a:ext>
            </a:extLst>
          </a:blip>
          <a:srcRect l="23478" r="11801"/>
          <a:stretch/>
        </p:blipFill>
        <p:spPr bwMode="auto">
          <a:xfrm>
            <a:off x="6146187" y="2514688"/>
            <a:ext cx="1095658" cy="225720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VARTOTOJAS\Desktop\339692585_6102699119783195_456728533359751847_n.jpg"/>
          <p:cNvPicPr>
            <a:picLocks noChangeAspect="1" noChangeArrowheads="1"/>
          </p:cNvPicPr>
          <p:nvPr/>
        </p:nvPicPr>
        <p:blipFill rotWithShape="1">
          <a:blip r:embed="rId9">
            <a:extLst>
              <a:ext uri="{28A0092B-C50C-407E-A947-70E740481C1C}">
                <a14:useLocalDpi xmlns:a14="http://schemas.microsoft.com/office/drawing/2010/main" val="0"/>
              </a:ext>
            </a:extLst>
          </a:blip>
          <a:srcRect l="12071" r="12598"/>
          <a:stretch/>
        </p:blipFill>
        <p:spPr bwMode="auto">
          <a:xfrm>
            <a:off x="4870913" y="2514687"/>
            <a:ext cx="1275274" cy="22572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VARTOTOJAS\Desktop\339534553_1545010849240606_691489968217438593_n.jpg"/>
          <p:cNvPicPr>
            <a:picLocks noChangeAspect="1" noChangeArrowheads="1"/>
          </p:cNvPicPr>
          <p:nvPr/>
        </p:nvPicPr>
        <p:blipFill rotWithShape="1">
          <a:blip r:embed="rId10">
            <a:extLst>
              <a:ext uri="{28A0092B-C50C-407E-A947-70E740481C1C}">
                <a14:useLocalDpi xmlns:a14="http://schemas.microsoft.com/office/drawing/2010/main" val="0"/>
              </a:ext>
            </a:extLst>
          </a:blip>
          <a:srcRect l="16048" t="10961" r="9682" b="5486"/>
          <a:stretch/>
        </p:blipFill>
        <p:spPr bwMode="auto">
          <a:xfrm>
            <a:off x="7241845" y="2514688"/>
            <a:ext cx="1504805" cy="2257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55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71"/>
                                        </p:tgtEl>
                                        <p:attrNameLst>
                                          <p:attrName>style.visibility</p:attrName>
                                        </p:attrNameLst>
                                      </p:cBhvr>
                                      <p:to>
                                        <p:strVal val="visible"/>
                                      </p:to>
                                    </p:set>
                                    <p:animEffect transition="in" filter="fade">
                                      <p:cBhvr>
                                        <p:cTn id="7" dur="1000"/>
                                        <p:tgtEl>
                                          <p:spTgt spid="2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13250" y="422801"/>
            <a:ext cx="7717500" cy="541500"/>
          </a:xfrm>
        </p:spPr>
        <p:txBody>
          <a:bodyPr/>
          <a:lstStyle/>
          <a:p>
            <a:r>
              <a:rPr lang="lt-LT" dirty="0"/>
              <a:t>Tyrimas</a:t>
            </a:r>
            <a:br>
              <a:rPr lang="lt-LT" dirty="0"/>
            </a:br>
            <a:r>
              <a:rPr lang="lt-LT" sz="2000" dirty="0"/>
              <a:t>(</a:t>
            </a:r>
            <a:r>
              <a:rPr lang="lt-LT" sz="2000" b="0" dirty="0"/>
              <a:t>2</a:t>
            </a:r>
            <a:r>
              <a:rPr lang="lt-LT" sz="2000" dirty="0"/>
              <a:t>-asis bandymas)</a:t>
            </a:r>
          </a:p>
        </p:txBody>
      </p:sp>
      <p:sp>
        <p:nvSpPr>
          <p:cNvPr id="3" name="Antrinis pavadinimas 2"/>
          <p:cNvSpPr>
            <a:spLocks noGrp="1"/>
          </p:cNvSpPr>
          <p:nvPr>
            <p:ph type="subTitle" idx="1"/>
          </p:nvPr>
        </p:nvSpPr>
        <p:spPr>
          <a:xfrm>
            <a:off x="4321740" y="3070098"/>
            <a:ext cx="3599849" cy="1318662"/>
          </a:xfrm>
        </p:spPr>
        <p:txBody>
          <a:bodyPr/>
          <a:lstStyle/>
          <a:p>
            <a:pPr marL="114300" indent="0">
              <a:buNone/>
            </a:pPr>
            <a:r>
              <a:rPr lang="lt-LT" sz="2000" b="1" dirty="0">
                <a:latin typeface="Manjari" panose="020B0604020202020204" charset="0"/>
                <a:cs typeface="Manjari" panose="020B0604020202020204" charset="0"/>
              </a:rPr>
              <a:t>Tyrimo išvada</a:t>
            </a:r>
            <a:r>
              <a:rPr lang="lt-LT" sz="1400" dirty="0">
                <a:latin typeface="Manjari" panose="020B0604020202020204" charset="0"/>
                <a:cs typeface="Manjari" panose="020B0604020202020204" charset="0"/>
              </a:rPr>
              <a:t>: atlikus tyrimą ir apibendrinus abu bandymus, gavome, kad mūsų abi hipotezės pasitvirtino, t.y. slėgis </a:t>
            </a:r>
            <a:r>
              <a:rPr lang="lt-LT" sz="1400" dirty="0" smtClean="0">
                <a:latin typeface="Manjari" panose="020B0604020202020204" charset="0"/>
                <a:cs typeface="Manjari" panose="020B0604020202020204" charset="0"/>
              </a:rPr>
              <a:t>priklauso tiesiogiai </a:t>
            </a:r>
            <a:r>
              <a:rPr lang="lt-LT" sz="1400" dirty="0">
                <a:latin typeface="Manjari" panose="020B0604020202020204" charset="0"/>
                <a:cs typeface="Manjari" panose="020B0604020202020204" charset="0"/>
              </a:rPr>
              <a:t>nuo </a:t>
            </a:r>
            <a:r>
              <a:rPr lang="lt-LT" sz="1400" dirty="0" smtClean="0">
                <a:latin typeface="Manjari" panose="020B0604020202020204" charset="0"/>
                <a:cs typeface="Manjari" panose="020B0604020202020204" charset="0"/>
              </a:rPr>
              <a:t>jėgos didumo ir atvirkščiai proporcingas paviršiaus plotui.</a:t>
            </a:r>
            <a:endParaRPr lang="lt-LT" sz="1400" dirty="0"/>
          </a:p>
          <a:p>
            <a:pPr marL="114300" indent="0">
              <a:buNone/>
            </a:pPr>
            <a:endParaRPr lang="lt-LT" dirty="0"/>
          </a:p>
        </p:txBody>
      </p:sp>
      <p:sp>
        <p:nvSpPr>
          <p:cNvPr id="4" name="TextBox 3"/>
          <p:cNvSpPr txBox="1"/>
          <p:nvPr/>
        </p:nvSpPr>
        <p:spPr>
          <a:xfrm>
            <a:off x="4644188" y="1384874"/>
            <a:ext cx="2954955" cy="1169551"/>
          </a:xfrm>
          <a:prstGeom prst="rect">
            <a:avLst/>
          </a:prstGeom>
          <a:noFill/>
        </p:spPr>
        <p:txBody>
          <a:bodyPr wrap="square" rtlCol="0">
            <a:spAutoFit/>
          </a:bodyPr>
          <a:lstStyle/>
          <a:p>
            <a:r>
              <a:rPr lang="en-US" b="1" dirty="0">
                <a:solidFill>
                  <a:schemeClr val="accent2"/>
                </a:solidFill>
                <a:latin typeface="Manjari" panose="020B0604020202020204" charset="0"/>
                <a:cs typeface="Manjari" panose="020B0604020202020204" charset="0"/>
              </a:rPr>
              <a:t>2-ojo </a:t>
            </a:r>
            <a:r>
              <a:rPr lang="en-US" b="1" dirty="0" err="1">
                <a:solidFill>
                  <a:schemeClr val="accent2"/>
                </a:solidFill>
                <a:latin typeface="Manjari" panose="020B0604020202020204" charset="0"/>
                <a:cs typeface="Manjari" panose="020B0604020202020204" charset="0"/>
              </a:rPr>
              <a:t>bandymo</a:t>
            </a:r>
            <a:r>
              <a:rPr lang="en-US" b="1" dirty="0">
                <a:solidFill>
                  <a:schemeClr val="accent2"/>
                </a:solidFill>
                <a:latin typeface="Manjari" panose="020B0604020202020204" charset="0"/>
                <a:cs typeface="Manjari" panose="020B0604020202020204" charset="0"/>
              </a:rPr>
              <a:t> </a:t>
            </a:r>
            <a:r>
              <a:rPr lang="en-US" b="1" dirty="0" err="1">
                <a:solidFill>
                  <a:schemeClr val="accent2"/>
                </a:solidFill>
                <a:latin typeface="Manjari" panose="020B0604020202020204" charset="0"/>
                <a:cs typeface="Manjari" panose="020B0604020202020204" charset="0"/>
              </a:rPr>
              <a:t>i</a:t>
            </a:r>
            <a:r>
              <a:rPr lang="lt-LT" b="1" dirty="0" err="1">
                <a:solidFill>
                  <a:schemeClr val="accent2"/>
                </a:solidFill>
                <a:latin typeface="Manjari" panose="020B0604020202020204" charset="0"/>
                <a:cs typeface="Manjari" panose="020B0604020202020204" charset="0"/>
              </a:rPr>
              <a:t>švada</a:t>
            </a:r>
            <a:r>
              <a:rPr lang="lt-LT" dirty="0">
                <a:latin typeface="Manjari" panose="020B0604020202020204" charset="0"/>
                <a:cs typeface="Manjari" panose="020B0604020202020204" charset="0"/>
              </a:rPr>
              <a:t>: </a:t>
            </a:r>
            <a:r>
              <a:rPr lang="lt-LT" dirty="0" smtClean="0">
                <a:latin typeface="Manjari" panose="020B0604020202020204" charset="0"/>
                <a:cs typeface="Manjari" panose="020B0604020202020204" charset="0"/>
              </a:rPr>
              <a:t>kuo </a:t>
            </a:r>
            <a:r>
              <a:rPr lang="lt-LT" dirty="0">
                <a:latin typeface="Manjari" panose="020B0604020202020204" charset="0"/>
                <a:cs typeface="Manjari" panose="020B0604020202020204" charset="0"/>
              </a:rPr>
              <a:t>didesnė kūno masė, tuo sunkio jėga bus didesnė ir knygos slėgis veikiamas į stalo paviršių – bus didesnis.</a:t>
            </a:r>
          </a:p>
        </p:txBody>
      </p:sp>
      <mc:AlternateContent xmlns:mc="http://schemas.openxmlformats.org/markup-compatibility/2006" xmlns:a14="http://schemas.microsoft.com/office/drawing/2010/main">
        <mc:Choice Requires="a14">
          <p:sp>
            <p:nvSpPr>
              <p:cNvPr id="7" name="TextBox 6"/>
              <p:cNvSpPr txBox="1"/>
              <p:nvPr/>
            </p:nvSpPr>
            <p:spPr>
              <a:xfrm>
                <a:off x="111853" y="1537374"/>
                <a:ext cx="4610193" cy="1399422"/>
              </a:xfrm>
              <a:prstGeom prst="rect">
                <a:avLst/>
              </a:prstGeom>
              <a:noFill/>
            </p:spPr>
            <p:txBody>
              <a:bodyPr wrap="square" rtlCol="0">
                <a:spAutoFit/>
              </a:bodyPr>
              <a:lstStyle/>
              <a:p>
                <a:r>
                  <a:rPr lang="lt-LT" dirty="0" smtClean="0">
                    <a:solidFill>
                      <a:schemeClr val="accent2"/>
                    </a:solidFill>
                  </a:rPr>
                  <a:t>F</a:t>
                </a:r>
                <a:r>
                  <a:rPr lang="lt-LT" baseline="-25000" dirty="0" smtClean="0">
                    <a:solidFill>
                      <a:schemeClr val="accent2"/>
                    </a:solidFill>
                  </a:rPr>
                  <a:t>S2</a:t>
                </a:r>
                <a:r>
                  <a:rPr lang="en-GB" i="1" dirty="0" smtClean="0">
                    <a:solidFill>
                      <a:schemeClr val="accent2"/>
                    </a:solidFill>
                    <a:latin typeface="Cambria Math" panose="02040503050406030204" pitchFamily="18" charset="0"/>
                  </a:rPr>
                  <a:t> = </a:t>
                </a:r>
                <a:r>
                  <a:rPr lang="lt-LT" i="1" dirty="0" smtClean="0">
                    <a:solidFill>
                      <a:schemeClr val="accent2"/>
                    </a:solidFill>
                    <a:latin typeface="Cambria Math" panose="02040503050406030204" pitchFamily="18" charset="0"/>
                  </a:rPr>
                  <a:t>5,2</a:t>
                </a:r>
                <a:r>
                  <a:rPr lang="en-GB" i="1" dirty="0" smtClean="0">
                    <a:solidFill>
                      <a:schemeClr val="accent2"/>
                    </a:solidFill>
                    <a:latin typeface="Cambria Math" panose="02040503050406030204" pitchFamily="18" charset="0"/>
                  </a:rPr>
                  <a:t> N</a:t>
                </a:r>
                <a14:m>
                  <m:oMath xmlns:m="http://schemas.openxmlformats.org/officeDocument/2006/math">
                    <m:r>
                      <a:rPr lang="en-US" i="1">
                        <a:solidFill>
                          <a:schemeClr val="accent2"/>
                        </a:solidFill>
                        <a:latin typeface="Cambria Math" panose="02040503050406030204" pitchFamily="18" charset="0"/>
                      </a:rPr>
                      <m:t> </m:t>
                    </m:r>
                    <m:r>
                      <a:rPr lang="lt-LT" b="0" i="1" smtClean="0">
                        <a:solidFill>
                          <a:schemeClr val="accent2"/>
                        </a:solidFill>
                        <a:latin typeface="Cambria Math" panose="02040503050406030204" pitchFamily="18" charset="0"/>
                      </a:rPr>
                      <m:t>                                  </m:t>
                    </m:r>
                    <m:r>
                      <a:rPr lang="lt-LT" i="1">
                        <a:solidFill>
                          <a:schemeClr val="accent2"/>
                        </a:solidFill>
                        <a:latin typeface="Cambria Math" panose="02040503050406030204" pitchFamily="18" charset="0"/>
                      </a:rPr>
                      <m:t>𝑝</m:t>
                    </m:r>
                    <m:r>
                      <a:rPr lang="lt-LT">
                        <a:solidFill>
                          <a:schemeClr val="accent2"/>
                        </a:solidFill>
                        <a:latin typeface="Cambria Math" panose="02040503050406030204" pitchFamily="18" charset="0"/>
                      </a:rPr>
                      <m:t>=</m:t>
                    </m:r>
                    <m:f>
                      <m:fPr>
                        <m:ctrlPr>
                          <a:rPr lang="lt-LT" i="1">
                            <a:solidFill>
                              <a:schemeClr val="accent2"/>
                            </a:solidFill>
                            <a:latin typeface="Cambria Math"/>
                          </a:rPr>
                        </m:ctrlPr>
                      </m:fPr>
                      <m:num>
                        <m:r>
                          <m:rPr>
                            <m:nor/>
                          </m:rPr>
                          <a:rPr lang="lt-LT" dirty="0">
                            <a:solidFill>
                              <a:schemeClr val="accent2"/>
                            </a:solidFill>
                          </a:rPr>
                          <m:t>F</m:t>
                        </m:r>
                        <m:r>
                          <m:rPr>
                            <m:nor/>
                          </m:rPr>
                          <a:rPr lang="lt-LT" baseline="-25000" dirty="0">
                            <a:solidFill>
                              <a:schemeClr val="accent2"/>
                            </a:solidFill>
                          </a:rPr>
                          <m:t>S</m:t>
                        </m:r>
                      </m:num>
                      <m:den>
                        <m:r>
                          <a:rPr lang="lt-LT" i="1">
                            <a:solidFill>
                              <a:schemeClr val="accent2"/>
                            </a:solidFill>
                            <a:latin typeface="Cambria Math" panose="02040503050406030204" pitchFamily="18" charset="0"/>
                          </a:rPr>
                          <m:t>𝑆</m:t>
                        </m:r>
                      </m:den>
                    </m:f>
                  </m:oMath>
                </a14:m>
                <a:endParaRPr lang="lt-LT" i="1" dirty="0" smtClean="0">
                  <a:solidFill>
                    <a:schemeClr val="accent2"/>
                  </a:solidFill>
                  <a:latin typeface="Cambria Math" panose="02040503050406030204" pitchFamily="18" charset="0"/>
                </a:endParaRPr>
              </a:p>
              <a:p>
                <a14:m>
                  <m:oMath xmlns:m="http://schemas.openxmlformats.org/officeDocument/2006/math">
                    <m:r>
                      <a:rPr lang="en-US" i="1">
                        <a:solidFill>
                          <a:schemeClr val="accent2"/>
                        </a:solidFill>
                        <a:latin typeface="Cambria Math" panose="02040503050406030204" pitchFamily="18" charset="0"/>
                      </a:rPr>
                      <m:t>𝑆</m:t>
                    </m:r>
                    <m:r>
                      <a:rPr lang="en-US" i="1">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330</m:t>
                    </m:r>
                    <m:r>
                      <a:rPr lang="en-US" i="1">
                        <a:solidFill>
                          <a:schemeClr val="accent2"/>
                        </a:solidFill>
                        <a:latin typeface="Cambria Math" panose="02040503050406030204" pitchFamily="18" charset="0"/>
                      </a:rPr>
                      <m:t> </m:t>
                    </m:r>
                    <m:sSup>
                      <m:sSupPr>
                        <m:ctrlPr>
                          <a:rPr lang="en-US" i="1">
                            <a:solidFill>
                              <a:schemeClr val="accent2"/>
                            </a:solidFill>
                            <a:latin typeface="Cambria Math"/>
                          </a:rPr>
                        </m:ctrlPr>
                      </m:sSupPr>
                      <m:e>
                        <m:r>
                          <a:rPr lang="en-US" i="1">
                            <a:solidFill>
                              <a:schemeClr val="accent2"/>
                            </a:solidFill>
                            <a:latin typeface="Cambria Math" panose="02040503050406030204" pitchFamily="18" charset="0"/>
                          </a:rPr>
                          <m:t>𝑐𝑚</m:t>
                        </m:r>
                      </m:e>
                      <m:sup>
                        <m:r>
                          <a:rPr lang="en-US" i="1">
                            <a:solidFill>
                              <a:schemeClr val="accent2"/>
                            </a:solidFill>
                            <a:latin typeface="Cambria Math" panose="02040503050406030204" pitchFamily="18" charset="0"/>
                          </a:rPr>
                          <m:t>2</m:t>
                        </m:r>
                      </m:sup>
                    </m:sSup>
                    <m:r>
                      <a:rPr lang="en-US" i="1">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0</m:t>
                    </m:r>
                    <m:r>
                      <a:rPr lang="en-US" i="1">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033</m:t>
                    </m:r>
                    <m:r>
                      <a:rPr lang="en-US" i="1">
                        <a:solidFill>
                          <a:schemeClr val="accent2"/>
                        </a:solidFill>
                        <a:latin typeface="Cambria Math" panose="02040503050406030204" pitchFamily="18" charset="0"/>
                      </a:rPr>
                      <m:t> </m:t>
                    </m:r>
                    <m:sSup>
                      <m:sSupPr>
                        <m:ctrlPr>
                          <a:rPr lang="en-US" i="1">
                            <a:solidFill>
                              <a:schemeClr val="accent2"/>
                            </a:solidFill>
                            <a:latin typeface="Cambria Math"/>
                          </a:rPr>
                        </m:ctrlPr>
                      </m:sSupPr>
                      <m:e>
                        <m:r>
                          <a:rPr lang="en-US" i="1">
                            <a:solidFill>
                              <a:schemeClr val="accent2"/>
                            </a:solidFill>
                            <a:latin typeface="Cambria Math" panose="02040503050406030204" pitchFamily="18" charset="0"/>
                          </a:rPr>
                          <m:t>𝑚</m:t>
                        </m:r>
                      </m:e>
                      <m:sup>
                        <m:r>
                          <a:rPr lang="en-US" i="1">
                            <a:solidFill>
                              <a:schemeClr val="accent2"/>
                            </a:solidFill>
                            <a:latin typeface="Cambria Math" panose="02040503050406030204" pitchFamily="18" charset="0"/>
                          </a:rPr>
                          <m:t>2</m:t>
                        </m:r>
                      </m:sup>
                    </m:sSup>
                  </m:oMath>
                </a14:m>
                <a:r>
                  <a:rPr lang="lt-LT" dirty="0" smtClean="0">
                    <a:solidFill>
                      <a:schemeClr val="accent2"/>
                    </a:solidFill>
                  </a:rPr>
                  <a:t> </a:t>
                </a:r>
                <a14:m>
                  <m:oMath xmlns:m="http://schemas.openxmlformats.org/officeDocument/2006/math">
                    <m:r>
                      <a:rPr lang="lt-LT" b="0" i="0" smtClean="0">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𝑝</m:t>
                    </m:r>
                    <m:r>
                      <a:rPr lang="lt-LT" b="0" i="1" baseline="-25000" smtClean="0">
                        <a:solidFill>
                          <a:schemeClr val="accent2"/>
                        </a:solidFill>
                        <a:latin typeface="Cambria Math" panose="02040503050406030204" pitchFamily="18" charset="0"/>
                      </a:rPr>
                      <m:t>2</m:t>
                    </m:r>
                    <m:r>
                      <a:rPr lang="en-US" i="1">
                        <a:solidFill>
                          <a:schemeClr val="accent2"/>
                        </a:solidFill>
                        <a:latin typeface="Cambria Math" panose="02040503050406030204" pitchFamily="18" charset="0"/>
                      </a:rPr>
                      <m:t>= </m:t>
                    </m:r>
                    <m:f>
                      <m:fPr>
                        <m:ctrlPr>
                          <a:rPr lang="en-US" i="1">
                            <a:solidFill>
                              <a:schemeClr val="accent2"/>
                            </a:solidFill>
                            <a:latin typeface="Cambria Math"/>
                          </a:rPr>
                        </m:ctrlPr>
                      </m:fPr>
                      <m:num>
                        <m:r>
                          <a:rPr lang="lt-LT" i="1">
                            <a:solidFill>
                              <a:schemeClr val="accent2"/>
                            </a:solidFill>
                            <a:latin typeface="Cambria Math" panose="02040503050406030204" pitchFamily="18" charset="0"/>
                          </a:rPr>
                          <m:t>5</m:t>
                        </m:r>
                        <m:r>
                          <a:rPr lang="lt-LT" i="1">
                            <a:solidFill>
                              <a:schemeClr val="accent2"/>
                            </a:solidFill>
                            <a:latin typeface="Cambria Math" panose="02040503050406030204" pitchFamily="18" charset="0"/>
                          </a:rPr>
                          <m:t>,</m:t>
                        </m:r>
                        <m:r>
                          <a:rPr lang="lt-LT" i="1">
                            <a:solidFill>
                              <a:schemeClr val="accent2"/>
                            </a:solidFill>
                            <a:latin typeface="Cambria Math" panose="02040503050406030204" pitchFamily="18" charset="0"/>
                          </a:rPr>
                          <m:t>2</m:t>
                        </m:r>
                        <m:r>
                          <a:rPr lang="en-US" i="1">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𝑁</m:t>
                        </m:r>
                      </m:num>
                      <m:den>
                        <m:r>
                          <a:rPr lang="en-US" i="1">
                            <a:solidFill>
                              <a:schemeClr val="accent2"/>
                            </a:solidFill>
                            <a:latin typeface="Cambria Math" panose="02040503050406030204" pitchFamily="18" charset="0"/>
                          </a:rPr>
                          <m:t>0</m:t>
                        </m:r>
                        <m:r>
                          <a:rPr lang="en-US" i="1">
                            <a:solidFill>
                              <a:schemeClr val="accent2"/>
                            </a:solidFill>
                            <a:latin typeface="Cambria Math" panose="02040503050406030204" pitchFamily="18" charset="0"/>
                          </a:rPr>
                          <m:t>.</m:t>
                        </m:r>
                        <m:r>
                          <a:rPr lang="en-US" i="1">
                            <a:solidFill>
                              <a:schemeClr val="accent2"/>
                            </a:solidFill>
                            <a:latin typeface="Cambria Math" panose="02040503050406030204" pitchFamily="18" charset="0"/>
                          </a:rPr>
                          <m:t>033</m:t>
                        </m:r>
                        <m:sSup>
                          <m:sSupPr>
                            <m:ctrlPr>
                              <a:rPr lang="en-US" i="1">
                                <a:solidFill>
                                  <a:schemeClr val="accent2"/>
                                </a:solidFill>
                                <a:latin typeface="Cambria Math"/>
                              </a:rPr>
                            </m:ctrlPr>
                          </m:sSupPr>
                          <m:e>
                            <m:r>
                              <a:rPr lang="en-US" i="1">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𝑚</m:t>
                            </m:r>
                          </m:e>
                          <m:sup>
                            <m:r>
                              <a:rPr lang="en-US" i="1">
                                <a:solidFill>
                                  <a:schemeClr val="accent2"/>
                                </a:solidFill>
                                <a:latin typeface="Cambria Math" panose="02040503050406030204" pitchFamily="18" charset="0"/>
                              </a:rPr>
                              <m:t>2</m:t>
                            </m:r>
                          </m:sup>
                        </m:sSup>
                      </m:den>
                    </m:f>
                    <m:r>
                      <a:rPr lang="en-US" i="1">
                        <a:solidFill>
                          <a:schemeClr val="accent2"/>
                        </a:solidFill>
                        <a:latin typeface="Cambria Math" panose="02040503050406030204" pitchFamily="18" charset="0"/>
                      </a:rPr>
                      <m:t>=</m:t>
                    </m:r>
                  </m:oMath>
                </a14:m>
                <a:r>
                  <a:rPr lang="lt-LT" dirty="0">
                    <a:solidFill>
                      <a:schemeClr val="accent2"/>
                    </a:solidFill>
                  </a:rPr>
                  <a:t> 157,57 </a:t>
                </a:r>
                <a:r>
                  <a:rPr lang="lt-LT" dirty="0" smtClean="0">
                    <a:solidFill>
                      <a:schemeClr val="accent2"/>
                    </a:solidFill>
                  </a:rPr>
                  <a:t>Pa</a:t>
                </a:r>
              </a:p>
              <a:p>
                <a:pPr/>
                <a14:m>
                  <m:oMathPara xmlns:m="http://schemas.openxmlformats.org/officeDocument/2006/math">
                    <m:oMathParaPr>
                      <m:jc m:val="left"/>
                    </m:oMathParaPr>
                    <m:oMath xmlns:m="http://schemas.openxmlformats.org/officeDocument/2006/math">
                      <m:r>
                        <a:rPr lang="en-US" i="1">
                          <a:solidFill>
                            <a:schemeClr val="accent2"/>
                          </a:solidFill>
                          <a:latin typeface="Cambria Math"/>
                        </a:rPr>
                        <m:t>𝑝</m:t>
                      </m:r>
                      <m:r>
                        <a:rPr lang="lt-LT" b="0" i="1" baseline="-25000" smtClean="0">
                          <a:solidFill>
                            <a:schemeClr val="accent2"/>
                          </a:solidFill>
                          <a:latin typeface="Cambria Math" panose="02040503050406030204" pitchFamily="18" charset="0"/>
                        </a:rPr>
                        <m:t>2</m:t>
                      </m:r>
                      <m:r>
                        <a:rPr lang="en-US" i="1">
                          <a:solidFill>
                            <a:schemeClr val="accent2"/>
                          </a:solidFill>
                          <a:latin typeface="Cambria Math"/>
                        </a:rPr>
                        <m:t>= ?</m:t>
                      </m:r>
                    </m:oMath>
                  </m:oMathPara>
                </a14:m>
                <a:r>
                  <a:rPr lang="en-US" dirty="0">
                    <a:solidFill>
                      <a:schemeClr val="accent2"/>
                    </a:solidFill>
                  </a:rPr>
                  <a:t/>
                </a:r>
                <a:br>
                  <a:rPr lang="en-US" dirty="0">
                    <a:solidFill>
                      <a:schemeClr val="accent2"/>
                    </a:solidFill>
                  </a:rPr>
                </a:br>
                <a:r>
                  <a:rPr lang="en-US" dirty="0">
                    <a:solidFill>
                      <a:schemeClr val="accent2"/>
                    </a:solidFill>
                  </a:rPr>
                  <a:t/>
                </a:r>
                <a:br>
                  <a:rPr lang="en-US" dirty="0">
                    <a:solidFill>
                      <a:schemeClr val="accent2"/>
                    </a:solidFill>
                  </a:rPr>
                </a:br>
                <a:endParaRPr lang="en-US" dirty="0">
                  <a:solidFill>
                    <a:schemeClr val="accent2"/>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11853" y="1537374"/>
                <a:ext cx="4610193" cy="1399422"/>
              </a:xfrm>
              <a:prstGeom prst="rect">
                <a:avLst/>
              </a:prstGeom>
              <a:blipFill>
                <a:blip r:embed="rId2"/>
                <a:stretch>
                  <a:fillRect l="-396"/>
                </a:stretch>
              </a:blipFill>
            </p:spPr>
            <p:txBody>
              <a:bodyPr/>
              <a:lstStyle/>
              <a:p>
                <a:r>
                  <a:rPr lang="lt-LT">
                    <a:noFill/>
                  </a:rPr>
                  <a:t> </a:t>
                </a:r>
              </a:p>
            </p:txBody>
          </p:sp>
        </mc:Fallback>
      </mc:AlternateContent>
      <p:cxnSp>
        <p:nvCxnSpPr>
          <p:cNvPr id="12" name="Tiesioji jungtis 11"/>
          <p:cNvCxnSpPr/>
          <p:nvPr/>
        </p:nvCxnSpPr>
        <p:spPr>
          <a:xfrm flipH="1">
            <a:off x="2258705" y="1596469"/>
            <a:ext cx="6626" cy="993913"/>
          </a:xfrm>
          <a:prstGeom prst="line">
            <a:avLst/>
          </a:prstGeom>
        </p:spPr>
        <p:style>
          <a:lnRef idx="1">
            <a:schemeClr val="accent2"/>
          </a:lnRef>
          <a:fillRef idx="0">
            <a:schemeClr val="accent2"/>
          </a:fillRef>
          <a:effectRef idx="0">
            <a:schemeClr val="accent2"/>
          </a:effectRef>
          <a:fontRef idx="minor">
            <a:schemeClr val="tx1"/>
          </a:fontRef>
        </p:style>
      </p:cxnSp>
      <p:cxnSp>
        <p:nvCxnSpPr>
          <p:cNvPr id="14" name="Tiesioji jungtis 13"/>
          <p:cNvCxnSpPr>
            <a:stCxn id="7" idx="1"/>
          </p:cNvCxnSpPr>
          <p:nvPr/>
        </p:nvCxnSpPr>
        <p:spPr>
          <a:xfrm>
            <a:off x="111853" y="2237085"/>
            <a:ext cx="2146852" cy="15785"/>
          </a:xfrm>
          <a:prstGeom prst="line">
            <a:avLst/>
          </a:prstGeom>
        </p:spPr>
        <p:style>
          <a:lnRef idx="1">
            <a:schemeClr val="accent2"/>
          </a:lnRef>
          <a:fillRef idx="0">
            <a:schemeClr val="accent2"/>
          </a:fillRef>
          <a:effectRef idx="0">
            <a:schemeClr val="accent2"/>
          </a:effectRef>
          <a:fontRef idx="minor">
            <a:schemeClr val="tx1"/>
          </a:fontRef>
        </p:style>
      </p:cxnSp>
      <p:pic>
        <p:nvPicPr>
          <p:cNvPr id="2050" name="Picture 2" descr="C:\Users\VARTOTOJAS\Desktop\339636080_6782862148396539_5629515819424144457_n (1).jpg"/>
          <p:cNvPicPr>
            <a:picLocks noChangeAspect="1" noChangeArrowheads="1"/>
          </p:cNvPicPr>
          <p:nvPr/>
        </p:nvPicPr>
        <p:blipFill rotWithShape="1">
          <a:blip r:embed="rId3">
            <a:extLst>
              <a:ext uri="{28A0092B-C50C-407E-A947-70E740481C1C}">
                <a14:useLocalDpi xmlns:a14="http://schemas.microsoft.com/office/drawing/2010/main" val="0"/>
              </a:ext>
            </a:extLst>
          </a:blip>
          <a:srcRect l="19625" r="14242" b="6348"/>
          <a:stretch/>
        </p:blipFill>
        <p:spPr bwMode="auto">
          <a:xfrm>
            <a:off x="426145" y="2845943"/>
            <a:ext cx="1147452" cy="216661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VARTOTOJAS\Desktop\339632841_246803611089432_9080363557840275409_n (1).jpg"/>
          <p:cNvPicPr>
            <a:picLocks noChangeAspect="1" noChangeArrowheads="1"/>
          </p:cNvPicPr>
          <p:nvPr/>
        </p:nvPicPr>
        <p:blipFill rotWithShape="1">
          <a:blip r:embed="rId4">
            <a:extLst>
              <a:ext uri="{28A0092B-C50C-407E-A947-70E740481C1C}">
                <a14:useLocalDpi xmlns:a14="http://schemas.microsoft.com/office/drawing/2010/main" val="0"/>
              </a:ext>
            </a:extLst>
          </a:blip>
          <a:srcRect l="33981" r="14119"/>
          <a:stretch/>
        </p:blipFill>
        <p:spPr bwMode="auto">
          <a:xfrm>
            <a:off x="1573597" y="2845942"/>
            <a:ext cx="843352" cy="21666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VARTOTOJAS\Desktop\339557175_963739361486168_8417275663654782533_n.jpg"/>
          <p:cNvPicPr>
            <a:picLocks noChangeAspect="1" noChangeArrowheads="1"/>
          </p:cNvPicPr>
          <p:nvPr/>
        </p:nvPicPr>
        <p:blipFill rotWithShape="1">
          <a:blip r:embed="rId5">
            <a:extLst>
              <a:ext uri="{28A0092B-C50C-407E-A947-70E740481C1C}">
                <a14:useLocalDpi xmlns:a14="http://schemas.microsoft.com/office/drawing/2010/main" val="0"/>
              </a:ext>
            </a:extLst>
          </a:blip>
          <a:srcRect l="9105" t="6036" r="9508" b="6461"/>
          <a:stretch/>
        </p:blipFill>
        <p:spPr bwMode="auto">
          <a:xfrm>
            <a:off x="2416949" y="2845942"/>
            <a:ext cx="1511393" cy="2166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477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3"/>
        <p:cNvGrpSpPr/>
        <p:nvPr/>
      </p:nvGrpSpPr>
      <p:grpSpPr>
        <a:xfrm>
          <a:off x="0" y="0"/>
          <a:ext cx="0" cy="0"/>
          <a:chOff x="0" y="0"/>
          <a:chExt cx="0" cy="0"/>
        </a:xfrm>
      </p:grpSpPr>
      <p:sp>
        <p:nvSpPr>
          <p:cNvPr id="2084" name="Google Shape;2084;p91"/>
          <p:cNvSpPr txBox="1">
            <a:spLocks noGrp="1"/>
          </p:cNvSpPr>
          <p:nvPr>
            <p:ph type="title"/>
          </p:nvPr>
        </p:nvSpPr>
        <p:spPr>
          <a:xfrm>
            <a:off x="713250" y="250070"/>
            <a:ext cx="7717500" cy="5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t>2 Tyrimas</a:t>
            </a:r>
            <a:endParaRPr dirty="0"/>
          </a:p>
        </p:txBody>
      </p:sp>
      <p:sp>
        <p:nvSpPr>
          <p:cNvPr id="2085" name="Google Shape;2085;p91"/>
          <p:cNvSpPr txBox="1">
            <a:spLocks noGrp="1"/>
          </p:cNvSpPr>
          <p:nvPr>
            <p:ph type="subTitle" idx="1"/>
          </p:nvPr>
        </p:nvSpPr>
        <p:spPr>
          <a:xfrm>
            <a:off x="713250" y="726476"/>
            <a:ext cx="7717500" cy="77776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b="1" dirty="0"/>
              <a:t>Tikslas: </a:t>
            </a:r>
            <a:r>
              <a:rPr lang="lt-LT" dirty="0"/>
              <a:t>išsiaiškinti kaip slėgis priklauso nuo kūno masės.</a:t>
            </a:r>
          </a:p>
          <a:p>
            <a:pPr marL="0" lvl="0" indent="0" algn="l" rtl="0">
              <a:spcBef>
                <a:spcPts val="0"/>
              </a:spcBef>
              <a:spcAft>
                <a:spcPts val="0"/>
              </a:spcAft>
              <a:buNone/>
            </a:pPr>
            <a:r>
              <a:rPr lang="lt-LT" b="1" dirty="0"/>
              <a:t>Hipotezė:</a:t>
            </a:r>
            <a:r>
              <a:rPr lang="lt-LT" dirty="0"/>
              <a:t> manome, kad kai ant batuto bus uždėta viena beržo kaladė slėgis bus mažesnis ir batutas įlinks mažiau, nei kai bus uždėtos dvi kaladės.</a:t>
            </a:r>
          </a:p>
          <a:p>
            <a:pPr marL="0" lvl="0" indent="0" algn="l" rtl="0">
              <a:spcBef>
                <a:spcPts val="0"/>
              </a:spcBef>
              <a:spcAft>
                <a:spcPts val="0"/>
              </a:spcAft>
              <a:buNone/>
            </a:pPr>
            <a:r>
              <a:rPr lang="lt-LT" b="1" dirty="0"/>
              <a:t>Priemonės:</a:t>
            </a:r>
            <a:r>
              <a:rPr lang="lt-LT" dirty="0"/>
              <a:t> batutas, dvi beržo kaladės, svarstyklės, liniuotė.</a:t>
            </a:r>
          </a:p>
          <a:p>
            <a:pPr marL="0" lvl="0" indent="0" algn="l" rtl="0">
              <a:spcBef>
                <a:spcPts val="0"/>
              </a:spcBef>
              <a:spcAft>
                <a:spcPts val="0"/>
              </a:spcAft>
              <a:buNone/>
            </a:pPr>
            <a:r>
              <a:rPr lang="lt-LT" b="1" dirty="0"/>
              <a:t>Darbo eiga</a:t>
            </a:r>
            <a:r>
              <a:rPr lang="lt-LT" dirty="0"/>
              <a:t>:</a:t>
            </a:r>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a:p>
            <a:pPr marL="0" lvl="0" indent="0" algn="l" rtl="0">
              <a:spcBef>
                <a:spcPts val="0"/>
              </a:spcBef>
              <a:spcAft>
                <a:spcPts val="0"/>
              </a:spcAft>
              <a:buNone/>
            </a:pPr>
            <a:endParaRPr lang="lt-LT" dirty="0"/>
          </a:p>
        </p:txBody>
      </p:sp>
      <p:pic>
        <p:nvPicPr>
          <p:cNvPr id="3" name="Picture 2">
            <a:extLst>
              <a:ext uri="{FF2B5EF4-FFF2-40B4-BE49-F238E27FC236}">
                <a16:creationId xmlns:a16="http://schemas.microsoft.com/office/drawing/2014/main" xmlns="" id="{DEE93453-70F7-12C4-9BC1-344FEF4101C3}"/>
              </a:ext>
            </a:extLst>
          </p:cNvPr>
          <p:cNvPicPr>
            <a:picLocks noChangeAspect="1"/>
          </p:cNvPicPr>
          <p:nvPr/>
        </p:nvPicPr>
        <p:blipFill>
          <a:blip r:embed="rId3"/>
          <a:stretch>
            <a:fillRect/>
          </a:stretch>
        </p:blipFill>
        <p:spPr>
          <a:xfrm>
            <a:off x="975583" y="2059351"/>
            <a:ext cx="1581020" cy="2108027"/>
          </a:xfrm>
          <a:prstGeom prst="rect">
            <a:avLst/>
          </a:prstGeom>
        </p:spPr>
      </p:pic>
      <p:pic>
        <p:nvPicPr>
          <p:cNvPr id="7" name="Picture 6">
            <a:extLst>
              <a:ext uri="{FF2B5EF4-FFF2-40B4-BE49-F238E27FC236}">
                <a16:creationId xmlns:a16="http://schemas.microsoft.com/office/drawing/2014/main" xmlns="" id="{4042D194-46CA-3549-773F-9E0E04AED41C}"/>
              </a:ext>
            </a:extLst>
          </p:cNvPr>
          <p:cNvPicPr>
            <a:picLocks noChangeAspect="1"/>
          </p:cNvPicPr>
          <p:nvPr/>
        </p:nvPicPr>
        <p:blipFill>
          <a:blip r:embed="rId4"/>
          <a:stretch>
            <a:fillRect/>
          </a:stretch>
        </p:blipFill>
        <p:spPr>
          <a:xfrm rot="5400000">
            <a:off x="3729675" y="2322854"/>
            <a:ext cx="2108028" cy="1581021"/>
          </a:xfrm>
          <a:prstGeom prst="rect">
            <a:avLst/>
          </a:prstGeom>
        </p:spPr>
      </p:pic>
      <p:sp>
        <p:nvSpPr>
          <p:cNvPr id="9" name="TextBox 8">
            <a:extLst>
              <a:ext uri="{FF2B5EF4-FFF2-40B4-BE49-F238E27FC236}">
                <a16:creationId xmlns:a16="http://schemas.microsoft.com/office/drawing/2014/main" xmlns="" id="{5EBB8909-83F1-8310-2EA5-65B6CE3B10CB}"/>
              </a:ext>
            </a:extLst>
          </p:cNvPr>
          <p:cNvSpPr txBox="1"/>
          <p:nvPr/>
        </p:nvSpPr>
        <p:spPr>
          <a:xfrm>
            <a:off x="626566" y="4167378"/>
            <a:ext cx="3271513" cy="830997"/>
          </a:xfrm>
          <a:prstGeom prst="rect">
            <a:avLst/>
          </a:prstGeom>
          <a:noFill/>
        </p:spPr>
        <p:txBody>
          <a:bodyPr wrap="square" rtlCol="0">
            <a:spAutoFit/>
          </a:bodyPr>
          <a:lstStyle/>
          <a:p>
            <a:pPr marL="342900" lvl="0" indent="-342900">
              <a:buClr>
                <a:srgbClr val="A0A299"/>
              </a:buClr>
              <a:buSzPts val="1050"/>
              <a:buFont typeface="+mj-lt"/>
              <a:buAutoNum type="arabicPeriod"/>
              <a:defRPr/>
            </a:pPr>
            <a:r>
              <a:rPr kumimoji="0" lang="lt-LT" sz="1600" b="0" i="0" u="none" strike="noStrike" kern="0" cap="none" spc="0" normalizeH="0" baseline="0" noProof="0" dirty="0" smtClean="0">
                <a:ln>
                  <a:noFill/>
                </a:ln>
                <a:solidFill>
                  <a:srgbClr val="40474B"/>
                </a:solidFill>
                <a:effectLst/>
                <a:uLnTx/>
                <a:uFillTx/>
                <a:latin typeface="Manjari"/>
                <a:cs typeface="Manjari"/>
                <a:sym typeface="Manjari"/>
              </a:rPr>
              <a:t>Išmatuoti kaladės</a:t>
            </a:r>
            <a:endParaRPr kumimoji="0" lang="en-US" sz="1600" b="0" i="0" u="none" strike="noStrike" kern="0" cap="none" spc="0" normalizeH="0" baseline="0" noProof="0" dirty="0" smtClean="0">
              <a:ln>
                <a:noFill/>
              </a:ln>
              <a:solidFill>
                <a:srgbClr val="40474B"/>
              </a:solidFill>
              <a:effectLst/>
              <a:uLnTx/>
              <a:uFillTx/>
              <a:latin typeface="Manjari"/>
              <a:cs typeface="Manjari"/>
              <a:sym typeface="Manjari"/>
            </a:endParaRPr>
          </a:p>
          <a:p>
            <a:pPr lvl="0">
              <a:buClr>
                <a:srgbClr val="A0A299"/>
              </a:buClr>
              <a:buSzPts val="1050"/>
              <a:defRPr/>
            </a:pPr>
            <a:r>
              <a:rPr lang="en-US" sz="1600" dirty="0">
                <a:solidFill>
                  <a:srgbClr val="40474B"/>
                </a:solidFill>
                <a:latin typeface="Manjari"/>
                <a:cs typeface="Manjari"/>
                <a:sym typeface="Manjari"/>
              </a:rPr>
              <a:t> </a:t>
            </a:r>
            <a:r>
              <a:rPr lang="en-US" sz="1600" dirty="0" smtClean="0">
                <a:solidFill>
                  <a:srgbClr val="40474B"/>
                </a:solidFill>
                <a:latin typeface="Manjari"/>
                <a:cs typeface="Manjari"/>
                <a:sym typeface="Manjari"/>
              </a:rPr>
              <a:t>    </a:t>
            </a:r>
            <a:r>
              <a:rPr kumimoji="0" lang="lt-LT" sz="1600" b="0" i="0" u="none" strike="noStrike" kern="0" cap="none" spc="0" normalizeH="0" baseline="0" noProof="0" dirty="0" err="1" smtClean="0">
                <a:ln>
                  <a:noFill/>
                </a:ln>
                <a:solidFill>
                  <a:srgbClr val="40474B"/>
                </a:solidFill>
                <a:effectLst/>
                <a:uLnTx/>
                <a:uFillTx/>
                <a:latin typeface="Manjari"/>
                <a:cs typeface="Manjari"/>
                <a:sym typeface="Manjari"/>
              </a:rPr>
              <a:t>skresmenį</a:t>
            </a:r>
            <a:r>
              <a:rPr kumimoji="0" lang="lt-LT" sz="1600" b="0" i="0" u="none" strike="noStrike" kern="0" cap="none" spc="0" normalizeH="0" baseline="0" noProof="0" dirty="0" smtClean="0">
                <a:ln>
                  <a:noFill/>
                </a:ln>
                <a:solidFill>
                  <a:srgbClr val="40474B"/>
                </a:solidFill>
                <a:effectLst/>
                <a:uLnTx/>
                <a:uFillTx/>
                <a:latin typeface="Manjari"/>
                <a:cs typeface="Manjari"/>
                <a:sym typeface="Manjari"/>
              </a:rPr>
              <a:t> </a:t>
            </a:r>
            <a:r>
              <a:rPr kumimoji="0" lang="lt-LT" sz="1600" b="0" i="0" u="none" strike="noStrike" kern="0" cap="none" spc="0" normalizeH="0" baseline="0" noProof="0" dirty="0">
                <a:ln>
                  <a:noFill/>
                </a:ln>
                <a:solidFill>
                  <a:srgbClr val="40474B"/>
                </a:solidFill>
                <a:effectLst/>
                <a:uLnTx/>
                <a:uFillTx/>
                <a:latin typeface="Manjari"/>
                <a:cs typeface="Manjari"/>
                <a:sym typeface="Manjari"/>
              </a:rPr>
              <a:t>– </a:t>
            </a:r>
            <a:r>
              <a:rPr kumimoji="0" lang="lt-LT" sz="1600" b="0" i="0" u="none" strike="noStrike" kern="0" cap="none" spc="0" normalizeH="0" baseline="0" noProof="0" dirty="0" smtClean="0">
                <a:ln>
                  <a:noFill/>
                </a:ln>
                <a:solidFill>
                  <a:srgbClr val="40474B"/>
                </a:solidFill>
                <a:effectLst/>
                <a:uLnTx/>
                <a:uFillTx/>
                <a:latin typeface="Manjari"/>
                <a:cs typeface="Manjari"/>
                <a:sym typeface="Manjari"/>
              </a:rPr>
              <a:t>d </a:t>
            </a:r>
            <a:r>
              <a:rPr kumimoji="0" lang="en-US" sz="1600" b="0" i="0" u="none" strike="noStrike" kern="0" cap="none" spc="0" normalizeH="0" baseline="0" noProof="0" dirty="0" smtClean="0">
                <a:ln>
                  <a:noFill/>
                </a:ln>
                <a:solidFill>
                  <a:srgbClr val="40474B"/>
                </a:solidFill>
                <a:effectLst/>
                <a:uLnTx/>
                <a:uFillTx/>
                <a:latin typeface="Manjari"/>
                <a:cs typeface="Manjari"/>
                <a:sym typeface="Manjari"/>
              </a:rPr>
              <a:t>=</a:t>
            </a:r>
            <a:r>
              <a:rPr lang="en-US" sz="1600" dirty="0">
                <a:solidFill>
                  <a:srgbClr val="40474B"/>
                </a:solidFill>
                <a:latin typeface="Manjari"/>
                <a:cs typeface="Manjari"/>
                <a:sym typeface="Manjari"/>
              </a:rPr>
              <a:t> 28 ± 0,05 </a:t>
            </a:r>
            <a:r>
              <a:rPr lang="en-US" sz="1600" dirty="0" smtClean="0">
                <a:solidFill>
                  <a:srgbClr val="40474B"/>
                </a:solidFill>
                <a:latin typeface="Manjari"/>
                <a:cs typeface="Manjari"/>
                <a:sym typeface="Manjari"/>
              </a:rPr>
              <a:t>cm</a:t>
            </a:r>
            <a:r>
              <a:rPr kumimoji="0" lang="lt-LT" sz="1600" b="0" i="0" u="none" strike="noStrike" kern="0" cap="none" spc="0" normalizeH="0" baseline="0" noProof="0" dirty="0" smtClean="0">
                <a:ln>
                  <a:noFill/>
                </a:ln>
                <a:solidFill>
                  <a:srgbClr val="40474B"/>
                </a:solidFill>
                <a:effectLst/>
                <a:uLnTx/>
                <a:uFillTx/>
                <a:latin typeface="Manjari"/>
                <a:cs typeface="Manjari"/>
                <a:sym typeface="Manjari"/>
              </a:rPr>
              <a:t>.</a:t>
            </a:r>
            <a:endParaRPr lang="en-US" sz="1600" dirty="0">
              <a:solidFill>
                <a:srgbClr val="40474B"/>
              </a:solidFill>
              <a:latin typeface="Manjari"/>
              <a:cs typeface="Manjari"/>
              <a:sym typeface="Manjari"/>
            </a:endParaRPr>
          </a:p>
          <a:p>
            <a:pPr lvl="0">
              <a:buClr>
                <a:srgbClr val="A0A299"/>
              </a:buClr>
              <a:buSzPts val="1050"/>
              <a:defRPr/>
            </a:pPr>
            <a:r>
              <a:rPr kumimoji="0" lang="en-US" sz="1600" b="0" i="0" u="none" strike="noStrike" kern="0" cap="none" spc="0" normalizeH="0" noProof="0" dirty="0" smtClean="0">
                <a:ln>
                  <a:noFill/>
                </a:ln>
                <a:solidFill>
                  <a:srgbClr val="40474B"/>
                </a:solidFill>
                <a:effectLst/>
                <a:uLnTx/>
                <a:uFillTx/>
                <a:latin typeface="Manjari"/>
                <a:cs typeface="Manjari"/>
                <a:sym typeface="Manjari"/>
              </a:rPr>
              <a:t>     r = d:2 = </a:t>
            </a:r>
            <a:r>
              <a:rPr lang="en-US" sz="1600" dirty="0">
                <a:solidFill>
                  <a:srgbClr val="40474B"/>
                </a:solidFill>
                <a:latin typeface="Manjari"/>
                <a:cs typeface="Manjari"/>
                <a:sym typeface="Manjari"/>
              </a:rPr>
              <a:t>14 ± </a:t>
            </a:r>
            <a:r>
              <a:rPr lang="en-US" sz="1600" dirty="0" smtClean="0">
                <a:solidFill>
                  <a:srgbClr val="40474B"/>
                </a:solidFill>
                <a:latin typeface="Manjari"/>
                <a:cs typeface="Manjari"/>
                <a:sym typeface="Manjari"/>
              </a:rPr>
              <a:t>0,05 cm.</a:t>
            </a:r>
            <a:endParaRPr lang="lt-LT" dirty="0"/>
          </a:p>
        </p:txBody>
      </p:sp>
      <p:sp>
        <p:nvSpPr>
          <p:cNvPr id="10" name="TextBox 9">
            <a:extLst>
              <a:ext uri="{FF2B5EF4-FFF2-40B4-BE49-F238E27FC236}">
                <a16:creationId xmlns:a16="http://schemas.microsoft.com/office/drawing/2014/main" xmlns="" id="{05A5CACD-3067-3A60-EE8F-3D1DD36AB657}"/>
              </a:ext>
            </a:extLst>
          </p:cNvPr>
          <p:cNvSpPr txBox="1"/>
          <p:nvPr/>
        </p:nvSpPr>
        <p:spPr>
          <a:xfrm>
            <a:off x="3898079" y="4250854"/>
            <a:ext cx="2385943" cy="80021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A0A299"/>
              </a:buClr>
              <a:buSzPts val="1050"/>
              <a:buFont typeface="+mj-lt"/>
              <a:buAutoNum type="arabicPeriod" startAt="2"/>
              <a:tabLst/>
              <a:defRPr/>
            </a:pPr>
            <a:r>
              <a:rPr kumimoji="0" lang="lt-LT" sz="1400" b="1" i="0" u="none" strike="noStrike" kern="0" cap="none" spc="0" normalizeH="0" baseline="0" noProof="0" dirty="0" smtClean="0">
                <a:ln>
                  <a:noFill/>
                </a:ln>
                <a:solidFill>
                  <a:srgbClr val="40474B"/>
                </a:solidFill>
                <a:effectLst/>
                <a:uLnTx/>
                <a:uFillTx/>
                <a:latin typeface="Manjari"/>
                <a:cs typeface="Manjari"/>
                <a:sym typeface="Manjari"/>
              </a:rPr>
              <a:t> </a:t>
            </a:r>
            <a:r>
              <a:rPr kumimoji="0" lang="lt-LT" sz="1400" i="0" u="none" strike="noStrike" kern="0" cap="none" spc="0" normalizeH="0" baseline="0" noProof="0" dirty="0">
                <a:ln>
                  <a:noFill/>
                </a:ln>
                <a:solidFill>
                  <a:srgbClr val="40474B"/>
                </a:solidFill>
                <a:effectLst/>
                <a:uLnTx/>
                <a:uFillTx/>
                <a:latin typeface="Manjari"/>
                <a:cs typeface="Manjari"/>
                <a:sym typeface="Manjari"/>
              </a:rPr>
              <a:t>Pasverti pirmos  </a:t>
            </a:r>
            <a:r>
              <a:rPr lang="lt-LT" dirty="0">
                <a:solidFill>
                  <a:srgbClr val="40474B"/>
                </a:solidFill>
                <a:latin typeface="Manjari"/>
                <a:cs typeface="Manjari"/>
                <a:sym typeface="Manjari"/>
              </a:rPr>
              <a:t>kaladės masę – </a:t>
            </a:r>
            <a:r>
              <a:rPr lang="lt-LT" dirty="0" smtClean="0">
                <a:solidFill>
                  <a:srgbClr val="40474B"/>
                </a:solidFill>
                <a:latin typeface="Manjari"/>
                <a:cs typeface="Manjari"/>
                <a:sym typeface="Manjari"/>
              </a:rPr>
              <a:t>m</a:t>
            </a:r>
            <a:r>
              <a:rPr lang="lt-LT" baseline="-25000" dirty="0" smtClean="0">
                <a:solidFill>
                  <a:srgbClr val="40474B"/>
                </a:solidFill>
                <a:latin typeface="Manjari"/>
                <a:cs typeface="Manjari"/>
                <a:sym typeface="Manjari"/>
              </a:rPr>
              <a:t>1</a:t>
            </a:r>
            <a:r>
              <a:rPr lang="en-US" baseline="-25000" dirty="0" smtClean="0">
                <a:solidFill>
                  <a:srgbClr val="40474B"/>
                </a:solidFill>
                <a:latin typeface="Manjari"/>
                <a:cs typeface="Manjari"/>
                <a:sym typeface="Manjari"/>
              </a:rPr>
              <a:t> </a:t>
            </a:r>
            <a:r>
              <a:rPr lang="en-US" dirty="0" smtClean="0">
                <a:solidFill>
                  <a:srgbClr val="40474B"/>
                </a:solidFill>
                <a:latin typeface="Manjari"/>
                <a:cs typeface="Manjari"/>
                <a:sym typeface="Manjari"/>
              </a:rPr>
              <a:t>= 5,3 kg</a:t>
            </a:r>
            <a:r>
              <a:rPr lang="lt-LT" sz="1800" dirty="0" smtClean="0">
                <a:solidFill>
                  <a:srgbClr val="40474B"/>
                </a:solidFill>
                <a:latin typeface="Manjari"/>
                <a:cs typeface="Manjari"/>
                <a:sym typeface="Manjari"/>
              </a:rPr>
              <a:t>.</a:t>
            </a:r>
            <a:endParaRPr lang="lt-LT" baseline="-25000" dirty="0"/>
          </a:p>
        </p:txBody>
      </p:sp>
      <p:pic>
        <p:nvPicPr>
          <p:cNvPr id="12" name="Picture 11">
            <a:extLst>
              <a:ext uri="{FF2B5EF4-FFF2-40B4-BE49-F238E27FC236}">
                <a16:creationId xmlns:a16="http://schemas.microsoft.com/office/drawing/2014/main" xmlns="" id="{60500E83-6AE8-4B71-86F8-EAC8C53BC745}"/>
              </a:ext>
            </a:extLst>
          </p:cNvPr>
          <p:cNvPicPr>
            <a:picLocks noChangeAspect="1"/>
          </p:cNvPicPr>
          <p:nvPr/>
        </p:nvPicPr>
        <p:blipFill>
          <a:blip r:embed="rId5"/>
          <a:stretch>
            <a:fillRect/>
          </a:stretch>
        </p:blipFill>
        <p:spPr>
          <a:xfrm rot="5400000">
            <a:off x="6388977" y="2309134"/>
            <a:ext cx="2109447" cy="1582085"/>
          </a:xfrm>
          <a:prstGeom prst="rect">
            <a:avLst/>
          </a:prstGeom>
        </p:spPr>
      </p:pic>
      <p:sp>
        <p:nvSpPr>
          <p:cNvPr id="13" name="TextBox 12">
            <a:extLst>
              <a:ext uri="{FF2B5EF4-FFF2-40B4-BE49-F238E27FC236}">
                <a16:creationId xmlns:a16="http://schemas.microsoft.com/office/drawing/2014/main" xmlns="" id="{814E3461-9D1F-1769-8745-C6258F22EBAB}"/>
              </a:ext>
            </a:extLst>
          </p:cNvPr>
          <p:cNvSpPr txBox="1"/>
          <p:nvPr/>
        </p:nvSpPr>
        <p:spPr>
          <a:xfrm>
            <a:off x="6579094" y="4250854"/>
            <a:ext cx="2346719" cy="116955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
                <a:srgbClr val="A0A299"/>
              </a:buClr>
              <a:buSzPts val="1050"/>
              <a:buFont typeface="+mj-lt"/>
              <a:buAutoNum type="arabicPeriod" startAt="3"/>
              <a:tabLst/>
              <a:defRPr/>
            </a:pPr>
            <a:r>
              <a:rPr kumimoji="0" lang="lt-LT" sz="1400" b="1" i="0" u="none" strike="noStrike" kern="0" cap="none" spc="0" normalizeH="0" baseline="0" noProof="0" dirty="0" smtClean="0">
                <a:ln>
                  <a:noFill/>
                </a:ln>
                <a:solidFill>
                  <a:srgbClr val="40474B"/>
                </a:solidFill>
                <a:effectLst/>
                <a:uLnTx/>
                <a:uFillTx/>
                <a:latin typeface="Manjari"/>
                <a:cs typeface="Manjari"/>
                <a:sym typeface="Manjari"/>
              </a:rPr>
              <a:t> </a:t>
            </a:r>
            <a:r>
              <a:rPr lang="lt-LT" dirty="0">
                <a:solidFill>
                  <a:srgbClr val="40474B"/>
                </a:solidFill>
                <a:latin typeface="Manjari"/>
                <a:cs typeface="Manjari"/>
                <a:sym typeface="Manjari"/>
              </a:rPr>
              <a:t>Pasverti antros kaladės masę – </a:t>
            </a:r>
            <a:r>
              <a:rPr lang="lt-LT" dirty="0" smtClean="0">
                <a:solidFill>
                  <a:srgbClr val="40474B"/>
                </a:solidFill>
                <a:latin typeface="Manjari"/>
                <a:cs typeface="Manjari"/>
                <a:sym typeface="Manjari"/>
              </a:rPr>
              <a:t>m</a:t>
            </a:r>
            <a:r>
              <a:rPr lang="lt-LT" baseline="-25000" dirty="0" smtClean="0">
                <a:solidFill>
                  <a:srgbClr val="40474B"/>
                </a:solidFill>
                <a:latin typeface="Manjari"/>
                <a:cs typeface="Manjari"/>
                <a:sym typeface="Manjari"/>
              </a:rPr>
              <a:t>2</a:t>
            </a:r>
            <a:r>
              <a:rPr lang="en-US" baseline="-25000" dirty="0" smtClean="0">
                <a:solidFill>
                  <a:srgbClr val="40474B"/>
                </a:solidFill>
                <a:latin typeface="Manjari"/>
                <a:cs typeface="Manjari"/>
                <a:sym typeface="Manjari"/>
              </a:rPr>
              <a:t> </a:t>
            </a:r>
            <a:r>
              <a:rPr lang="en-US" dirty="0" smtClean="0">
                <a:solidFill>
                  <a:srgbClr val="40474B"/>
                </a:solidFill>
                <a:latin typeface="Manjari"/>
                <a:cs typeface="Manjari"/>
                <a:sym typeface="Manjari"/>
              </a:rPr>
              <a:t>= 5,2 kg</a:t>
            </a:r>
            <a:r>
              <a:rPr lang="lt-LT" dirty="0" smtClean="0">
                <a:solidFill>
                  <a:srgbClr val="40474B"/>
                </a:solidFill>
                <a:latin typeface="Manjari"/>
                <a:cs typeface="Manjari"/>
                <a:sym typeface="Manjari"/>
              </a:rPr>
              <a:t>.</a:t>
            </a:r>
            <a:endParaRPr kumimoji="0" lang="lt-LT" sz="1400" b="0" i="0" u="none" strike="noStrike" kern="0" cap="none" spc="0" normalizeH="0" baseline="-25000" noProof="0" dirty="0">
              <a:ln>
                <a:noFill/>
              </a:ln>
              <a:solidFill>
                <a:srgbClr val="40474B"/>
              </a:solidFill>
              <a:effectLst/>
              <a:uLnTx/>
              <a:uFillTx/>
              <a:latin typeface="Manjari"/>
              <a:cs typeface="Manjari"/>
              <a:sym typeface="Manjari"/>
            </a:endParaRPr>
          </a:p>
          <a:p>
            <a:endParaRPr lang="lt-LT" dirty="0"/>
          </a:p>
          <a:p>
            <a:endParaRPr lang="lt-L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84"/>
                                        </p:tgtEl>
                                        <p:attrNameLst>
                                          <p:attrName>style.visibility</p:attrName>
                                        </p:attrNameLst>
                                      </p:cBhvr>
                                      <p:to>
                                        <p:strVal val="visible"/>
                                      </p:to>
                                    </p:set>
                                    <p:animEffect transition="in" filter="fade">
                                      <p:cBhvr>
                                        <p:cTn id="7" dur="1000"/>
                                        <p:tgtEl>
                                          <p:spTgt spid="2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4771" y="203747"/>
            <a:ext cx="7717500" cy="541500"/>
          </a:xfrm>
        </p:spPr>
        <p:txBody>
          <a:bodyPr/>
          <a:lstStyle/>
          <a:p>
            <a:r>
              <a:rPr lang="lt-LT" dirty="0"/>
              <a:t>2 Tyrimas</a:t>
            </a:r>
          </a:p>
        </p:txBody>
      </p:sp>
      <mc:AlternateContent xmlns:mc="http://schemas.openxmlformats.org/markup-compatibility/2006" xmlns:a14="http://schemas.microsoft.com/office/drawing/2010/main">
        <mc:Choice Requires="a14">
          <p:sp>
            <p:nvSpPr>
              <p:cNvPr id="6" name="TextBox 5"/>
              <p:cNvSpPr txBox="1"/>
              <p:nvPr/>
            </p:nvSpPr>
            <p:spPr>
              <a:xfrm>
                <a:off x="130" y="1779829"/>
                <a:ext cx="3410791" cy="954107"/>
              </a:xfrm>
              <a:prstGeom prst="rect">
                <a:avLst/>
              </a:prstGeom>
              <a:noFill/>
            </p:spPr>
            <p:txBody>
              <a:bodyPr wrap="square" rtlCol="0">
                <a:spAutoFit/>
              </a:bodyPr>
              <a:lstStyle/>
              <a:p>
                <a:r>
                  <a:rPr lang="en-US" dirty="0" smtClean="0">
                    <a:solidFill>
                      <a:schemeClr val="accent2"/>
                    </a:solidFill>
                  </a:rPr>
                  <a:t>      </a:t>
                </a:r>
                <a14:m>
                  <m:oMath xmlns:m="http://schemas.openxmlformats.org/officeDocument/2006/math">
                    <m:r>
                      <a:rPr lang="en-US" b="0" i="1" smtClean="0">
                        <a:solidFill>
                          <a:schemeClr val="accent2"/>
                        </a:solidFill>
                        <a:latin typeface="Cambria Math" panose="02040503050406030204" pitchFamily="18" charset="0"/>
                      </a:rPr>
                      <m:t>    </m:t>
                    </m:r>
                    <m:r>
                      <a:rPr lang="lt-LT" b="0" i="1" smtClean="0">
                        <a:solidFill>
                          <a:schemeClr val="accent2"/>
                        </a:solidFill>
                        <a:latin typeface="Cambria Math"/>
                      </a:rPr>
                      <m:t>   </m:t>
                    </m:r>
                    <m:r>
                      <a:rPr lang="en-US" i="1" smtClean="0">
                        <a:solidFill>
                          <a:schemeClr val="accent2"/>
                        </a:solidFill>
                        <a:latin typeface="Cambria Math" panose="02040503050406030204" pitchFamily="18" charset="0"/>
                      </a:rPr>
                      <m:t>𝐹</m:t>
                    </m:r>
                    <m:r>
                      <a:rPr lang="en-US" i="1" smtClean="0">
                        <a:solidFill>
                          <a:schemeClr val="accent2"/>
                        </a:solidFill>
                        <a:latin typeface="Cambria Math" panose="02040503050406030204" pitchFamily="18" charset="0"/>
                      </a:rPr>
                      <m:t>=</m:t>
                    </m:r>
                    <m:r>
                      <a:rPr lang="en-US" i="1" smtClean="0">
                        <a:solidFill>
                          <a:schemeClr val="accent2"/>
                        </a:solidFill>
                        <a:latin typeface="Cambria Math" panose="02040503050406030204" pitchFamily="18" charset="0"/>
                      </a:rPr>
                      <m:t>53</m:t>
                    </m:r>
                    <m:r>
                      <a:rPr lang="en-US" i="1" smtClean="0">
                        <a:solidFill>
                          <a:schemeClr val="accent2"/>
                        </a:solidFill>
                        <a:latin typeface="Cambria Math" panose="02040503050406030204" pitchFamily="18" charset="0"/>
                      </a:rPr>
                      <m:t> </m:t>
                    </m:r>
                    <m:r>
                      <a:rPr lang="en-US" i="1" smtClean="0">
                        <a:solidFill>
                          <a:schemeClr val="accent2"/>
                        </a:solidFill>
                        <a:latin typeface="Cambria Math" panose="02040503050406030204" pitchFamily="18" charset="0"/>
                      </a:rPr>
                      <m:t>𝑁</m:t>
                    </m:r>
                    <m:r>
                      <a:rPr lang="en-US" b="0" i="1" smtClean="0">
                        <a:solidFill>
                          <a:schemeClr val="accent2"/>
                        </a:solidFill>
                        <a:latin typeface="Cambria Math" panose="02040503050406030204" pitchFamily="18" charset="0"/>
                      </a:rPr>
                      <m:t> </m:t>
                    </m:r>
                  </m:oMath>
                </a14:m>
                <a:r>
                  <a:rPr lang="en-US" b="0" i="1" dirty="0" smtClean="0">
                    <a:solidFill>
                      <a:schemeClr val="accent2"/>
                    </a:solidFill>
                    <a:latin typeface="Cambria Math" panose="02040503050406030204" pitchFamily="18" charset="0"/>
                  </a:rPr>
                  <a:t>                                                         </a:t>
                </a:r>
              </a:p>
              <a:p>
                <a:pPr/>
                <a14:m>
                  <m:oMathPara xmlns:m="http://schemas.openxmlformats.org/officeDocument/2006/math">
                    <m:oMathParaPr>
                      <m:jc m:val="centerGroup"/>
                    </m:oMathParaPr>
                    <m:oMath xmlns:m="http://schemas.openxmlformats.org/officeDocument/2006/math">
                      <m:r>
                        <a:rPr lang="en-US" b="0" i="1" smtClean="0">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𝑆</m:t>
                      </m:r>
                      <m:r>
                        <a:rPr lang="en-US" i="1">
                          <a:solidFill>
                            <a:schemeClr val="accent2"/>
                          </a:solidFill>
                          <a:latin typeface="Cambria Math" panose="02040503050406030204" pitchFamily="18" charset="0"/>
                        </a:rPr>
                        <m:t>= </m:t>
                      </m:r>
                      <m:sSup>
                        <m:sSupPr>
                          <m:ctrlPr>
                            <a:rPr lang="en-US" i="1">
                              <a:solidFill>
                                <a:schemeClr val="accent2"/>
                              </a:solidFill>
                              <a:latin typeface="Cambria Math"/>
                            </a:rPr>
                          </m:ctrlPr>
                        </m:sSupPr>
                        <m:e>
                          <m:r>
                            <a:rPr lang="en-US" b="0" i="1" smtClean="0">
                              <a:solidFill>
                                <a:schemeClr val="accent2"/>
                              </a:solidFill>
                              <a:latin typeface="Cambria Math"/>
                            </a:rPr>
                            <m:t>615</m:t>
                          </m:r>
                          <m:r>
                            <a:rPr lang="en-US" b="0" i="1" smtClean="0">
                              <a:solidFill>
                                <a:schemeClr val="accent2"/>
                              </a:solidFill>
                              <a:latin typeface="Cambria Math"/>
                            </a:rPr>
                            <m:t>,</m:t>
                          </m:r>
                          <m:r>
                            <a:rPr lang="en-US" b="0" i="1" smtClean="0">
                              <a:solidFill>
                                <a:schemeClr val="accent2"/>
                              </a:solidFill>
                              <a:latin typeface="Cambria Math"/>
                            </a:rPr>
                            <m:t>44</m:t>
                          </m:r>
                          <m:r>
                            <a:rPr lang="en-US" i="1">
                              <a:solidFill>
                                <a:schemeClr val="accent2"/>
                              </a:solidFill>
                              <a:latin typeface="Cambria Math" panose="02040503050406030204" pitchFamily="18" charset="0"/>
                            </a:rPr>
                            <m:t>𝑐𝑚</m:t>
                          </m:r>
                        </m:e>
                        <m:sup>
                          <m:r>
                            <a:rPr lang="en-US" i="1" smtClean="0">
                              <a:solidFill>
                                <a:schemeClr val="accent2"/>
                              </a:solidFill>
                              <a:latin typeface="Cambria Math" panose="02040503050406030204" pitchFamily="18" charset="0"/>
                            </a:rPr>
                            <m:t>2</m:t>
                          </m:r>
                        </m:sup>
                      </m:sSup>
                      <m:r>
                        <a:rPr lang="en-US" i="1">
                          <a:solidFill>
                            <a:schemeClr val="accent2"/>
                          </a:solidFill>
                          <a:latin typeface="Cambria Math" panose="02040503050406030204" pitchFamily="18" charset="0"/>
                        </a:rPr>
                        <m:t>=</m:t>
                      </m:r>
                      <m:r>
                        <a:rPr lang="en-US" b="0" i="1" smtClean="0">
                          <a:solidFill>
                            <a:schemeClr val="accent2"/>
                          </a:solidFill>
                          <a:latin typeface="Cambria Math"/>
                        </a:rPr>
                        <m:t>0</m:t>
                      </m:r>
                      <m:r>
                        <a:rPr lang="en-US" b="0" i="1" smtClean="0">
                          <a:solidFill>
                            <a:schemeClr val="accent2"/>
                          </a:solidFill>
                          <a:latin typeface="Cambria Math"/>
                        </a:rPr>
                        <m:t>,</m:t>
                      </m:r>
                      <m:r>
                        <a:rPr lang="en-US" b="0" i="1" smtClean="0">
                          <a:solidFill>
                            <a:schemeClr val="accent2"/>
                          </a:solidFill>
                          <a:latin typeface="Cambria Math"/>
                        </a:rPr>
                        <m:t>065144</m:t>
                      </m:r>
                      <m:r>
                        <a:rPr lang="en-US" i="1">
                          <a:solidFill>
                            <a:schemeClr val="accent2"/>
                          </a:solidFill>
                          <a:latin typeface="Cambria Math" panose="02040503050406030204" pitchFamily="18" charset="0"/>
                        </a:rPr>
                        <m:t> </m:t>
                      </m:r>
                      <m:sSup>
                        <m:sSupPr>
                          <m:ctrlPr>
                            <a:rPr lang="en-US" i="1">
                              <a:solidFill>
                                <a:schemeClr val="accent2"/>
                              </a:solidFill>
                              <a:latin typeface="Cambria Math"/>
                            </a:rPr>
                          </m:ctrlPr>
                        </m:sSupPr>
                        <m:e>
                          <m:r>
                            <a:rPr lang="en-US" i="1">
                              <a:solidFill>
                                <a:schemeClr val="accent2"/>
                              </a:solidFill>
                              <a:latin typeface="Cambria Math" panose="02040503050406030204" pitchFamily="18" charset="0"/>
                            </a:rPr>
                            <m:t>𝑚</m:t>
                          </m:r>
                        </m:e>
                        <m:sup>
                          <m:r>
                            <a:rPr lang="en-US" i="1">
                              <a:solidFill>
                                <a:schemeClr val="accent2"/>
                              </a:solidFill>
                              <a:latin typeface="Cambria Math" panose="02040503050406030204" pitchFamily="18" charset="0"/>
                            </a:rPr>
                            <m:t>2</m:t>
                          </m:r>
                        </m:sup>
                      </m:sSup>
                    </m:oMath>
                  </m:oMathPara>
                </a14:m>
                <a:endParaRPr lang="en-US" i="1" dirty="0" smtClean="0">
                  <a:solidFill>
                    <a:schemeClr val="accent2"/>
                  </a:solidFill>
                  <a:latin typeface="Cambria Math" panose="02040503050406030204" pitchFamily="18" charset="0"/>
                </a:endParaRPr>
              </a:p>
              <a:p>
                <a:endParaRPr lang="en-US" dirty="0" smtClean="0">
                  <a:solidFill>
                    <a:schemeClr val="accent2"/>
                  </a:solidFill>
                </a:endParaRPr>
              </a:p>
              <a:p>
                <a:r>
                  <a:rPr lang="en-US" dirty="0" smtClean="0">
                    <a:solidFill>
                      <a:schemeClr val="accent2"/>
                    </a:solidFill>
                  </a:rPr>
                  <a:t>         </a:t>
                </a:r>
                <a:r>
                  <a:rPr lang="lt-LT" dirty="0" smtClean="0">
                    <a:solidFill>
                      <a:schemeClr val="accent2"/>
                    </a:solidFill>
                  </a:rPr>
                  <a:t>  </a:t>
                </a:r>
                <a:r>
                  <a:rPr lang="en-US" dirty="0" smtClean="0">
                    <a:solidFill>
                      <a:schemeClr val="accent2"/>
                    </a:solidFill>
                  </a:rPr>
                  <a:t>p</a:t>
                </a:r>
                <a:r>
                  <a:rPr lang="en-US" baseline="-25000" dirty="0" smtClean="0">
                    <a:solidFill>
                      <a:schemeClr val="accent2"/>
                    </a:solidFill>
                  </a:rPr>
                  <a:t>1</a:t>
                </a:r>
                <a:r>
                  <a:rPr lang="en-US" dirty="0" smtClean="0">
                    <a:solidFill>
                      <a:schemeClr val="accent2"/>
                    </a:solidFill>
                  </a:rPr>
                  <a:t> = ?</a:t>
                </a:r>
                <a:endParaRPr lang="lt-LT" dirty="0">
                  <a:solidFill>
                    <a:schemeClr val="accent2"/>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30" y="1779829"/>
                <a:ext cx="3410791" cy="954107"/>
              </a:xfrm>
              <a:prstGeom prst="rect">
                <a:avLst/>
              </a:prstGeom>
              <a:blipFill rotWithShape="1">
                <a:blip r:embed="rId2"/>
                <a:stretch>
                  <a:fillRect b="-5769"/>
                </a:stretch>
              </a:blipFill>
            </p:spPr>
            <p:txBody>
              <a:bodyPr/>
              <a:lstStyle/>
              <a:p>
                <a:r>
                  <a:rPr lang="lt-LT">
                    <a:noFill/>
                  </a:rPr>
                  <a:t> </a:t>
                </a:r>
              </a:p>
            </p:txBody>
          </p:sp>
        </mc:Fallback>
      </mc:AlternateContent>
      <p:sp>
        <p:nvSpPr>
          <p:cNvPr id="9" name="TextBox 8"/>
          <p:cNvSpPr txBox="1"/>
          <p:nvPr/>
        </p:nvSpPr>
        <p:spPr>
          <a:xfrm>
            <a:off x="314325" y="893207"/>
            <a:ext cx="5574684" cy="307777"/>
          </a:xfrm>
          <a:prstGeom prst="rect">
            <a:avLst/>
          </a:prstGeom>
          <a:noFill/>
        </p:spPr>
        <p:txBody>
          <a:bodyPr wrap="square" rtlCol="0">
            <a:spAutoFit/>
          </a:bodyPr>
          <a:lstStyle/>
          <a:p>
            <a:pPr marL="342900" indent="-342900">
              <a:buClr>
                <a:schemeClr val="accent1"/>
              </a:buClr>
              <a:buFont typeface="+mj-lt"/>
              <a:buAutoNum type="arabicPeriod" startAt="4"/>
            </a:pPr>
            <a:r>
              <a:rPr lang="en-US" dirty="0" err="1" smtClean="0">
                <a:solidFill>
                  <a:schemeClr val="accent2"/>
                </a:solidFill>
                <a:latin typeface="Manjari" panose="020B0604020202020204" charset="0"/>
                <a:cs typeface="Manjari" panose="020B0604020202020204" charset="0"/>
              </a:rPr>
              <a:t>Apskai</a:t>
            </a:r>
            <a:r>
              <a:rPr lang="lt-LT" dirty="0" err="1" smtClean="0">
                <a:solidFill>
                  <a:schemeClr val="accent2"/>
                </a:solidFill>
                <a:latin typeface="Manjari" panose="020B0604020202020204" charset="0"/>
                <a:cs typeface="Manjari" panose="020B0604020202020204" charset="0"/>
              </a:rPr>
              <a:t>čiavome</a:t>
            </a:r>
            <a:r>
              <a:rPr lang="lt-LT" dirty="0" smtClean="0">
                <a:solidFill>
                  <a:schemeClr val="accent2"/>
                </a:solidFill>
                <a:latin typeface="Manjari" panose="020B0604020202020204" charset="0"/>
                <a:cs typeface="Manjari" panose="020B0604020202020204" charset="0"/>
              </a:rPr>
              <a:t> vienos kaladės slėgį, veikiantį į batuto paviršių:</a:t>
            </a:r>
            <a:endParaRPr lang="lt-LT" dirty="0">
              <a:solidFill>
                <a:schemeClr val="accent2"/>
              </a:solidFill>
              <a:latin typeface="Manjari" panose="020B0604020202020204" charset="0"/>
              <a:cs typeface="Manjari" panose="020B0604020202020204" charset="0"/>
            </a:endParaRPr>
          </a:p>
        </p:txBody>
      </p:sp>
      <mc:AlternateContent xmlns:mc="http://schemas.openxmlformats.org/markup-compatibility/2006" xmlns:a14="http://schemas.microsoft.com/office/drawing/2010/main">
        <mc:Choice Requires="a14">
          <p:sp>
            <p:nvSpPr>
              <p:cNvPr id="8" name="TextBox 7"/>
              <p:cNvSpPr txBox="1"/>
              <p:nvPr/>
            </p:nvSpPr>
            <p:spPr>
              <a:xfrm>
                <a:off x="3472699" y="1840873"/>
                <a:ext cx="2422478" cy="52424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dirty="0" smtClean="0">
                          <a:solidFill>
                            <a:schemeClr val="accent2"/>
                          </a:solidFill>
                        </a:rPr>
                        <m:t>p</m:t>
                      </m:r>
                      <m:r>
                        <m:rPr>
                          <m:nor/>
                        </m:rPr>
                        <a:rPr lang="en-US" baseline="-25000" dirty="0" smtClean="0">
                          <a:solidFill>
                            <a:schemeClr val="accent2"/>
                          </a:solidFill>
                        </a:rPr>
                        <m:t>1</m:t>
                      </m:r>
                      <m:r>
                        <a:rPr lang="en-US" i="1">
                          <a:solidFill>
                            <a:schemeClr val="accent2"/>
                          </a:solidFill>
                          <a:latin typeface="Cambria Math" panose="02040503050406030204" pitchFamily="18" charset="0"/>
                        </a:rPr>
                        <m:t>= </m:t>
                      </m:r>
                      <m:f>
                        <m:fPr>
                          <m:ctrlPr>
                            <a:rPr lang="en-US" i="1">
                              <a:solidFill>
                                <a:schemeClr val="accent2"/>
                              </a:solidFill>
                              <a:latin typeface="Cambria Math"/>
                            </a:rPr>
                          </m:ctrlPr>
                        </m:fPr>
                        <m:num>
                          <m:r>
                            <a:rPr lang="en-US" i="1">
                              <a:solidFill>
                                <a:schemeClr val="accent2"/>
                              </a:solidFill>
                              <a:latin typeface="Cambria Math"/>
                            </a:rPr>
                            <m:t>53</m:t>
                          </m:r>
                          <m:r>
                            <a:rPr lang="en-US" i="1">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𝑁</m:t>
                          </m:r>
                        </m:num>
                        <m:den>
                          <m:r>
                            <a:rPr lang="en-US" i="1">
                              <a:solidFill>
                                <a:schemeClr val="accent2"/>
                              </a:solidFill>
                              <a:latin typeface="Cambria Math"/>
                            </a:rPr>
                            <m:t>0</m:t>
                          </m:r>
                          <m:r>
                            <a:rPr lang="en-US" i="1">
                              <a:solidFill>
                                <a:schemeClr val="accent2"/>
                              </a:solidFill>
                              <a:latin typeface="Cambria Math"/>
                            </a:rPr>
                            <m:t>,</m:t>
                          </m:r>
                          <m:r>
                            <a:rPr lang="en-US" i="1">
                              <a:solidFill>
                                <a:schemeClr val="accent2"/>
                              </a:solidFill>
                              <a:latin typeface="Cambria Math"/>
                            </a:rPr>
                            <m:t>065144</m:t>
                          </m:r>
                        </m:den>
                      </m:f>
                      <m:r>
                        <a:rPr lang="en-US" i="1">
                          <a:solidFill>
                            <a:schemeClr val="accent2"/>
                          </a:solidFill>
                          <a:latin typeface="Cambria Math" panose="02040503050406030204" pitchFamily="18" charset="0"/>
                        </a:rPr>
                        <m:t>=</m:t>
                      </m:r>
                      <m:r>
                        <a:rPr lang="en-US" i="1">
                          <a:solidFill>
                            <a:schemeClr val="accent2"/>
                          </a:solidFill>
                          <a:latin typeface="Cambria Math"/>
                        </a:rPr>
                        <m:t>813</m:t>
                      </m:r>
                      <m:r>
                        <a:rPr lang="en-US" i="1">
                          <a:solidFill>
                            <a:schemeClr val="accent2"/>
                          </a:solidFill>
                          <a:latin typeface="Cambria Math"/>
                        </a:rPr>
                        <m:t>,</m:t>
                      </m:r>
                      <m:r>
                        <a:rPr lang="en-US" i="1">
                          <a:solidFill>
                            <a:schemeClr val="accent2"/>
                          </a:solidFill>
                          <a:latin typeface="Cambria Math"/>
                        </a:rPr>
                        <m:t>58</m:t>
                      </m:r>
                      <m:r>
                        <a:rPr lang="lt-LT" i="1">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𝑃𝑎</m:t>
                      </m:r>
                    </m:oMath>
                  </m:oMathPara>
                </a14:m>
                <a:endParaRPr lang="en-US" dirty="0">
                  <a:solidFill>
                    <a:schemeClr val="accent2"/>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472699" y="1840873"/>
                <a:ext cx="2422478" cy="524246"/>
              </a:xfrm>
              <a:prstGeom prst="rect">
                <a:avLst/>
              </a:prstGeom>
              <a:blipFill rotWithShape="1">
                <a:blip r:embed="rId3"/>
                <a:stretch>
                  <a:fillRect/>
                </a:stretch>
              </a:blipFill>
            </p:spPr>
            <p:txBody>
              <a:bodyPr/>
              <a:lstStyle/>
              <a:p>
                <a:r>
                  <a:rPr lang="lt-LT">
                    <a:noFill/>
                  </a:rPr>
                  <a:t> </a:t>
                </a:r>
              </a:p>
            </p:txBody>
          </p:sp>
        </mc:Fallback>
      </mc:AlternateContent>
      <p:cxnSp>
        <p:nvCxnSpPr>
          <p:cNvPr id="13" name="Tiesioji jungtis 12"/>
          <p:cNvCxnSpPr/>
          <p:nvPr/>
        </p:nvCxnSpPr>
        <p:spPr>
          <a:xfrm>
            <a:off x="3180905" y="1779828"/>
            <a:ext cx="6824" cy="954107"/>
          </a:xfrm>
          <a:prstGeom prst="line">
            <a:avLst/>
          </a:prstGeom>
        </p:spPr>
        <p:style>
          <a:lnRef idx="1">
            <a:schemeClr val="accent2"/>
          </a:lnRef>
          <a:fillRef idx="0">
            <a:schemeClr val="accent2"/>
          </a:fillRef>
          <a:effectRef idx="0">
            <a:schemeClr val="accent2"/>
          </a:effectRef>
          <a:fontRef idx="minor">
            <a:schemeClr val="tx1"/>
          </a:fontRef>
        </p:style>
      </p:cxnSp>
      <p:cxnSp>
        <p:nvCxnSpPr>
          <p:cNvPr id="15" name="Tiesioji jungtis 14"/>
          <p:cNvCxnSpPr/>
          <p:nvPr/>
        </p:nvCxnSpPr>
        <p:spPr>
          <a:xfrm>
            <a:off x="419100" y="2365119"/>
            <a:ext cx="2761804" cy="0"/>
          </a:xfrm>
          <a:prstGeom prst="line">
            <a:avLst/>
          </a:prstGeom>
        </p:spPr>
        <p:style>
          <a:lnRef idx="1">
            <a:schemeClr val="accent2"/>
          </a:lnRef>
          <a:fillRef idx="0">
            <a:schemeClr val="accent2"/>
          </a:fillRef>
          <a:effectRef idx="0">
            <a:schemeClr val="accent2"/>
          </a:effectRef>
          <a:fontRef idx="minor">
            <a:schemeClr val="tx1"/>
          </a:fontRef>
        </p:style>
      </p:cxnSp>
      <p:pic>
        <p:nvPicPr>
          <p:cNvPr id="3074" name="Picture 2" descr="C:\Users\VARTOTOJAS\Desktop\336633971_614963150684809_4494663463406935699_n (1).jpg"/>
          <p:cNvPicPr>
            <a:picLocks noChangeAspect="1" noChangeArrowheads="1"/>
          </p:cNvPicPr>
          <p:nvPr/>
        </p:nvPicPr>
        <p:blipFill rotWithShape="1">
          <a:blip r:embed="rId4">
            <a:extLst>
              <a:ext uri="{28A0092B-C50C-407E-A947-70E740481C1C}">
                <a14:useLocalDpi xmlns:a14="http://schemas.microsoft.com/office/drawing/2010/main" val="0"/>
              </a:ext>
            </a:extLst>
          </a:blip>
          <a:srcRect l="11360" t="15465" r="15855" b="29693"/>
          <a:stretch/>
        </p:blipFill>
        <p:spPr bwMode="auto">
          <a:xfrm>
            <a:off x="3622266" y="2701917"/>
            <a:ext cx="1972168" cy="198134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VARTOTOJAS\Desktop\339606927_971379624229088_8101265245201679795_n (2).jpg"/>
          <p:cNvPicPr>
            <a:picLocks noChangeAspect="1" noChangeArrowheads="1"/>
          </p:cNvPicPr>
          <p:nvPr/>
        </p:nvPicPr>
        <p:blipFill rotWithShape="1">
          <a:blip r:embed="rId5">
            <a:extLst>
              <a:ext uri="{28A0092B-C50C-407E-A947-70E740481C1C}">
                <a14:useLocalDpi xmlns:a14="http://schemas.microsoft.com/office/drawing/2010/main" val="0"/>
              </a:ext>
            </a:extLst>
          </a:blip>
          <a:srcRect t="10433" b="23612"/>
          <a:stretch/>
        </p:blipFill>
        <p:spPr bwMode="auto">
          <a:xfrm>
            <a:off x="5594434" y="2704262"/>
            <a:ext cx="2250383" cy="1978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942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04771" y="203747"/>
            <a:ext cx="7717500" cy="541500"/>
          </a:xfrm>
        </p:spPr>
        <p:txBody>
          <a:bodyPr/>
          <a:lstStyle/>
          <a:p>
            <a:r>
              <a:rPr lang="lt-LT" dirty="0"/>
              <a:t>2 Tyrimas</a:t>
            </a:r>
          </a:p>
        </p:txBody>
      </p:sp>
      <mc:AlternateContent xmlns:mc="http://schemas.openxmlformats.org/markup-compatibility/2006" xmlns:a14="http://schemas.microsoft.com/office/drawing/2010/main">
        <mc:Choice Requires="a14">
          <p:sp>
            <p:nvSpPr>
              <p:cNvPr id="3" name="Antrinis pavadinimas 2"/>
              <p:cNvSpPr>
                <a:spLocks noGrp="1"/>
              </p:cNvSpPr>
              <p:nvPr>
                <p:ph type="subTitle" idx="1"/>
              </p:nvPr>
            </p:nvSpPr>
            <p:spPr>
              <a:xfrm>
                <a:off x="896989" y="1419200"/>
                <a:ext cx="3171825" cy="958254"/>
              </a:xfrm>
            </p:spPr>
            <p:txBody>
              <a:bodyPr/>
              <a:lstStyle/>
              <a:p>
                <a:pPr marL="0" lvl="0" indent="0">
                  <a:buClr>
                    <a:srgbClr val="000000"/>
                  </a:buClr>
                  <a:buSzTx/>
                  <a:buNone/>
                </a:pPr>
                <a14:m>
                  <m:oMathPara xmlns:m="http://schemas.openxmlformats.org/officeDocument/2006/math">
                    <m:oMathParaPr>
                      <m:jc m:val="centerGroup"/>
                    </m:oMathParaPr>
                    <m:oMath xmlns:m="http://schemas.openxmlformats.org/officeDocument/2006/math">
                      <m:r>
                        <a:rPr lang="en-US" sz="1400" i="1" smtClean="0">
                          <a:solidFill>
                            <a:schemeClr val="accent2"/>
                          </a:solidFill>
                          <a:latin typeface="Cambria Math" panose="02040503050406030204" pitchFamily="18" charset="0"/>
                          <a:sym typeface="Arial"/>
                        </a:rPr>
                        <m:t>𝐹</m:t>
                      </m:r>
                      <m:r>
                        <a:rPr lang="en-US" sz="1400" b="0" i="1" smtClean="0">
                          <a:solidFill>
                            <a:schemeClr val="accent2"/>
                          </a:solidFill>
                          <a:latin typeface="Cambria Math"/>
                          <a:sym typeface="Arial"/>
                        </a:rPr>
                        <m:t>=</m:t>
                      </m:r>
                      <m:r>
                        <a:rPr lang="en-US" sz="1400" b="0" i="1" smtClean="0">
                          <a:solidFill>
                            <a:schemeClr val="accent2"/>
                          </a:solidFill>
                          <a:latin typeface="Cambria Math"/>
                          <a:sym typeface="Arial"/>
                        </a:rPr>
                        <m:t>105</m:t>
                      </m:r>
                      <m:r>
                        <a:rPr lang="en-US" sz="1400" i="1">
                          <a:solidFill>
                            <a:schemeClr val="accent2"/>
                          </a:solidFill>
                          <a:latin typeface="Cambria Math" panose="02040503050406030204" pitchFamily="18" charset="0"/>
                          <a:sym typeface="Arial"/>
                        </a:rPr>
                        <m:t> </m:t>
                      </m:r>
                      <m:r>
                        <a:rPr lang="en-US" sz="1400" i="1">
                          <a:solidFill>
                            <a:schemeClr val="accent2"/>
                          </a:solidFill>
                          <a:latin typeface="Cambria Math" panose="02040503050406030204" pitchFamily="18" charset="0"/>
                          <a:sym typeface="Arial"/>
                        </a:rPr>
                        <m:t>𝑁</m:t>
                      </m:r>
                    </m:oMath>
                    <m:oMath xmlns:m="http://schemas.openxmlformats.org/officeDocument/2006/math">
                      <m:r>
                        <a:rPr lang="en-US" sz="1400" i="1">
                          <a:solidFill>
                            <a:schemeClr val="accent2"/>
                          </a:solidFill>
                          <a:latin typeface="Cambria Math" panose="02040503050406030204" pitchFamily="18" charset="0"/>
                          <a:sym typeface="Arial"/>
                        </a:rPr>
                        <m:t>𝑆</m:t>
                      </m:r>
                      <m:r>
                        <a:rPr lang="en-US" sz="1400" i="1">
                          <a:solidFill>
                            <a:schemeClr val="accent2"/>
                          </a:solidFill>
                          <a:latin typeface="Cambria Math" panose="02040503050406030204" pitchFamily="18" charset="0"/>
                          <a:sym typeface="Arial"/>
                        </a:rPr>
                        <m:t>= </m:t>
                      </m:r>
                      <m:sSup>
                        <m:sSupPr>
                          <m:ctrlPr>
                            <a:rPr lang="en-US" sz="1400" i="1">
                              <a:solidFill>
                                <a:schemeClr val="accent2"/>
                              </a:solidFill>
                              <a:latin typeface="Cambria Math"/>
                              <a:sym typeface="Arial"/>
                            </a:rPr>
                          </m:ctrlPr>
                        </m:sSupPr>
                        <m:e>
                          <m:r>
                            <a:rPr lang="en-US" sz="1400" b="0" i="1" smtClean="0">
                              <a:solidFill>
                                <a:schemeClr val="accent2"/>
                              </a:solidFill>
                              <a:latin typeface="Cambria Math"/>
                              <a:sym typeface="Arial"/>
                            </a:rPr>
                            <m:t>615</m:t>
                          </m:r>
                          <m:r>
                            <a:rPr lang="en-US" sz="1400" b="0" i="1" smtClean="0">
                              <a:solidFill>
                                <a:schemeClr val="accent2"/>
                              </a:solidFill>
                              <a:latin typeface="Cambria Math"/>
                              <a:sym typeface="Arial"/>
                            </a:rPr>
                            <m:t>,</m:t>
                          </m:r>
                          <m:r>
                            <a:rPr lang="en-US" sz="1400" b="0" i="1" smtClean="0">
                              <a:solidFill>
                                <a:schemeClr val="accent2"/>
                              </a:solidFill>
                              <a:latin typeface="Cambria Math"/>
                              <a:sym typeface="Arial"/>
                            </a:rPr>
                            <m:t>44</m:t>
                          </m:r>
                          <m:r>
                            <a:rPr lang="en-US" sz="1400" i="1">
                              <a:solidFill>
                                <a:schemeClr val="accent2"/>
                              </a:solidFill>
                              <a:latin typeface="Cambria Math" panose="02040503050406030204" pitchFamily="18" charset="0"/>
                              <a:sym typeface="Arial"/>
                            </a:rPr>
                            <m:t>𝑐𝑚</m:t>
                          </m:r>
                        </m:e>
                        <m:sup>
                          <m:r>
                            <a:rPr lang="en-US" sz="1400" i="1">
                              <a:solidFill>
                                <a:schemeClr val="accent2"/>
                              </a:solidFill>
                              <a:latin typeface="Cambria Math" panose="02040503050406030204" pitchFamily="18" charset="0"/>
                              <a:sym typeface="Arial"/>
                            </a:rPr>
                            <m:t>2</m:t>
                          </m:r>
                        </m:sup>
                      </m:sSup>
                      <m:r>
                        <a:rPr lang="en-US" sz="1400" i="1">
                          <a:solidFill>
                            <a:schemeClr val="accent2"/>
                          </a:solidFill>
                          <a:latin typeface="Cambria Math" panose="02040503050406030204" pitchFamily="18" charset="0"/>
                          <a:sym typeface="Arial"/>
                        </a:rPr>
                        <m:t>=</m:t>
                      </m:r>
                      <m:r>
                        <a:rPr lang="en-US" sz="1400" i="1">
                          <a:solidFill>
                            <a:schemeClr val="accent2"/>
                          </a:solidFill>
                          <a:latin typeface="Cambria Math" panose="02040503050406030204" pitchFamily="18" charset="0"/>
                          <a:sym typeface="Arial"/>
                        </a:rPr>
                        <m:t>0</m:t>
                      </m:r>
                      <m:r>
                        <a:rPr lang="en-US" sz="1400" b="0" i="1" smtClean="0">
                          <a:solidFill>
                            <a:schemeClr val="accent2"/>
                          </a:solidFill>
                          <a:latin typeface="Cambria Math"/>
                          <a:sym typeface="Arial"/>
                        </a:rPr>
                        <m:t>,</m:t>
                      </m:r>
                      <m:r>
                        <a:rPr lang="en-US" sz="1400" b="0" i="1" smtClean="0">
                          <a:solidFill>
                            <a:schemeClr val="accent2"/>
                          </a:solidFill>
                          <a:latin typeface="Cambria Math"/>
                          <a:sym typeface="Arial"/>
                        </a:rPr>
                        <m:t>065144</m:t>
                      </m:r>
                      <m:sSup>
                        <m:sSupPr>
                          <m:ctrlPr>
                            <a:rPr lang="en-US" sz="1400" i="1">
                              <a:solidFill>
                                <a:schemeClr val="accent2"/>
                              </a:solidFill>
                              <a:latin typeface="Cambria Math"/>
                              <a:sym typeface="Arial"/>
                            </a:rPr>
                          </m:ctrlPr>
                        </m:sSupPr>
                        <m:e>
                          <m:r>
                            <a:rPr lang="en-US" sz="1400" i="1">
                              <a:solidFill>
                                <a:schemeClr val="accent2"/>
                              </a:solidFill>
                              <a:latin typeface="Cambria Math" panose="02040503050406030204" pitchFamily="18" charset="0"/>
                              <a:sym typeface="Arial"/>
                            </a:rPr>
                            <m:t>𝑚</m:t>
                          </m:r>
                        </m:e>
                        <m:sup>
                          <m:r>
                            <a:rPr lang="en-US" sz="1400" i="1">
                              <a:solidFill>
                                <a:schemeClr val="accent2"/>
                              </a:solidFill>
                              <a:latin typeface="Cambria Math" panose="02040503050406030204" pitchFamily="18" charset="0"/>
                              <a:sym typeface="Arial"/>
                            </a:rPr>
                            <m:t>2</m:t>
                          </m:r>
                        </m:sup>
                      </m:sSup>
                    </m:oMath>
                  </m:oMathPara>
                </a14:m>
                <a:endParaRPr lang="lt-LT" sz="1400" dirty="0" smtClean="0">
                  <a:solidFill>
                    <a:schemeClr val="accent2"/>
                  </a:solidFill>
                  <a:latin typeface="Arial"/>
                  <a:cs typeface="Arial"/>
                  <a:sym typeface="Arial"/>
                </a:endParaRPr>
              </a:p>
              <a:p>
                <a:pPr marL="0" lvl="0" indent="0">
                  <a:buClr>
                    <a:srgbClr val="000000"/>
                  </a:buClr>
                  <a:buSzTx/>
                  <a:buNone/>
                </a:pPr>
                <a:r>
                  <a:rPr lang="lt-LT" sz="1400" dirty="0">
                    <a:solidFill>
                      <a:schemeClr val="accent2"/>
                    </a:solidFill>
                    <a:latin typeface="Arial"/>
                    <a:cs typeface="Arial"/>
                    <a:sym typeface="Arial"/>
                  </a:rPr>
                  <a:t> </a:t>
                </a:r>
                <a:r>
                  <a:rPr lang="lt-LT" sz="1400" dirty="0" smtClean="0">
                    <a:solidFill>
                      <a:schemeClr val="accent2"/>
                    </a:solidFill>
                    <a:latin typeface="Arial"/>
                    <a:cs typeface="Arial"/>
                    <a:sym typeface="Arial"/>
                  </a:rPr>
                  <a:t>     </a:t>
                </a:r>
              </a:p>
              <a:p>
                <a:pPr marL="0" lvl="0" indent="0">
                  <a:buClr>
                    <a:srgbClr val="000000"/>
                  </a:buClr>
                  <a:buSzTx/>
                  <a:buNone/>
                </a:pPr>
                <a:r>
                  <a:rPr lang="lt-LT" sz="1400" dirty="0">
                    <a:latin typeface="Arial"/>
                    <a:cs typeface="Arial"/>
                    <a:sym typeface="Arial"/>
                  </a:rPr>
                  <a:t> </a:t>
                </a:r>
                <a:r>
                  <a:rPr lang="lt-LT" sz="1400" dirty="0" smtClean="0">
                    <a:latin typeface="Arial"/>
                    <a:cs typeface="Arial"/>
                    <a:sym typeface="Arial"/>
                  </a:rPr>
                  <a:t>     </a:t>
                </a:r>
                <a:r>
                  <a:rPr lang="lt-LT" sz="1400" dirty="0" smtClean="0">
                    <a:solidFill>
                      <a:schemeClr val="accent2"/>
                    </a:solidFill>
                    <a:latin typeface="Arial"/>
                    <a:cs typeface="Arial"/>
                    <a:sym typeface="Arial"/>
                  </a:rPr>
                  <a:t>p1 ?</a:t>
                </a:r>
                <a:endParaRPr lang="lt-LT" sz="1400" dirty="0">
                  <a:solidFill>
                    <a:schemeClr val="accent2"/>
                  </a:solidFill>
                  <a:latin typeface="Arial"/>
                  <a:cs typeface="Arial"/>
                  <a:sym typeface="Arial"/>
                </a:endParaRPr>
              </a:p>
              <a:p>
                <a:pPr marL="0" lvl="0" indent="0">
                  <a:buClr>
                    <a:srgbClr val="000000"/>
                  </a:buClr>
                  <a:buSzTx/>
                  <a:buNone/>
                </a:pPr>
                <a:endParaRPr lang="en-US" sz="1400" dirty="0">
                  <a:solidFill>
                    <a:srgbClr val="000000"/>
                  </a:solidFill>
                  <a:latin typeface="Arial"/>
                  <a:cs typeface="Arial"/>
                  <a:sym typeface="Arial"/>
                </a:endParaRPr>
              </a:p>
              <a:p>
                <a:pPr marL="0" lvl="0" indent="0">
                  <a:buClr>
                    <a:srgbClr val="000000"/>
                  </a:buClr>
                  <a:buSzTx/>
                  <a:buNone/>
                </a:pPr>
                <a:endParaRPr lang="en-US" sz="1400" dirty="0">
                  <a:solidFill>
                    <a:srgbClr val="000000"/>
                  </a:solidFill>
                  <a:latin typeface="Arial"/>
                  <a:cs typeface="Arial"/>
                  <a:sym typeface="Arial"/>
                </a:endParaRPr>
              </a:p>
            </p:txBody>
          </p:sp>
        </mc:Choice>
        <mc:Fallback xmlns="">
          <p:sp>
            <p:nvSpPr>
              <p:cNvPr id="3" name="Antrinis pavadinimas 2"/>
              <p:cNvSpPr>
                <a:spLocks noGrp="1" noRot="1" noChangeAspect="1" noMove="1" noResize="1" noEditPoints="1" noAdjustHandles="1" noChangeArrowheads="1" noChangeShapeType="1" noTextEdit="1"/>
              </p:cNvSpPr>
              <p:nvPr>
                <p:ph type="subTitle" idx="1"/>
              </p:nvPr>
            </p:nvSpPr>
            <p:spPr>
              <a:xfrm>
                <a:off x="896989" y="1419200"/>
                <a:ext cx="3171825" cy="958254"/>
              </a:xfrm>
              <a:blipFill rotWithShape="1">
                <a:blip r:embed="rId2"/>
                <a:stretch>
                  <a:fillRect b="-9554"/>
                </a:stretch>
              </a:blipFill>
            </p:spPr>
            <p:txBody>
              <a:bodyPr/>
              <a:lstStyle/>
              <a:p>
                <a:r>
                  <a:rPr lang="lt-LT">
                    <a:noFill/>
                  </a:rPr>
                  <a:t> </a:t>
                </a:r>
              </a:p>
            </p:txBody>
          </p:sp>
        </mc:Fallback>
      </mc:AlternateContent>
      <p:sp>
        <p:nvSpPr>
          <p:cNvPr id="7" name="TextBox 6"/>
          <p:cNvSpPr txBox="1"/>
          <p:nvPr/>
        </p:nvSpPr>
        <p:spPr>
          <a:xfrm>
            <a:off x="4585002" y="4189393"/>
            <a:ext cx="4052838" cy="954107"/>
          </a:xfrm>
          <a:prstGeom prst="rect">
            <a:avLst/>
          </a:prstGeom>
          <a:noFill/>
        </p:spPr>
        <p:txBody>
          <a:bodyPr wrap="square" rtlCol="0">
            <a:spAutoFit/>
          </a:bodyPr>
          <a:lstStyle/>
          <a:p>
            <a:r>
              <a:rPr lang="lt-LT" b="1" dirty="0">
                <a:latin typeface="Manjari" panose="020B0604020202020204" charset="0"/>
                <a:cs typeface="Manjari" panose="020B0604020202020204" charset="0"/>
              </a:rPr>
              <a:t>Išvada</a:t>
            </a:r>
            <a:r>
              <a:rPr lang="lt-LT" dirty="0">
                <a:latin typeface="Manjari" panose="020B0604020202020204" charset="0"/>
                <a:cs typeface="Manjari" panose="020B0604020202020204" charset="0"/>
              </a:rPr>
              <a:t>: hipotezė pasitvirtino. Esant vienai beržo kaladei batutas įlinko mažiau, nei esant </a:t>
            </a:r>
            <a:r>
              <a:rPr lang="lt-LT" dirty="0" err="1">
                <a:latin typeface="Manjari" panose="020B0604020202020204" charset="0"/>
                <a:cs typeface="Manjari" panose="020B0604020202020204" charset="0"/>
              </a:rPr>
              <a:t>dviems</a:t>
            </a:r>
            <a:r>
              <a:rPr lang="lt-LT" dirty="0">
                <a:latin typeface="Manjari" panose="020B0604020202020204" charset="0"/>
                <a:cs typeface="Manjari" panose="020B0604020202020204" charset="0"/>
              </a:rPr>
              <a:t>. Sunkio jėga </a:t>
            </a:r>
            <a:r>
              <a:rPr lang="lt-LT" dirty="0" smtClean="0">
                <a:latin typeface="Manjari" panose="020B0604020202020204" charset="0"/>
                <a:cs typeface="Manjari" panose="020B0604020202020204" charset="0"/>
              </a:rPr>
              <a:t>yra didesnė tos kaladės, kurios masė yra didesnė.</a:t>
            </a:r>
            <a:endParaRPr lang="lt-LT" dirty="0">
              <a:latin typeface="Manjari" panose="020B0604020202020204" charset="0"/>
              <a:cs typeface="Manjari" panose="020B0604020202020204" charset="0"/>
            </a:endParaRPr>
          </a:p>
        </p:txBody>
      </p:sp>
      <p:sp>
        <p:nvSpPr>
          <p:cNvPr id="10" name="TextBox 9"/>
          <p:cNvSpPr txBox="1"/>
          <p:nvPr/>
        </p:nvSpPr>
        <p:spPr>
          <a:xfrm>
            <a:off x="493583" y="909837"/>
            <a:ext cx="7906111" cy="307777"/>
          </a:xfrm>
          <a:prstGeom prst="rect">
            <a:avLst/>
          </a:prstGeom>
          <a:noFill/>
        </p:spPr>
        <p:txBody>
          <a:bodyPr wrap="square" rtlCol="0">
            <a:spAutoFit/>
          </a:bodyPr>
          <a:lstStyle/>
          <a:p>
            <a:pPr marL="342900" indent="-342900">
              <a:buClr>
                <a:schemeClr val="accent1"/>
              </a:buClr>
              <a:buFont typeface="+mj-lt"/>
              <a:buAutoNum type="arabicPeriod" startAt="5"/>
            </a:pPr>
            <a:r>
              <a:rPr lang="lt-LT" dirty="0" smtClean="0">
                <a:solidFill>
                  <a:schemeClr val="accent2"/>
                </a:solidFill>
                <a:latin typeface="Manjari" panose="020B0604020202020204" charset="0"/>
                <a:cs typeface="Manjari" panose="020B0604020202020204" charset="0"/>
              </a:rPr>
              <a:t>Apskaičiavome dviejų kaladžių slėgį, veikiantį į batuto paviršių:</a:t>
            </a:r>
            <a:endParaRPr lang="lt-LT" dirty="0">
              <a:solidFill>
                <a:schemeClr val="accent2"/>
              </a:solidFill>
              <a:latin typeface="Manjari" panose="020B0604020202020204" charset="0"/>
              <a:cs typeface="Manjari" panose="020B0604020202020204" charset="0"/>
            </a:endParaRPr>
          </a:p>
        </p:txBody>
      </p:sp>
      <mc:AlternateContent xmlns:mc="http://schemas.openxmlformats.org/markup-compatibility/2006" xmlns:a14="http://schemas.microsoft.com/office/drawing/2010/main">
        <mc:Choice Requires="a14">
          <p:sp>
            <p:nvSpPr>
              <p:cNvPr id="11" name="TextBox 10"/>
              <p:cNvSpPr txBox="1"/>
              <p:nvPr/>
            </p:nvSpPr>
            <p:spPr>
              <a:xfrm>
                <a:off x="397482" y="2916540"/>
                <a:ext cx="2944942" cy="2246769"/>
              </a:xfrm>
              <a:prstGeom prst="rect">
                <a:avLst/>
              </a:prstGeom>
              <a:noFill/>
            </p:spPr>
            <p:txBody>
              <a:bodyPr wrap="square" rtlCol="0">
                <a:spAutoFit/>
              </a:bodyPr>
              <a:lstStyle/>
              <a:p>
                <a:pPr marL="342900" indent="-342900">
                  <a:buClr>
                    <a:schemeClr val="accent1"/>
                  </a:buClr>
                  <a:buFont typeface="+mj-lt"/>
                  <a:buAutoNum type="arabicPeriod" startAt="6"/>
                </a:pPr>
                <a:r>
                  <a:rPr lang="lt-LT" dirty="0" smtClean="0">
                    <a:solidFill>
                      <a:schemeClr val="accent2"/>
                    </a:solidFill>
                  </a:rPr>
                  <a:t>Palyginti kiek kartų didesnis  dviejų kaladžių slėgis, nei vienos kaladės slėgis į batuto paviršių:</a:t>
                </a:r>
                <a:endParaRPr lang="lt-LT" dirty="0">
                  <a:solidFill>
                    <a:schemeClr val="accent2"/>
                  </a:solidFill>
                </a:endParaRPr>
              </a:p>
              <a:p>
                <a:pPr>
                  <a:buClr>
                    <a:schemeClr val="accent1"/>
                  </a:buClr>
                </a:pPr>
                <a:endParaRPr lang="lt-LT" dirty="0" smtClean="0">
                  <a:solidFill>
                    <a:srgbClr val="40474B"/>
                  </a:solidFill>
                </a:endParaRPr>
              </a:p>
              <a:p>
                <a:pPr>
                  <a:buClr>
                    <a:schemeClr val="accent1"/>
                  </a:buClr>
                </a:pPr>
                <a:r>
                  <a:rPr lang="en-US" dirty="0" smtClean="0">
                    <a:solidFill>
                      <a:srgbClr val="40474B"/>
                    </a:solidFill>
                  </a:rPr>
                  <a:t>p</a:t>
                </a:r>
                <a:r>
                  <a:rPr lang="en-US" baseline="-25000" dirty="0" smtClean="0">
                    <a:solidFill>
                      <a:srgbClr val="40474B"/>
                    </a:solidFill>
                  </a:rPr>
                  <a:t>2</a:t>
                </a:r>
                <a:r>
                  <a:rPr lang="lt-LT" baseline="-25000" dirty="0" smtClean="0">
                    <a:solidFill>
                      <a:schemeClr val="accent2"/>
                    </a:solidFill>
                  </a:rPr>
                  <a:t> </a:t>
                </a:r>
                <a:r>
                  <a:rPr lang="lt-LT" dirty="0" smtClean="0">
                    <a:solidFill>
                      <a:schemeClr val="accent2"/>
                    </a:solidFill>
                  </a:rPr>
                  <a:t>: </a:t>
                </a:r>
                <a14:m>
                  <m:oMath xmlns:m="http://schemas.openxmlformats.org/officeDocument/2006/math">
                    <m:r>
                      <m:rPr>
                        <m:nor/>
                      </m:rPr>
                      <a:rPr lang="en-US" dirty="0">
                        <a:solidFill>
                          <a:srgbClr val="40474B"/>
                        </a:solidFill>
                      </a:rPr>
                      <m:t>p</m:t>
                    </m:r>
                    <m:r>
                      <m:rPr>
                        <m:nor/>
                      </m:rPr>
                      <a:rPr lang="en-US" baseline="-25000" dirty="0">
                        <a:solidFill>
                          <a:srgbClr val="40474B"/>
                        </a:solidFill>
                      </a:rPr>
                      <m:t>1</m:t>
                    </m:r>
                    <m:r>
                      <m:rPr>
                        <m:nor/>
                      </m:rPr>
                      <a:rPr lang="lt-LT" b="0" i="0" baseline="-25000" dirty="0" smtClean="0">
                        <a:solidFill>
                          <a:srgbClr val="40474B"/>
                        </a:solidFill>
                      </a:rPr>
                      <m:t> </m:t>
                    </m:r>
                  </m:oMath>
                </a14:m>
                <a:r>
                  <a:rPr lang="en-US" dirty="0" smtClean="0">
                    <a:solidFill>
                      <a:schemeClr val="accent2"/>
                    </a:solidFill>
                  </a:rPr>
                  <a:t>= 1,98</a:t>
                </a:r>
                <a:r>
                  <a:rPr lang="lt-LT" dirty="0" smtClean="0">
                    <a:solidFill>
                      <a:schemeClr val="accent2"/>
                    </a:solidFill>
                  </a:rPr>
                  <a:t> </a:t>
                </a:r>
              </a:p>
              <a:p>
                <a:pPr>
                  <a:buClr>
                    <a:schemeClr val="accent1"/>
                  </a:buClr>
                </a:pPr>
                <a:endParaRPr lang="lt-LT" dirty="0">
                  <a:solidFill>
                    <a:schemeClr val="accent2"/>
                  </a:solidFill>
                </a:endParaRPr>
              </a:p>
              <a:p>
                <a:pPr>
                  <a:buClr>
                    <a:schemeClr val="accent1"/>
                  </a:buClr>
                </a:pPr>
                <a:r>
                  <a:rPr lang="en-US" dirty="0">
                    <a:solidFill>
                      <a:schemeClr val="accent2"/>
                    </a:solidFill>
                  </a:rPr>
                  <a:t>p</a:t>
                </a:r>
                <a:r>
                  <a:rPr lang="en-US" baseline="-25000" dirty="0">
                    <a:solidFill>
                      <a:schemeClr val="accent2"/>
                    </a:solidFill>
                  </a:rPr>
                  <a:t>2</a:t>
                </a:r>
                <a:r>
                  <a:rPr lang="lt-LT" baseline="-25000" dirty="0">
                    <a:solidFill>
                      <a:schemeClr val="accent2"/>
                    </a:solidFill>
                  </a:rPr>
                  <a:t>  </a:t>
                </a:r>
                <a:r>
                  <a:rPr lang="en-US" dirty="0" err="1">
                    <a:solidFill>
                      <a:schemeClr val="accent2"/>
                    </a:solidFill>
                  </a:rPr>
                  <a:t>sl</a:t>
                </a:r>
                <a:r>
                  <a:rPr lang="lt-LT" dirty="0" err="1">
                    <a:solidFill>
                      <a:schemeClr val="accent2"/>
                    </a:solidFill>
                  </a:rPr>
                  <a:t>ėgis</a:t>
                </a:r>
                <a:r>
                  <a:rPr lang="lt-LT" dirty="0">
                    <a:solidFill>
                      <a:schemeClr val="accent2"/>
                    </a:solidFill>
                  </a:rPr>
                  <a:t> yra didesnis 1,98 </a:t>
                </a:r>
                <a:r>
                  <a:rPr lang="lt-LT" dirty="0" smtClean="0">
                    <a:solidFill>
                      <a:schemeClr val="accent2"/>
                    </a:solidFill>
                  </a:rPr>
                  <a:t>karto.</a:t>
                </a:r>
                <a:endParaRPr lang="lt-LT" dirty="0">
                  <a:solidFill>
                    <a:schemeClr val="accent2"/>
                  </a:solidFill>
                </a:endParaRPr>
              </a:p>
              <a:p>
                <a:pPr>
                  <a:buClr>
                    <a:schemeClr val="accent1"/>
                  </a:buClr>
                </a:pPr>
                <a:endParaRPr lang="lt-LT" dirty="0">
                  <a:solidFill>
                    <a:schemeClr val="accent2"/>
                  </a:solidFill>
                </a:endParaRPr>
              </a:p>
              <a:p>
                <a:pPr>
                  <a:buClr>
                    <a:schemeClr val="accent1"/>
                  </a:buClr>
                </a:pPr>
                <a:endParaRPr lang="lt-LT" dirty="0">
                  <a:solidFill>
                    <a:schemeClr val="accent2"/>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97482" y="2916540"/>
                <a:ext cx="2944942" cy="2246769"/>
              </a:xfrm>
              <a:prstGeom prst="rect">
                <a:avLst/>
              </a:prstGeom>
              <a:blipFill>
                <a:blip r:embed="rId3"/>
                <a:stretch>
                  <a:fillRect l="-621" t="-271"/>
                </a:stretch>
              </a:blipFill>
            </p:spPr>
            <p:txBody>
              <a:bodyPr/>
              <a:lstStyle/>
              <a:p>
                <a:r>
                  <a:rPr lang="lt-LT">
                    <a:noFill/>
                  </a:rPr>
                  <a:t> </a:t>
                </a:r>
              </a:p>
            </p:txBody>
          </p:sp>
        </mc:Fallback>
      </mc:AlternateContent>
      <p:sp>
        <p:nvSpPr>
          <p:cNvPr id="18" name="TextBox 17"/>
          <p:cNvSpPr txBox="1"/>
          <p:nvPr/>
        </p:nvSpPr>
        <p:spPr>
          <a:xfrm>
            <a:off x="7151306" y="1456691"/>
            <a:ext cx="2141927" cy="1169551"/>
          </a:xfrm>
          <a:prstGeom prst="rect">
            <a:avLst/>
          </a:prstGeom>
          <a:noFill/>
        </p:spPr>
        <p:txBody>
          <a:bodyPr wrap="square" rtlCol="0">
            <a:spAutoFit/>
          </a:bodyPr>
          <a:lstStyle/>
          <a:p>
            <a:r>
              <a:rPr lang="lt-LT" dirty="0" smtClean="0"/>
              <a:t>Matome, kad šioje nuotraukoje batuto paviršius įlinkęs labiau, nes dviejų kaladžių masė yra didesnė.</a:t>
            </a:r>
            <a:endParaRPr lang="lt-LT" dirty="0"/>
          </a:p>
        </p:txBody>
      </p:sp>
      <mc:AlternateContent xmlns:mc="http://schemas.openxmlformats.org/markup-compatibility/2006" xmlns:a14="http://schemas.microsoft.com/office/drawing/2010/main">
        <mc:Choice Requires="a14">
          <p:sp>
            <p:nvSpPr>
              <p:cNvPr id="4" name="TextBox 3"/>
              <p:cNvSpPr txBox="1"/>
              <p:nvPr/>
            </p:nvSpPr>
            <p:spPr>
              <a:xfrm>
                <a:off x="4446638" y="1714500"/>
                <a:ext cx="2231869" cy="417678"/>
              </a:xfrm>
              <a:prstGeom prst="rect">
                <a:avLst/>
              </a:prstGeom>
              <a:noFill/>
            </p:spPr>
            <p:txBody>
              <a:bodyPr wrap="square" rtlCol="0">
                <a:spAutoFit/>
              </a:bodyPr>
              <a:lstStyle/>
              <a:p>
                <a:pPr lvl="0"/>
                <a:r>
                  <a:rPr lang="en-US" dirty="0" smtClean="0">
                    <a:solidFill>
                      <a:schemeClr val="accent2"/>
                    </a:solidFill>
                  </a:rPr>
                  <a:t>p</a:t>
                </a:r>
                <a:r>
                  <a:rPr lang="en-US" baseline="-25000" dirty="0">
                    <a:solidFill>
                      <a:schemeClr val="accent2"/>
                    </a:solidFill>
                  </a:rPr>
                  <a:t>2</a:t>
                </a:r>
                <a14:m>
                  <m:oMath xmlns:m="http://schemas.openxmlformats.org/officeDocument/2006/math">
                    <m:r>
                      <a:rPr lang="en-US" i="1">
                        <a:solidFill>
                          <a:schemeClr val="accent2"/>
                        </a:solidFill>
                        <a:latin typeface="Cambria Math" panose="02040503050406030204" pitchFamily="18" charset="0"/>
                      </a:rPr>
                      <m:t>= </m:t>
                    </m:r>
                    <m:f>
                      <m:fPr>
                        <m:ctrlPr>
                          <a:rPr lang="en-US" i="1">
                            <a:solidFill>
                              <a:schemeClr val="accent2"/>
                            </a:solidFill>
                            <a:latin typeface="Cambria Math"/>
                          </a:rPr>
                        </m:ctrlPr>
                      </m:fPr>
                      <m:num>
                        <m:r>
                          <a:rPr lang="en-US" i="1">
                            <a:solidFill>
                              <a:schemeClr val="accent2"/>
                            </a:solidFill>
                            <a:latin typeface="Cambria Math"/>
                          </a:rPr>
                          <m:t>105</m:t>
                        </m:r>
                        <m:r>
                          <a:rPr lang="en-US" i="1">
                            <a:solidFill>
                              <a:schemeClr val="accent2"/>
                            </a:solidFill>
                            <a:latin typeface="Cambria Math" panose="02040503050406030204" pitchFamily="18" charset="0"/>
                          </a:rPr>
                          <m:t> </m:t>
                        </m:r>
                        <m:r>
                          <a:rPr lang="en-US" i="1">
                            <a:solidFill>
                              <a:schemeClr val="accent2"/>
                            </a:solidFill>
                            <a:latin typeface="Cambria Math" panose="02040503050406030204" pitchFamily="18" charset="0"/>
                          </a:rPr>
                          <m:t>𝑁</m:t>
                        </m:r>
                      </m:num>
                      <m:den>
                        <m:r>
                          <a:rPr lang="en-US" i="1">
                            <a:solidFill>
                              <a:schemeClr val="accent2"/>
                            </a:solidFill>
                            <a:latin typeface="Cambria Math" panose="02040503050406030204" pitchFamily="18" charset="0"/>
                          </a:rPr>
                          <m:t>0</m:t>
                        </m:r>
                        <m:r>
                          <a:rPr lang="en-US" i="1">
                            <a:solidFill>
                              <a:schemeClr val="accent2"/>
                            </a:solidFill>
                            <a:latin typeface="Cambria Math"/>
                          </a:rPr>
                          <m:t>,</m:t>
                        </m:r>
                        <m:r>
                          <a:rPr lang="en-US" i="1">
                            <a:solidFill>
                              <a:schemeClr val="accent2"/>
                            </a:solidFill>
                            <a:latin typeface="Cambria Math"/>
                          </a:rPr>
                          <m:t>065144</m:t>
                        </m:r>
                      </m:den>
                    </m:f>
                    <m:r>
                      <a:rPr lang="en-US" i="1">
                        <a:solidFill>
                          <a:schemeClr val="accent2"/>
                        </a:solidFill>
                        <a:latin typeface="Cambria Math" panose="02040503050406030204" pitchFamily="18" charset="0"/>
                      </a:rPr>
                      <m:t>=</m:t>
                    </m:r>
                    <m:r>
                      <a:rPr lang="en-US" i="1">
                        <a:solidFill>
                          <a:schemeClr val="accent2"/>
                        </a:solidFill>
                        <a:latin typeface="Cambria Math"/>
                      </a:rPr>
                      <m:t>1611</m:t>
                    </m:r>
                    <m:r>
                      <a:rPr lang="en-US" i="1">
                        <a:solidFill>
                          <a:schemeClr val="accent2"/>
                        </a:solidFill>
                        <a:latin typeface="Cambria Math"/>
                      </a:rPr>
                      <m:t>,</m:t>
                    </m:r>
                    <m:r>
                      <a:rPr lang="en-US" i="1">
                        <a:solidFill>
                          <a:schemeClr val="accent2"/>
                        </a:solidFill>
                        <a:latin typeface="Cambria Math"/>
                      </a:rPr>
                      <m:t>81</m:t>
                    </m:r>
                    <m:r>
                      <a:rPr lang="en-US" i="1">
                        <a:solidFill>
                          <a:schemeClr val="accent2"/>
                        </a:solidFill>
                        <a:latin typeface="Cambria Math" panose="02040503050406030204" pitchFamily="18" charset="0"/>
                      </a:rPr>
                      <m:t>𝑃𝑎</m:t>
                    </m:r>
                  </m:oMath>
                </a14:m>
                <a:endParaRPr lang="lt-LT" dirty="0">
                  <a:solidFill>
                    <a:schemeClr val="accent2"/>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446638" y="1714500"/>
                <a:ext cx="2231869" cy="417678"/>
              </a:xfrm>
              <a:prstGeom prst="rect">
                <a:avLst/>
              </a:prstGeom>
              <a:blipFill rotWithShape="1">
                <a:blip r:embed="rId4"/>
                <a:stretch>
                  <a:fillRect l="-545"/>
                </a:stretch>
              </a:blipFill>
            </p:spPr>
            <p:txBody>
              <a:bodyPr/>
              <a:lstStyle/>
              <a:p>
                <a:r>
                  <a:rPr lang="lt-LT">
                    <a:noFill/>
                  </a:rPr>
                  <a:t> </a:t>
                </a:r>
              </a:p>
            </p:txBody>
          </p:sp>
        </mc:Fallback>
      </mc:AlternateContent>
      <p:pic>
        <p:nvPicPr>
          <p:cNvPr id="4098" name="Picture 2" descr="C:\Users\VARTOTOJAS\Desktop\339494752_781893423231484_1966578513364274519_n (2).jpg"/>
          <p:cNvPicPr>
            <a:picLocks noChangeAspect="1" noChangeArrowheads="1"/>
          </p:cNvPicPr>
          <p:nvPr/>
        </p:nvPicPr>
        <p:blipFill rotWithShape="1">
          <a:blip r:embed="rId5">
            <a:extLst>
              <a:ext uri="{28A0092B-C50C-407E-A947-70E740481C1C}">
                <a14:useLocalDpi xmlns:a14="http://schemas.microsoft.com/office/drawing/2010/main" val="0"/>
              </a:ext>
            </a:extLst>
          </a:blip>
          <a:srcRect t="10657" b="24516"/>
          <a:stretch/>
        </p:blipFill>
        <p:spPr bwMode="auto">
          <a:xfrm>
            <a:off x="4855499" y="2474137"/>
            <a:ext cx="1840065" cy="160138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VARTOTOJAS\Desktop\339574153_1300350664161363_399605354666295511_n (1).jpg"/>
          <p:cNvPicPr>
            <a:picLocks noChangeAspect="1" noChangeArrowheads="1"/>
          </p:cNvPicPr>
          <p:nvPr/>
        </p:nvPicPr>
        <p:blipFill rotWithShape="1">
          <a:blip r:embed="rId6">
            <a:extLst>
              <a:ext uri="{28A0092B-C50C-407E-A947-70E740481C1C}">
                <a14:useLocalDpi xmlns:a14="http://schemas.microsoft.com/office/drawing/2010/main" val="0"/>
              </a:ext>
            </a:extLst>
          </a:blip>
          <a:srcRect b="28538"/>
          <a:stretch/>
        </p:blipFill>
        <p:spPr bwMode="auto">
          <a:xfrm>
            <a:off x="3183858" y="2474136"/>
            <a:ext cx="1680649" cy="160138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Tiesioji rodyklės jungtis 7"/>
          <p:cNvCxnSpPr/>
          <p:nvPr/>
        </p:nvCxnSpPr>
        <p:spPr>
          <a:xfrm flipH="1">
            <a:off x="5995149" y="2626242"/>
            <a:ext cx="1785009" cy="589576"/>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6" name="Tiesioji jungtis 5"/>
          <p:cNvCxnSpPr/>
          <p:nvPr/>
        </p:nvCxnSpPr>
        <p:spPr>
          <a:xfrm>
            <a:off x="4068814" y="1508078"/>
            <a:ext cx="0" cy="869376"/>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Tiesioji jungtis 11"/>
          <p:cNvCxnSpPr/>
          <p:nvPr/>
        </p:nvCxnSpPr>
        <p:spPr>
          <a:xfrm>
            <a:off x="1241946" y="2047164"/>
            <a:ext cx="2826868"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042166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56"/>
        <p:cNvGrpSpPr/>
        <p:nvPr/>
      </p:nvGrpSpPr>
      <p:grpSpPr>
        <a:xfrm>
          <a:off x="0" y="0"/>
          <a:ext cx="0" cy="0"/>
          <a:chOff x="0" y="0"/>
          <a:chExt cx="0" cy="0"/>
        </a:xfrm>
      </p:grpSpPr>
      <p:sp>
        <p:nvSpPr>
          <p:cNvPr id="2057" name="Google Shape;2057;p87"/>
          <p:cNvSpPr txBox="1">
            <a:spLocks noGrp="1"/>
          </p:cNvSpPr>
          <p:nvPr>
            <p:ph type="title"/>
          </p:nvPr>
        </p:nvSpPr>
        <p:spPr>
          <a:xfrm>
            <a:off x="1569450" y="1152050"/>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t>UŽDAVINIAI</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7"/>
                                        </p:tgtEl>
                                        <p:attrNameLst>
                                          <p:attrName>style.visibility</p:attrName>
                                        </p:attrNameLst>
                                      </p:cBhvr>
                                      <p:to>
                                        <p:strVal val="visible"/>
                                      </p:to>
                                    </p:set>
                                    <p:animEffect transition="in" filter="fade">
                                      <p:cBhvr>
                                        <p:cTn id="7" dur="1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ABD693-CE0F-2354-449A-FEA3C73C88E9}"/>
              </a:ext>
            </a:extLst>
          </p:cNvPr>
          <p:cNvSpPr>
            <a:spLocks noGrp="1"/>
          </p:cNvSpPr>
          <p:nvPr>
            <p:ph type="title"/>
          </p:nvPr>
        </p:nvSpPr>
        <p:spPr/>
        <p:txBody>
          <a:bodyPr/>
          <a:lstStyle/>
          <a:p>
            <a:r>
              <a:rPr lang="en-GB" dirty="0">
                <a:latin typeface="Manjari" panose="020B0604020202020204" charset="0"/>
                <a:cs typeface="Manjari" panose="020B0604020202020204" charset="0"/>
              </a:rPr>
              <a:t>1</a:t>
            </a:r>
            <a:r>
              <a:rPr lang="en-GB" dirty="0"/>
              <a:t> </a:t>
            </a:r>
            <a:r>
              <a:rPr lang="en-GB" dirty="0" err="1"/>
              <a:t>uždavinys</a:t>
            </a:r>
            <a:endParaRPr lang="en-US" dirty="0"/>
          </a:p>
        </p:txBody>
      </p:sp>
      <p:sp>
        <p:nvSpPr>
          <p:cNvPr id="3" name="Subtitle 2">
            <a:extLst>
              <a:ext uri="{FF2B5EF4-FFF2-40B4-BE49-F238E27FC236}">
                <a16:creationId xmlns:a16="http://schemas.microsoft.com/office/drawing/2014/main" xmlns="" id="{569F1C02-E1E1-FCF0-C5F2-F372215B2F12}"/>
              </a:ext>
            </a:extLst>
          </p:cNvPr>
          <p:cNvSpPr>
            <a:spLocks noGrp="1"/>
          </p:cNvSpPr>
          <p:nvPr>
            <p:ph type="subTitle" idx="1"/>
          </p:nvPr>
        </p:nvSpPr>
        <p:spPr/>
        <p:txBody>
          <a:bodyPr/>
          <a:lstStyle/>
          <a:p>
            <a:r>
              <a:rPr lang="en-GB" dirty="0"/>
              <a:t>Jėgos</a:t>
            </a:r>
            <a:r>
              <a:rPr lang="en-GB" b="1" dirty="0"/>
              <a:t>,</a:t>
            </a:r>
            <a:r>
              <a:rPr lang="en-GB" dirty="0"/>
              <a:t> </a:t>
            </a:r>
            <a:r>
              <a:rPr lang="en-GB" b="1" dirty="0" err="1"/>
              <a:t>statmenai</a:t>
            </a:r>
            <a:r>
              <a:rPr lang="en-GB" b="1" dirty="0"/>
              <a:t> </a:t>
            </a:r>
            <a:r>
              <a:rPr lang="en-GB" dirty="0" err="1"/>
              <a:t>veikiančios</a:t>
            </a:r>
            <a:r>
              <a:rPr lang="en-GB" dirty="0"/>
              <a:t> </a:t>
            </a:r>
            <a:r>
              <a:rPr lang="en-GB" dirty="0" err="1"/>
              <a:t>paviršiaus</a:t>
            </a:r>
            <a:r>
              <a:rPr lang="en-GB" dirty="0"/>
              <a:t> </a:t>
            </a:r>
            <a:r>
              <a:rPr lang="en-GB" dirty="0" err="1"/>
              <a:t>ploto</a:t>
            </a:r>
            <a:r>
              <a:rPr lang="en-GB" dirty="0"/>
              <a:t> </a:t>
            </a:r>
            <a:r>
              <a:rPr lang="en-GB" b="1" dirty="0" err="1"/>
              <a:t>santykio</a:t>
            </a:r>
            <a:r>
              <a:rPr lang="en-GB" dirty="0"/>
              <a:t>, </a:t>
            </a:r>
            <a:r>
              <a:rPr lang="en-GB" dirty="0" err="1"/>
              <a:t>poveikis</a:t>
            </a:r>
            <a:r>
              <a:rPr lang="en-GB" dirty="0"/>
              <a:t> </a:t>
            </a:r>
            <a:r>
              <a:rPr lang="en-GB" dirty="0" err="1"/>
              <a:t>apibūdinamas</a:t>
            </a:r>
            <a:r>
              <a:rPr lang="en-GB" dirty="0"/>
              <a:t> </a:t>
            </a:r>
            <a:r>
              <a:rPr lang="en-GB" dirty="0" err="1"/>
              <a:t>fizikiniu</a:t>
            </a:r>
            <a:r>
              <a:rPr lang="en-GB" dirty="0"/>
              <a:t> </a:t>
            </a:r>
            <a:r>
              <a:rPr lang="en-GB" dirty="0" err="1"/>
              <a:t>dydžiu</a:t>
            </a:r>
            <a:r>
              <a:rPr lang="en-GB" dirty="0"/>
              <a:t>, </a:t>
            </a:r>
            <a:r>
              <a:rPr lang="en-GB" dirty="0" err="1"/>
              <a:t>vadinamu</a:t>
            </a:r>
            <a:r>
              <a:rPr lang="en-GB" dirty="0"/>
              <a:t> </a:t>
            </a:r>
            <a:r>
              <a:rPr lang="en-GB" b="1" dirty="0" err="1"/>
              <a:t>slėgiu</a:t>
            </a:r>
            <a:r>
              <a:rPr lang="lt-LT" b="1" dirty="0"/>
              <a:t>.</a:t>
            </a:r>
            <a:endParaRPr lang="en-US" b="1" dirty="0"/>
          </a:p>
        </p:txBody>
      </p:sp>
      <p:sp>
        <p:nvSpPr>
          <p:cNvPr id="4" name="Rectangle 3">
            <a:extLst>
              <a:ext uri="{FF2B5EF4-FFF2-40B4-BE49-F238E27FC236}">
                <a16:creationId xmlns:a16="http://schemas.microsoft.com/office/drawing/2014/main" xmlns="" id="{DF01F262-D470-04E9-D4AE-DA348B8F7BB4}"/>
              </a:ext>
            </a:extLst>
          </p:cNvPr>
          <p:cNvSpPr/>
          <p:nvPr/>
        </p:nvSpPr>
        <p:spPr>
          <a:xfrm>
            <a:off x="2983480" y="2832640"/>
            <a:ext cx="1087936" cy="22693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
        <p:nvSpPr>
          <p:cNvPr id="5" name="Rectangle 4">
            <a:extLst>
              <a:ext uri="{FF2B5EF4-FFF2-40B4-BE49-F238E27FC236}">
                <a16:creationId xmlns:a16="http://schemas.microsoft.com/office/drawing/2014/main" xmlns="" id="{D2CD7E73-7874-450E-FE0F-20756241216B}"/>
              </a:ext>
            </a:extLst>
          </p:cNvPr>
          <p:cNvSpPr/>
          <p:nvPr/>
        </p:nvSpPr>
        <p:spPr>
          <a:xfrm>
            <a:off x="2729851" y="3130318"/>
            <a:ext cx="887702" cy="22693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
        <p:nvSpPr>
          <p:cNvPr id="6" name="Rectangle 5">
            <a:extLst>
              <a:ext uri="{FF2B5EF4-FFF2-40B4-BE49-F238E27FC236}">
                <a16:creationId xmlns:a16="http://schemas.microsoft.com/office/drawing/2014/main" xmlns="" id="{A6252511-8668-471A-F79F-8F99DBC1095F}"/>
              </a:ext>
            </a:extLst>
          </p:cNvPr>
          <p:cNvSpPr/>
          <p:nvPr/>
        </p:nvSpPr>
        <p:spPr>
          <a:xfrm>
            <a:off x="5378496" y="3391482"/>
            <a:ext cx="601813" cy="270351"/>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Tree>
    <p:extLst>
      <p:ext uri="{BB962C8B-B14F-4D97-AF65-F5344CB8AC3E}">
        <p14:creationId xmlns:p14="http://schemas.microsoft.com/office/powerpoint/2010/main" val="230566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GB" dirty="0">
                <a:latin typeface="Manjari" panose="020B0604020202020204" charset="0"/>
                <a:cs typeface="Manjari" panose="020B0604020202020204" charset="0"/>
              </a:rPr>
              <a:t>2</a:t>
            </a:r>
            <a:r>
              <a:rPr lang="en-GB" dirty="0"/>
              <a:t> </a:t>
            </a:r>
            <a:r>
              <a:rPr lang="en-GB" dirty="0" err="1"/>
              <a:t>uždavinys</a:t>
            </a:r>
            <a:endParaRPr lang="lt-LT" dirty="0"/>
          </a:p>
        </p:txBody>
      </p:sp>
      <mc:AlternateContent xmlns:mc="http://schemas.openxmlformats.org/markup-compatibility/2006" xmlns:a14="http://schemas.microsoft.com/office/drawing/2010/main">
        <mc:Choice Requires="a14">
          <p:sp>
            <p:nvSpPr>
              <p:cNvPr id="3" name="Antrinis pavadinimas 2"/>
              <p:cNvSpPr>
                <a:spLocks noGrp="1"/>
              </p:cNvSpPr>
              <p:nvPr>
                <p:ph type="subTitle" idx="1"/>
              </p:nvPr>
            </p:nvSpPr>
            <p:spPr/>
            <p:txBody>
              <a:bodyPr/>
              <a:lstStyle/>
              <a:p>
                <a:r>
                  <a:rPr lang="en-GB" dirty="0" err="1"/>
                  <a:t>Slėgis</a:t>
                </a:r>
                <a:r>
                  <a:rPr lang="en-GB" dirty="0"/>
                  <a:t> </a:t>
                </a:r>
                <a:r>
                  <a:rPr lang="en-GB" dirty="0" err="1"/>
                  <a:t>žymimas</a:t>
                </a:r>
                <a:r>
                  <a:rPr lang="en-GB" dirty="0"/>
                  <a:t> </a:t>
                </a:r>
                <a:r>
                  <a:rPr lang="en-GB" b="1" dirty="0"/>
                  <a:t>P</a:t>
                </a:r>
                <a:r>
                  <a:rPr lang="en-GB" dirty="0"/>
                  <a:t>, </a:t>
                </a:r>
                <a:r>
                  <a:rPr lang="en-GB" dirty="0" err="1"/>
                  <a:t>skaičiuojamas</a:t>
                </a:r>
                <a:r>
                  <a:rPr lang="en-GB" dirty="0"/>
                  <a:t> </a:t>
                </a:r>
                <a:r>
                  <a:rPr lang="en-GB" dirty="0" err="1"/>
                  <a:t>pagal</a:t>
                </a:r>
                <a:r>
                  <a:rPr lang="en-GB" dirty="0"/>
                  <a:t> </a:t>
                </a:r>
                <a:r>
                  <a:rPr lang="en-GB" dirty="0" err="1"/>
                  <a:t>formulę</a:t>
                </a:r>
                <a:endParaRPr lang="lt-LT" dirty="0"/>
              </a:p>
              <a:p>
                <a14:m>
                  <m:oMath xmlns:m="http://schemas.openxmlformats.org/officeDocument/2006/math">
                    <m:r>
                      <a:rPr lang="en-GB" b="1" i="1" smtClean="0">
                        <a:latin typeface="Cambria Math" panose="02040503050406030204" pitchFamily="18" charset="0"/>
                      </a:rPr>
                      <m:t>𝒑</m:t>
                    </m:r>
                    <m:r>
                      <a:rPr lang="en-GB" b="1" i="1" smtClean="0">
                        <a:latin typeface="Cambria Math" panose="02040503050406030204" pitchFamily="18" charset="0"/>
                      </a:rPr>
                      <m:t>=</m:t>
                    </m:r>
                    <m:f>
                      <m:fPr>
                        <m:ctrlPr>
                          <a:rPr lang="en-GB" b="1" i="1" smtClean="0">
                            <a:solidFill>
                              <a:srgbClr val="836967"/>
                            </a:solidFill>
                            <a:latin typeface="Cambria Math"/>
                          </a:rPr>
                        </m:ctrlPr>
                      </m:fPr>
                      <m:num>
                        <m:r>
                          <a:rPr lang="en-GB" b="1" i="1" smtClean="0">
                            <a:latin typeface="Cambria Math" panose="02040503050406030204" pitchFamily="18" charset="0"/>
                          </a:rPr>
                          <m:t>𝑭</m:t>
                        </m:r>
                      </m:num>
                      <m:den>
                        <m:r>
                          <a:rPr lang="en-GB" b="1" i="1" smtClean="0">
                            <a:latin typeface="Cambria Math" panose="02040503050406030204" pitchFamily="18" charset="0"/>
                          </a:rPr>
                          <m:t>𝑺</m:t>
                        </m:r>
                      </m:den>
                    </m:f>
                  </m:oMath>
                </a14:m>
                <a:r>
                  <a:rPr lang="en-GB" dirty="0"/>
                  <a:t> , Si </a:t>
                </a:r>
                <a:r>
                  <a:rPr lang="en-GB" dirty="0" err="1"/>
                  <a:t>sistemoje</a:t>
                </a:r>
                <a:r>
                  <a:rPr lang="en-GB" dirty="0"/>
                  <a:t> </a:t>
                </a:r>
                <a:r>
                  <a:rPr lang="en-GB" dirty="0" err="1"/>
                  <a:t>matuojamas</a:t>
                </a:r>
                <a:r>
                  <a:rPr lang="en-GB" dirty="0"/>
                  <a:t> </a:t>
                </a:r>
                <a:r>
                  <a:rPr lang="en-GB" b="1" dirty="0" err="1"/>
                  <a:t>paskaliais</a:t>
                </a:r>
                <a:r>
                  <a:rPr lang="en-GB" dirty="0"/>
                  <a:t>, </a:t>
                </a:r>
                <a:r>
                  <a:rPr lang="en-GB" dirty="0" err="1"/>
                  <a:t>sutrumpintai</a:t>
                </a:r>
                <a:r>
                  <a:rPr lang="en-GB" dirty="0"/>
                  <a:t> </a:t>
                </a:r>
                <a:r>
                  <a:rPr lang="en-GB" b="1" dirty="0"/>
                  <a:t>Pa</a:t>
                </a:r>
                <a:r>
                  <a:rPr lang="en-GB" dirty="0"/>
                  <a:t>.</a:t>
                </a:r>
                <a:endParaRPr lang="lt-LT" b="1" dirty="0"/>
              </a:p>
            </p:txBody>
          </p:sp>
        </mc:Choice>
        <mc:Fallback xmlns="">
          <p:sp>
            <p:nvSpPr>
              <p:cNvPr id="3" name="Antrinis pavadinimas 2"/>
              <p:cNvSpPr>
                <a:spLocks noGrp="1" noRot="1" noChangeAspect="1" noMove="1" noResize="1" noEditPoints="1" noAdjustHandles="1" noChangeArrowheads="1" noChangeShapeType="1" noTextEdit="1"/>
              </p:cNvSpPr>
              <p:nvPr>
                <p:ph type="subTitle" idx="1"/>
              </p:nvPr>
            </p:nvSpPr>
            <p:spPr>
              <a:blipFill>
                <a:blip r:embed="rId2"/>
                <a:stretch>
                  <a:fillRect t="-1970"/>
                </a:stretch>
              </a:blipFill>
            </p:spPr>
            <p:txBody>
              <a:bodyPr/>
              <a:lstStyle/>
              <a:p>
                <a:r>
                  <a:rPr lang="lt-LT">
                    <a:noFill/>
                  </a:rPr>
                  <a:t> </a:t>
                </a:r>
              </a:p>
            </p:txBody>
          </p:sp>
        </mc:Fallback>
      </mc:AlternateContent>
      <p:sp>
        <p:nvSpPr>
          <p:cNvPr id="5" name="Rectangle 4">
            <a:extLst>
              <a:ext uri="{FF2B5EF4-FFF2-40B4-BE49-F238E27FC236}">
                <a16:creationId xmlns:a16="http://schemas.microsoft.com/office/drawing/2014/main" xmlns="" id="{1AA9C09C-C166-BF66-7A7A-938C840720E9}"/>
              </a:ext>
            </a:extLst>
          </p:cNvPr>
          <p:cNvSpPr/>
          <p:nvPr/>
        </p:nvSpPr>
        <p:spPr>
          <a:xfrm>
            <a:off x="3871182" y="2849991"/>
            <a:ext cx="126815" cy="240281"/>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
        <p:nvSpPr>
          <p:cNvPr id="6" name="Rectangle 5">
            <a:extLst>
              <a:ext uri="{FF2B5EF4-FFF2-40B4-BE49-F238E27FC236}">
                <a16:creationId xmlns:a16="http://schemas.microsoft.com/office/drawing/2014/main" xmlns="" id="{6BA90302-83A8-597B-1B2B-8AB95C1E1E2B}"/>
              </a:ext>
            </a:extLst>
          </p:cNvPr>
          <p:cNvSpPr/>
          <p:nvPr/>
        </p:nvSpPr>
        <p:spPr>
          <a:xfrm>
            <a:off x="2309360" y="3143668"/>
            <a:ext cx="607376" cy="413816"/>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a:solidFill>
                  <a:schemeClr val="accent2"/>
                </a:solidFill>
              </a:rPr>
              <a:t>........</a:t>
            </a:r>
            <a:endParaRPr lang="lt-LT" dirty="0">
              <a:solidFill>
                <a:schemeClr val="accent2"/>
              </a:solidFill>
            </a:endParaRPr>
          </a:p>
        </p:txBody>
      </p:sp>
      <p:sp>
        <p:nvSpPr>
          <p:cNvPr id="7" name="Rectangle 6">
            <a:extLst>
              <a:ext uri="{FF2B5EF4-FFF2-40B4-BE49-F238E27FC236}">
                <a16:creationId xmlns:a16="http://schemas.microsoft.com/office/drawing/2014/main" xmlns="" id="{991D582F-7BCA-6E7F-E7B7-11D04E4A9E90}"/>
              </a:ext>
            </a:extLst>
          </p:cNvPr>
          <p:cNvSpPr/>
          <p:nvPr/>
        </p:nvSpPr>
        <p:spPr>
          <a:xfrm>
            <a:off x="5720005" y="3143668"/>
            <a:ext cx="1054563" cy="413816"/>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
        <p:nvSpPr>
          <p:cNvPr id="8" name="Rectangle 7">
            <a:extLst>
              <a:ext uri="{FF2B5EF4-FFF2-40B4-BE49-F238E27FC236}">
                <a16:creationId xmlns:a16="http://schemas.microsoft.com/office/drawing/2014/main" xmlns="" id="{15A4539B-D812-7FE9-CBA6-47C0C646AD1A}"/>
              </a:ext>
            </a:extLst>
          </p:cNvPr>
          <p:cNvSpPr/>
          <p:nvPr/>
        </p:nvSpPr>
        <p:spPr>
          <a:xfrm>
            <a:off x="5323988" y="3502976"/>
            <a:ext cx="249180" cy="288113"/>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Tree>
    <p:extLst>
      <p:ext uri="{BB962C8B-B14F-4D97-AF65-F5344CB8AC3E}">
        <p14:creationId xmlns:p14="http://schemas.microsoft.com/office/powerpoint/2010/main" val="252950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904250" y="-364750"/>
            <a:ext cx="6005100" cy="1516800"/>
          </a:xfrm>
        </p:spPr>
        <p:txBody>
          <a:bodyPr/>
          <a:lstStyle/>
          <a:p>
            <a:r>
              <a:rPr lang="en-GB" dirty="0">
                <a:latin typeface="Manjari" panose="020B0604020202020204" charset="0"/>
                <a:cs typeface="Manjari" panose="020B0604020202020204" charset="0"/>
              </a:rPr>
              <a:t>3</a:t>
            </a:r>
            <a:r>
              <a:rPr lang="en-GB" dirty="0"/>
              <a:t> </a:t>
            </a:r>
            <a:r>
              <a:rPr lang="en-GB" dirty="0" err="1"/>
              <a:t>uždavinys</a:t>
            </a:r>
            <a:endParaRPr lang="lt-LT" dirty="0"/>
          </a:p>
        </p:txBody>
      </p:sp>
      <p:sp>
        <p:nvSpPr>
          <p:cNvPr id="3" name="Antrinis pavadinimas 2"/>
          <p:cNvSpPr>
            <a:spLocks noGrp="1"/>
          </p:cNvSpPr>
          <p:nvPr>
            <p:ph type="subTitle" idx="1"/>
          </p:nvPr>
        </p:nvSpPr>
        <p:spPr>
          <a:xfrm>
            <a:off x="2239050" y="1194086"/>
            <a:ext cx="5335500" cy="1235100"/>
          </a:xfrm>
        </p:spPr>
        <p:txBody>
          <a:bodyPr/>
          <a:lstStyle/>
          <a:p>
            <a:r>
              <a:rPr lang="en-GB" dirty="0" err="1"/>
              <a:t>Apskaičiuokite</a:t>
            </a:r>
            <a:r>
              <a:rPr lang="en-GB" dirty="0"/>
              <a:t> </a:t>
            </a:r>
            <a:r>
              <a:rPr lang="en-GB" dirty="0" err="1"/>
              <a:t>slėgį</a:t>
            </a:r>
            <a:r>
              <a:rPr lang="en-GB" dirty="0"/>
              <a:t>, </a:t>
            </a:r>
            <a:r>
              <a:rPr lang="en-GB" dirty="0" err="1"/>
              <a:t>kuris</a:t>
            </a:r>
            <a:r>
              <a:rPr lang="en-GB" dirty="0"/>
              <a:t> </a:t>
            </a:r>
            <a:r>
              <a:rPr lang="en-GB" dirty="0" err="1"/>
              <a:t>sukuriamas</a:t>
            </a:r>
            <a:r>
              <a:rPr lang="en-GB" dirty="0"/>
              <a:t> 50 N jėga </a:t>
            </a:r>
            <a:r>
              <a:rPr lang="en-GB" dirty="0" err="1"/>
              <a:t>spaudžiant</a:t>
            </a:r>
            <a:r>
              <a:rPr lang="en-GB" dirty="0"/>
              <a:t> </a:t>
            </a:r>
            <a:r>
              <a:rPr lang="en-GB" dirty="0" err="1"/>
              <a:t>smeigtuk</a:t>
            </a:r>
            <a:r>
              <a:rPr lang="lt-LT" dirty="0"/>
              <a:t>ą į medinį stendą. Smeigtuko smaigalio plotas 0,5 mm</a:t>
            </a:r>
            <a:endParaRPr lang="ru-RU"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E8F3AD3F-117F-68F3-C4A5-4662B9AEB8CC}"/>
                  </a:ext>
                </a:extLst>
              </p:cNvPr>
              <p:cNvSpPr txBox="1"/>
              <p:nvPr/>
            </p:nvSpPr>
            <p:spPr>
              <a:xfrm>
                <a:off x="1635241" y="2560426"/>
                <a:ext cx="6868012" cy="1298369"/>
              </a:xfrm>
              <a:prstGeom prst="rect">
                <a:avLst/>
              </a:prstGeom>
              <a:noFill/>
            </p:spPr>
            <p:txBody>
              <a:bodyPr wrap="square" rtlCol="0">
                <a:spAutoFit/>
              </a:bodyPr>
              <a:lstStyle/>
              <a:p>
                <a:r>
                  <a:rPr lang="en-GB" i="1" dirty="0">
                    <a:latin typeface="Cambria Math" panose="02040503050406030204" pitchFamily="18" charset="0"/>
                  </a:rPr>
                  <a:t>F = 50 N                                                </a:t>
                </a:r>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 </m:t>
                    </m:r>
                    <m:f>
                      <m:fPr>
                        <m:ctrlPr>
                          <a:rPr lang="en-US" b="0" i="1" smtClean="0">
                            <a:latin typeface="Cambria Math"/>
                          </a:rPr>
                        </m:ctrlPr>
                      </m:fPr>
                      <m:num>
                        <m:r>
                          <a:rPr lang="en-US" b="0" i="1" smtClean="0">
                            <a:latin typeface="Cambria Math" panose="02040503050406030204" pitchFamily="18" charset="0"/>
                          </a:rPr>
                          <m:t>𝐹</m:t>
                        </m:r>
                      </m:num>
                      <m:den>
                        <m:r>
                          <a:rPr lang="en-US" b="0" i="1" smtClean="0">
                            <a:latin typeface="Cambria Math" panose="02040503050406030204" pitchFamily="18" charset="0"/>
                          </a:rPr>
                          <m:t>𝑆</m:t>
                        </m:r>
                      </m:den>
                    </m:f>
                  </m:oMath>
                </a14:m>
                <a:endParaRPr lang="en-GB" i="1" dirty="0">
                  <a:latin typeface="Cambria Math" panose="02040503050406030204" pitchFamily="18" charset="0"/>
                </a:endParaRPr>
              </a:p>
              <a:p>
                <a14:m>
                  <m:oMath xmlns:m="http://schemas.openxmlformats.org/officeDocument/2006/math">
                    <m:r>
                      <a:rPr lang="en-US" i="1">
                        <a:latin typeface="Cambria Math" panose="02040503050406030204" pitchFamily="18" charset="0"/>
                      </a:rPr>
                      <m:t>𝑆</m:t>
                    </m:r>
                    <m:r>
                      <a:rPr lang="en-US" i="1">
                        <a:latin typeface="Cambria Math" panose="02040503050406030204" pitchFamily="18" charset="0"/>
                      </a:rPr>
                      <m:t>=</m:t>
                    </m:r>
                    <m:r>
                      <a:rPr lang="en-US" i="1">
                        <a:latin typeface="Cambria Math" panose="02040503050406030204" pitchFamily="18" charset="0"/>
                      </a:rPr>
                      <m:t>0</m:t>
                    </m:r>
                    <m:r>
                      <a:rPr lang="en-US" i="1">
                        <a:latin typeface="Cambria Math" panose="02040503050406030204" pitchFamily="18" charset="0"/>
                      </a:rPr>
                      <m:t>,</m:t>
                    </m:r>
                    <m:r>
                      <a:rPr lang="en-US" i="1">
                        <a:latin typeface="Cambria Math" panose="02040503050406030204" pitchFamily="18" charset="0"/>
                      </a:rPr>
                      <m:t>5</m:t>
                    </m:r>
                    <m:r>
                      <a:rPr lang="en-US" i="1">
                        <a:latin typeface="Cambria Math" panose="02040503050406030204" pitchFamily="18" charset="0"/>
                      </a:rPr>
                      <m:t> </m:t>
                    </m:r>
                    <m:sSup>
                      <m:sSupPr>
                        <m:ctrlPr>
                          <a:rPr lang="en-US" i="1">
                            <a:latin typeface="Cambria Math"/>
                          </a:rPr>
                        </m:ctrlPr>
                      </m:sSupPr>
                      <m:e>
                        <m:r>
                          <a:rPr lang="en-US" b="0" i="1" smtClean="0">
                            <a:latin typeface="Cambria Math" panose="02040503050406030204" pitchFamily="18" charset="0"/>
                          </a:rPr>
                          <m:t>𝑚</m:t>
                        </m:r>
                        <m:r>
                          <a:rPr lang="en-US" i="1">
                            <a:latin typeface="Cambria Math" panose="02040503050406030204" pitchFamily="18" charset="0"/>
                          </a:rPr>
                          <m:t>𝑚</m:t>
                        </m:r>
                      </m:e>
                      <m:sup>
                        <m:r>
                          <a:rPr lang="en-US" i="1">
                            <a:latin typeface="Cambria Math" panose="02040503050406030204" pitchFamily="18" charset="0"/>
                          </a:rPr>
                          <m:t>2</m:t>
                        </m:r>
                      </m:sup>
                    </m:sSup>
                    <m:r>
                      <a:rPr lang="en-US" i="1">
                        <a:latin typeface="Cambria Math" panose="02040503050406030204" pitchFamily="18" charset="0"/>
                      </a:rPr>
                      <m:t>=</m:t>
                    </m:r>
                    <m:r>
                      <a:rPr lang="en-US" i="1">
                        <a:latin typeface="Cambria Math" panose="02040503050406030204" pitchFamily="18" charset="0"/>
                      </a:rPr>
                      <m:t>0</m:t>
                    </m:r>
                    <m:r>
                      <a:rPr lang="en-US" i="1">
                        <a:latin typeface="Cambria Math" panose="02040503050406030204" pitchFamily="18" charset="0"/>
                      </a:rPr>
                      <m:t>.</m:t>
                    </m:r>
                    <m:r>
                      <a:rPr lang="en-US" i="1">
                        <a:latin typeface="Cambria Math" panose="02040503050406030204" pitchFamily="18" charset="0"/>
                      </a:rPr>
                      <m:t>0000005</m:t>
                    </m:r>
                    <m:r>
                      <a:rPr lang="en-US" i="1">
                        <a:latin typeface="Cambria Math" panose="02040503050406030204" pitchFamily="18" charset="0"/>
                      </a:rPr>
                      <m:t> </m:t>
                    </m:r>
                    <m:sSup>
                      <m:sSupPr>
                        <m:ctrlPr>
                          <a:rPr lang="en-US" i="1">
                            <a:latin typeface="Cambria Math"/>
                          </a:rPr>
                        </m:ctrlPr>
                      </m:sSupPr>
                      <m:e>
                        <m:r>
                          <a:rPr lang="en-US" i="1">
                            <a:latin typeface="Cambria Math" panose="02040503050406030204" pitchFamily="18" charset="0"/>
                          </a:rPr>
                          <m:t>𝑚</m:t>
                        </m:r>
                      </m:e>
                      <m:sup>
                        <m:r>
                          <a:rPr lang="en-US" i="1">
                            <a:latin typeface="Cambria Math" panose="02040503050406030204" pitchFamily="18" charset="0"/>
                          </a:rPr>
                          <m:t>2</m:t>
                        </m:r>
                      </m:sup>
                    </m:sSup>
                  </m:oMath>
                </a14:m>
                <a:r>
                  <a:rPr lang="en-US" dirty="0">
                    <a:latin typeface="Cambria Math" panose="02040503050406030204" pitchFamily="18" charset="0"/>
                    <a:ea typeface="Cambria Math" panose="02040503050406030204" pitchFamily="18" charset="0"/>
                  </a:rPr>
                  <a:t>      </a:t>
                </a:r>
                <a14:m>
                  <m:oMath xmlns:m="http://schemas.openxmlformats.org/officeDocument/2006/math">
                    <m:r>
                      <a:rPr lang="en-US" b="0" i="1" dirty="0" smtClean="0">
                        <a:latin typeface="Cambria Math" panose="02040503050406030204" pitchFamily="18" charset="0"/>
                        <a:ea typeface="Cambria Math" panose="02040503050406030204" pitchFamily="18" charset="0"/>
                      </a:rPr>
                      <m:t>𝑝</m:t>
                    </m:r>
                    <m:r>
                      <a:rPr lang="en-US" b="0" i="1" dirty="0" smtClean="0">
                        <a:latin typeface="Cambria Math" panose="02040503050406030204" pitchFamily="18" charset="0"/>
                        <a:ea typeface="Cambria Math" panose="02040503050406030204" pitchFamily="18" charset="0"/>
                      </a:rPr>
                      <m:t>= </m:t>
                    </m:r>
                    <m:f>
                      <m:fPr>
                        <m:ctrlPr>
                          <a:rPr lang="en-US" b="0" i="1" dirty="0" smtClean="0">
                            <a:latin typeface="Cambria Math"/>
                            <a:ea typeface="Cambria Math" panose="02040503050406030204" pitchFamily="18" charset="0"/>
                          </a:rPr>
                        </m:ctrlPr>
                      </m:fPr>
                      <m:num>
                        <m:r>
                          <a:rPr lang="en-US" b="0" i="1" dirty="0" smtClean="0">
                            <a:latin typeface="Cambria Math" panose="02040503050406030204" pitchFamily="18" charset="0"/>
                            <a:ea typeface="Cambria Math" panose="02040503050406030204" pitchFamily="18" charset="0"/>
                          </a:rPr>
                          <m:t>50</m:t>
                        </m:r>
                        <m:r>
                          <a:rPr lang="en-US" b="0" i="1" dirty="0" smtClean="0">
                            <a:latin typeface="Cambria Math" panose="02040503050406030204" pitchFamily="18" charset="0"/>
                            <a:ea typeface="Cambria Math" panose="02040503050406030204" pitchFamily="18" charset="0"/>
                          </a:rPr>
                          <m:t> </m:t>
                        </m:r>
                        <m:r>
                          <a:rPr lang="en-US" b="0" i="1" dirty="0" smtClean="0">
                            <a:latin typeface="Cambria Math" panose="02040503050406030204" pitchFamily="18" charset="0"/>
                            <a:ea typeface="Cambria Math" panose="02040503050406030204" pitchFamily="18" charset="0"/>
                          </a:rPr>
                          <m:t>𝑁</m:t>
                        </m:r>
                      </m:num>
                      <m:den>
                        <m:r>
                          <a:rPr lang="en-US" b="0" i="1" dirty="0" smtClean="0">
                            <a:latin typeface="Cambria Math" panose="02040503050406030204" pitchFamily="18" charset="0"/>
                            <a:ea typeface="Cambria Math" panose="02040503050406030204" pitchFamily="18" charset="0"/>
                          </a:rPr>
                          <m:t>0</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0000005</m:t>
                        </m:r>
                        <m:r>
                          <a:rPr lang="en-US" b="0" i="1" dirty="0" smtClean="0">
                            <a:latin typeface="Cambria Math" panose="02040503050406030204" pitchFamily="18" charset="0"/>
                            <a:ea typeface="Cambria Math" panose="02040503050406030204" pitchFamily="18" charset="0"/>
                          </a:rPr>
                          <m:t> </m:t>
                        </m:r>
                        <m:r>
                          <a:rPr lang="en-US" b="0" i="1" dirty="0" smtClean="0">
                            <a:latin typeface="Cambria Math" panose="02040503050406030204" pitchFamily="18" charset="0"/>
                            <a:ea typeface="Cambria Math" panose="02040503050406030204" pitchFamily="18" charset="0"/>
                          </a:rPr>
                          <m:t>𝑚</m:t>
                        </m:r>
                        <m:r>
                          <a:rPr lang="en-US" b="0" i="1" baseline="30000" dirty="0" smtClean="0">
                            <a:latin typeface="Cambria Math" panose="02040503050406030204" pitchFamily="18" charset="0"/>
                            <a:ea typeface="Cambria Math" panose="02040503050406030204" pitchFamily="18" charset="0"/>
                          </a:rPr>
                          <m:t>2</m:t>
                        </m:r>
                      </m:den>
                    </m:f>
                  </m:oMath>
                </a14:m>
                <a:endParaRPr lang="en-US" dirty="0">
                  <a:latin typeface="Cambria Math" panose="02040503050406030204" pitchFamily="18" charset="0"/>
                  <a:ea typeface="Cambria Math" panose="02040503050406030204" pitchFamily="18" charset="0"/>
                </a:endParaRPr>
              </a:p>
              <a:p>
                <a14:m>
                  <m:oMath xmlns:m="http://schemas.openxmlformats.org/officeDocument/2006/math">
                    <m:r>
                      <a:rPr lang="lt-LT" i="1">
                        <a:solidFill>
                          <a:srgbClr val="40474B"/>
                        </a:solidFill>
                        <a:latin typeface="Cambria Math" panose="02040503050406030204" pitchFamily="18" charset="0"/>
                      </a:rPr>
                      <m:t>𝑝</m:t>
                    </m:r>
                  </m:oMath>
                </a14:m>
                <a:r>
                  <a:rPr lang="en-US" i="1" dirty="0">
                    <a:solidFill>
                      <a:srgbClr val="40474B"/>
                    </a:solidFill>
                  </a:rPr>
                  <a:t> =</a:t>
                </a:r>
                <a:r>
                  <a:rPr lang="lt-LT" i="1" dirty="0">
                    <a:solidFill>
                      <a:srgbClr val="40474B"/>
                    </a:solidFill>
                  </a:rPr>
                  <a:t> ?</a:t>
                </a:r>
                <a:r>
                  <a:rPr lang="en-US" dirty="0">
                    <a:latin typeface="Cambria Math" panose="02040503050406030204" pitchFamily="18" charset="0"/>
                    <a:ea typeface="Cambria Math" panose="02040503050406030204" pitchFamily="18" charset="0"/>
                  </a:rPr>
                  <a:t>                                                       </a:t>
                </a:r>
                <a14:m>
                  <m:oMath xmlns:m="http://schemas.openxmlformats.org/officeDocument/2006/math">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100</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000</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000</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𝑃𝑎</m:t>
                    </m:r>
                  </m:oMath>
                </a14:m>
                <a:r>
                  <a:rPr lang="en-US" b="0" i="1" dirty="0">
                    <a:latin typeface="Cambria Math" panose="02040503050406030204" pitchFamily="18" charset="0"/>
                    <a:ea typeface="Cambria Math" panose="02040503050406030204" pitchFamily="18" charset="0"/>
                  </a:rPr>
                  <a:t/>
                </a:r>
                <a:br>
                  <a:rPr lang="en-US" b="0" i="1" dirty="0">
                    <a:latin typeface="Cambria Math" panose="02040503050406030204" pitchFamily="18" charset="0"/>
                    <a:ea typeface="Cambria Math" panose="02040503050406030204" pitchFamily="18" charset="0"/>
                  </a:rPr>
                </a:br>
                <a:endParaRPr lang="en-US" baseline="-25000" dirty="0">
                  <a:solidFill>
                    <a:srgbClr val="40474B"/>
                  </a:solidFill>
                </a:endParaRPr>
              </a:p>
              <a:p>
                <a:endParaRPr lang="en-US" dirty="0">
                  <a:latin typeface="Cambria Math" panose="02040503050406030204" pitchFamily="18" charset="0"/>
                  <a:ea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E8F3AD3F-117F-68F3-C4A5-4662B9AEB8CC}"/>
                  </a:ext>
                </a:extLst>
              </p:cNvPr>
              <p:cNvSpPr txBox="1">
                <a:spLocks noRot="1" noChangeAspect="1" noMove="1" noResize="1" noEditPoints="1" noAdjustHandles="1" noChangeArrowheads="1" noChangeShapeType="1" noTextEdit="1"/>
              </p:cNvSpPr>
              <p:nvPr/>
            </p:nvSpPr>
            <p:spPr>
              <a:xfrm>
                <a:off x="1635241" y="2560426"/>
                <a:ext cx="6868012" cy="1298369"/>
              </a:xfrm>
              <a:prstGeom prst="rect">
                <a:avLst/>
              </a:prstGeom>
              <a:blipFill>
                <a:blip r:embed="rId2"/>
                <a:stretch>
                  <a:fillRect l="-266"/>
                </a:stretch>
              </a:blipFill>
            </p:spPr>
            <p:txBody>
              <a:bodyPr/>
              <a:lstStyle/>
              <a:p>
                <a:r>
                  <a:rPr lang="lt-LT">
                    <a:noFill/>
                  </a:rPr>
                  <a:t> </a:t>
                </a:r>
              </a:p>
            </p:txBody>
          </p:sp>
        </mc:Fallback>
      </mc:AlternateContent>
      <p:cxnSp>
        <p:nvCxnSpPr>
          <p:cNvPr id="6" name="Straight Connector 5">
            <a:extLst>
              <a:ext uri="{FF2B5EF4-FFF2-40B4-BE49-F238E27FC236}">
                <a16:creationId xmlns:a16="http://schemas.microsoft.com/office/drawing/2014/main" xmlns="" id="{105D4CA5-DEF6-28B8-6B26-FC96ACBAC5F1}"/>
              </a:ext>
            </a:extLst>
          </p:cNvPr>
          <p:cNvCxnSpPr/>
          <p:nvPr/>
        </p:nvCxnSpPr>
        <p:spPr>
          <a:xfrm>
            <a:off x="4151509" y="2571750"/>
            <a:ext cx="0" cy="1199316"/>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xmlns="" id="{74CA1563-429E-8A2D-DBEE-9181B96C6035}"/>
              </a:ext>
            </a:extLst>
          </p:cNvPr>
          <p:cNvCxnSpPr>
            <a:cxnSpLocks/>
            <a:stCxn id="4" idx="1"/>
          </p:cNvCxnSpPr>
          <p:nvPr/>
        </p:nvCxnSpPr>
        <p:spPr>
          <a:xfrm>
            <a:off x="1635241" y="3209611"/>
            <a:ext cx="2516268"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50001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569450" y="-407994"/>
            <a:ext cx="6005100" cy="1516800"/>
          </a:xfrm>
        </p:spPr>
        <p:txBody>
          <a:bodyPr/>
          <a:lstStyle/>
          <a:p>
            <a:r>
              <a:rPr lang="en-GB" b="0" dirty="0">
                <a:latin typeface="Manjari" panose="020B0604020202020204" charset="0"/>
                <a:cs typeface="Manjari" panose="020B0604020202020204" charset="0"/>
              </a:rPr>
              <a:t>4</a:t>
            </a:r>
            <a:r>
              <a:rPr lang="en-GB" b="0" dirty="0"/>
              <a:t> </a:t>
            </a:r>
            <a:r>
              <a:rPr lang="en-GB" dirty="0" err="1"/>
              <a:t>uždavinys</a:t>
            </a:r>
            <a:endParaRPr lang="lt-LT" dirty="0"/>
          </a:p>
        </p:txBody>
      </p:sp>
      <p:sp>
        <p:nvSpPr>
          <p:cNvPr id="3" name="Antrinis pavadinimas 2"/>
          <p:cNvSpPr>
            <a:spLocks noGrp="1"/>
          </p:cNvSpPr>
          <p:nvPr>
            <p:ph type="subTitle" idx="1"/>
          </p:nvPr>
        </p:nvSpPr>
        <p:spPr>
          <a:xfrm>
            <a:off x="1904250" y="1108806"/>
            <a:ext cx="5335500" cy="1235100"/>
          </a:xfrm>
        </p:spPr>
        <p:txBody>
          <a:bodyPr/>
          <a:lstStyle/>
          <a:p>
            <a:r>
              <a:rPr lang="en-GB" dirty="0" err="1"/>
              <a:t>Plentvolis</a:t>
            </a:r>
            <a:r>
              <a:rPr lang="en-GB" dirty="0"/>
              <a:t>, </a:t>
            </a:r>
            <a:r>
              <a:rPr lang="en-GB" dirty="0" err="1"/>
              <a:t>kuriuo</a:t>
            </a:r>
            <a:r>
              <a:rPr lang="en-GB" dirty="0"/>
              <a:t> </a:t>
            </a:r>
            <a:r>
              <a:rPr lang="en-GB" dirty="0" err="1"/>
              <a:t>sutankinamas</a:t>
            </a:r>
            <a:r>
              <a:rPr lang="en-GB" dirty="0"/>
              <a:t> </a:t>
            </a:r>
            <a:r>
              <a:rPr lang="en-GB" dirty="0" err="1"/>
              <a:t>ir</a:t>
            </a:r>
            <a:r>
              <a:rPr lang="en-GB" dirty="0"/>
              <a:t> </a:t>
            </a:r>
            <a:r>
              <a:rPr lang="en-GB" dirty="0" err="1"/>
              <a:t>suvaluojamas</a:t>
            </a:r>
            <a:r>
              <a:rPr lang="en-GB" dirty="0"/>
              <a:t> </a:t>
            </a:r>
            <a:r>
              <a:rPr lang="en-GB" dirty="0" err="1"/>
              <a:t>asfaltas</a:t>
            </a:r>
            <a:r>
              <a:rPr lang="en-GB" dirty="0"/>
              <a:t>, </a:t>
            </a:r>
            <a:r>
              <a:rPr lang="en-GB" dirty="0" err="1"/>
              <a:t>sukuria</a:t>
            </a:r>
            <a:r>
              <a:rPr lang="en-GB" dirty="0"/>
              <a:t> 400000 Pa </a:t>
            </a:r>
            <a:r>
              <a:rPr lang="en-GB" dirty="0" err="1"/>
              <a:t>slėgį</a:t>
            </a:r>
            <a:r>
              <a:rPr lang="en-GB" dirty="0"/>
              <a:t>. Volo </a:t>
            </a:r>
            <a:r>
              <a:rPr lang="en-GB" dirty="0" err="1"/>
              <a:t>atramos</a:t>
            </a:r>
            <a:r>
              <a:rPr lang="en-GB" dirty="0"/>
              <a:t> </a:t>
            </a:r>
            <a:r>
              <a:rPr lang="en-GB" dirty="0" err="1"/>
              <a:t>plotas</a:t>
            </a:r>
            <a:r>
              <a:rPr lang="en-GB" dirty="0"/>
              <a:t> 0,12 m</a:t>
            </a:r>
            <a:r>
              <a:rPr lang="en-GB" baseline="30000" dirty="0"/>
              <a:t>2</a:t>
            </a:r>
            <a:r>
              <a:rPr lang="en-GB" dirty="0"/>
              <a:t>. </a:t>
            </a:r>
            <a:r>
              <a:rPr lang="en-GB" dirty="0" err="1"/>
              <a:t>Kokia</a:t>
            </a:r>
            <a:r>
              <a:rPr lang="en-GB" dirty="0"/>
              <a:t> </a:t>
            </a:r>
            <a:r>
              <a:rPr lang="en-GB" dirty="0" err="1"/>
              <a:t>volo</a:t>
            </a:r>
            <a:r>
              <a:rPr lang="en-GB" dirty="0"/>
              <a:t> </a:t>
            </a:r>
            <a:r>
              <a:rPr lang="en-GB" dirty="0" err="1"/>
              <a:t>masė</a:t>
            </a:r>
            <a:r>
              <a:rPr lang="en-GB" dirty="0"/>
              <a:t>?</a:t>
            </a:r>
            <a:endParaRPr lang="lt-LT"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546B7C7C-D611-4786-93CC-6C7CE3A7BBEC}"/>
                  </a:ext>
                </a:extLst>
              </p:cNvPr>
              <p:cNvSpPr txBox="1"/>
              <p:nvPr/>
            </p:nvSpPr>
            <p:spPr>
              <a:xfrm>
                <a:off x="2182546" y="2343906"/>
                <a:ext cx="5246120" cy="11104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400</m:t>
                    </m:r>
                    <m:r>
                      <a:rPr lang="en-US" b="0" i="1" smtClean="0">
                        <a:latin typeface="Cambria Math" panose="02040503050406030204" pitchFamily="18" charset="0"/>
                      </a:rPr>
                      <m:t> </m:t>
                    </m:r>
                    <m:r>
                      <a:rPr lang="en-US" b="0" i="1" smtClean="0">
                        <a:latin typeface="Cambria Math" panose="02040503050406030204" pitchFamily="18" charset="0"/>
                      </a:rPr>
                      <m:t>000</m:t>
                    </m:r>
                    <m:r>
                      <a:rPr lang="en-US" b="0" i="1" smtClean="0">
                        <a:latin typeface="Cambria Math" panose="02040503050406030204" pitchFamily="18" charset="0"/>
                      </a:rPr>
                      <m:t> </m:t>
                    </m:r>
                    <m:r>
                      <a:rPr lang="en-US" b="0" i="1" smtClean="0">
                        <a:latin typeface="Cambria Math" panose="02040503050406030204" pitchFamily="18" charset="0"/>
                      </a:rPr>
                      <m:t>𝑃𝑎</m:t>
                    </m:r>
                  </m:oMath>
                </a14:m>
                <a:r>
                  <a:rPr lang="en-US" b="0" dirty="0"/>
                  <a:t>                </a:t>
                </a:r>
                <a14:m>
                  <m:oMath xmlns:m="http://schemas.openxmlformats.org/officeDocument/2006/math">
                    <m:r>
                      <a:rPr lang="en-US" b="0" i="1" dirty="0" smtClean="0">
                        <a:latin typeface="Cambria Math" panose="02040503050406030204" pitchFamily="18" charset="0"/>
                      </a:rPr>
                      <m:t>𝑝</m:t>
                    </m:r>
                    <m:r>
                      <a:rPr lang="en-US" b="0" i="1" dirty="0" smtClean="0">
                        <a:latin typeface="Cambria Math" panose="02040503050406030204" pitchFamily="18" charset="0"/>
                      </a:rPr>
                      <m:t>=</m:t>
                    </m:r>
                    <m:f>
                      <m:fPr>
                        <m:ctrlPr>
                          <a:rPr lang="en-US" b="0" i="1" dirty="0" smtClean="0">
                            <a:latin typeface="Cambria Math"/>
                          </a:rPr>
                        </m:ctrlPr>
                      </m:fPr>
                      <m:num>
                        <m:r>
                          <a:rPr lang="en-US" b="0" i="1" dirty="0" smtClean="0">
                            <a:latin typeface="Cambria Math" panose="02040503050406030204" pitchFamily="18" charset="0"/>
                          </a:rPr>
                          <m:t>𝐹</m:t>
                        </m:r>
                      </m:num>
                      <m:den>
                        <m:r>
                          <a:rPr lang="en-US" b="0" i="1" dirty="0" smtClean="0">
                            <a:latin typeface="Cambria Math" panose="02040503050406030204" pitchFamily="18" charset="0"/>
                          </a:rPr>
                          <m:t>𝑆</m:t>
                        </m:r>
                      </m:den>
                    </m:f>
                    <m:r>
                      <a:rPr lang="en-US" b="0" i="1" dirty="0" smtClean="0">
                        <a:latin typeface="Cambria Math" panose="02040503050406030204" pitchFamily="18" charset="0"/>
                      </a:rPr>
                      <m:t>= </m:t>
                    </m:r>
                    <m:f>
                      <m:fPr>
                        <m:ctrlPr>
                          <a:rPr lang="en-US" b="0" i="1" dirty="0" smtClean="0">
                            <a:latin typeface="Cambria Math"/>
                          </a:rPr>
                        </m:ctrlPr>
                      </m:fPr>
                      <m:num>
                        <m:r>
                          <a:rPr lang="en-US" b="0" i="1" dirty="0" smtClean="0">
                            <a:latin typeface="Cambria Math" panose="02040503050406030204" pitchFamily="18" charset="0"/>
                          </a:rPr>
                          <m:t>𝑚</m:t>
                        </m:r>
                        <m:r>
                          <a:rPr lang="en-US" b="0" i="1" dirty="0" smtClean="0">
                            <a:latin typeface="Cambria Math" panose="02040503050406030204" pitchFamily="18" charset="0"/>
                          </a:rPr>
                          <m:t> ∙ </m:t>
                        </m:r>
                        <m:r>
                          <a:rPr lang="en-US" b="0" i="1" dirty="0" smtClean="0">
                            <a:latin typeface="Cambria Math" panose="02040503050406030204" pitchFamily="18" charset="0"/>
                            <a:ea typeface="Cambria Math" panose="02040503050406030204" pitchFamily="18" charset="0"/>
                          </a:rPr>
                          <m:t>𝑔</m:t>
                        </m:r>
                      </m:num>
                      <m:den>
                        <m:r>
                          <a:rPr lang="en-US" b="0" i="1" dirty="0" smtClean="0">
                            <a:latin typeface="Cambria Math" panose="02040503050406030204" pitchFamily="18" charset="0"/>
                          </a:rPr>
                          <m:t>𝑆</m:t>
                        </m:r>
                      </m:den>
                    </m:f>
                  </m:oMath>
                </a14:m>
                <a:r>
                  <a:rPr lang="en-US" b="0" dirty="0"/>
                  <a:t>        </a:t>
                </a:r>
                <a14:m>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 </m:t>
                    </m:r>
                    <m:f>
                      <m:fPr>
                        <m:ctrlPr>
                          <a:rPr lang="en-US" b="0" i="1" dirty="0" smtClean="0">
                            <a:latin typeface="Cambria Math"/>
                          </a:rPr>
                        </m:ctrlPr>
                      </m:fPr>
                      <m:num>
                        <m:r>
                          <a:rPr lang="en-US" b="0" i="1" dirty="0" smtClean="0">
                            <a:latin typeface="Cambria Math" panose="02040503050406030204" pitchFamily="18" charset="0"/>
                          </a:rPr>
                          <m:t>𝑝</m:t>
                        </m:r>
                        <m:r>
                          <a:rPr lang="en-US" b="0" i="1" dirty="0" smtClean="0">
                            <a:latin typeface="Cambria Math" panose="02040503050406030204" pitchFamily="18" charset="0"/>
                          </a:rPr>
                          <m:t> ∙ </m:t>
                        </m:r>
                        <m:r>
                          <a:rPr lang="en-US" b="0" i="1" dirty="0" smtClean="0">
                            <a:latin typeface="Cambria Math" panose="02040503050406030204" pitchFamily="18" charset="0"/>
                            <a:ea typeface="Cambria Math" panose="02040503050406030204" pitchFamily="18" charset="0"/>
                          </a:rPr>
                          <m:t>𝑆</m:t>
                        </m:r>
                      </m:num>
                      <m:den>
                        <m:r>
                          <a:rPr lang="en-US" b="0" i="1" dirty="0" smtClean="0">
                            <a:latin typeface="Cambria Math" panose="02040503050406030204" pitchFamily="18" charset="0"/>
                          </a:rPr>
                          <m:t>𝑔</m:t>
                        </m:r>
                      </m:den>
                    </m:f>
                  </m:oMath>
                </a14:m>
                <a:endParaRPr lang="en-US" b="0" dirty="0"/>
              </a:p>
              <a:p>
                <a14:m>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12</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baseline="30000" smtClean="0">
                        <a:latin typeface="Cambria Math" panose="02040503050406030204" pitchFamily="18" charset="0"/>
                      </a:rPr>
                      <m:t>2</m:t>
                    </m:r>
                  </m:oMath>
                </a14:m>
                <a:r>
                  <a:rPr lang="en-US" b="0" baseline="30000" dirty="0"/>
                  <a:t>                                </a:t>
                </a:r>
                <a14:m>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 </m:t>
                    </m:r>
                    <m:f>
                      <m:fPr>
                        <m:ctrlPr>
                          <a:rPr lang="en-US" b="0" i="1" dirty="0" smtClean="0">
                            <a:latin typeface="Cambria Math"/>
                          </a:rPr>
                        </m:ctrlPr>
                      </m:fPr>
                      <m:num>
                        <m:r>
                          <a:rPr lang="en-US" b="0" i="1" dirty="0" smtClean="0">
                            <a:latin typeface="Cambria Math" panose="02040503050406030204" pitchFamily="18" charset="0"/>
                          </a:rPr>
                          <m:t>400</m:t>
                        </m:r>
                        <m:r>
                          <a:rPr lang="en-US" b="0" i="1" dirty="0" smtClean="0">
                            <a:latin typeface="Cambria Math" panose="02040503050406030204" pitchFamily="18" charset="0"/>
                          </a:rPr>
                          <m:t> </m:t>
                        </m:r>
                        <m:r>
                          <a:rPr lang="en-US" b="0" i="1" dirty="0" smtClean="0">
                            <a:latin typeface="Cambria Math" panose="02040503050406030204" pitchFamily="18" charset="0"/>
                          </a:rPr>
                          <m:t>000</m:t>
                        </m:r>
                        <m:r>
                          <a:rPr lang="en-US" b="0" i="1" dirty="0" smtClean="0">
                            <a:latin typeface="Cambria Math" panose="02040503050406030204" pitchFamily="18" charset="0"/>
                          </a:rPr>
                          <m:t> </m:t>
                        </m:r>
                        <m:r>
                          <a:rPr lang="en-US" b="0" i="1" dirty="0" smtClean="0">
                            <a:latin typeface="Cambria Math" panose="02040503050406030204" pitchFamily="18" charset="0"/>
                          </a:rPr>
                          <m:t>𝑃𝑎</m:t>
                        </m:r>
                        <m:r>
                          <a:rPr lang="en-US" b="0" i="1" dirty="0" smtClean="0">
                            <a:latin typeface="Cambria Math" panose="02040503050406030204" pitchFamily="18" charset="0"/>
                          </a:rPr>
                          <m:t> ∙ </m:t>
                        </m:r>
                        <m:r>
                          <a:rPr lang="en-US" b="0" i="1" dirty="0" smtClean="0">
                            <a:latin typeface="Cambria Math" panose="02040503050406030204" pitchFamily="18" charset="0"/>
                          </a:rPr>
                          <m:t>0</m:t>
                        </m:r>
                        <m:r>
                          <a:rPr lang="en-US" b="0" i="1" dirty="0" smtClean="0">
                            <a:latin typeface="Cambria Math" panose="02040503050406030204" pitchFamily="18" charset="0"/>
                          </a:rPr>
                          <m:t>,</m:t>
                        </m:r>
                        <m:r>
                          <a:rPr lang="en-US" b="0" i="1" dirty="0" smtClean="0">
                            <a:latin typeface="Cambria Math" panose="02040503050406030204" pitchFamily="18" charset="0"/>
                          </a:rPr>
                          <m:t>12</m:t>
                        </m:r>
                        <m:r>
                          <a:rPr lang="en-US" b="0" i="1" dirty="0" smtClean="0">
                            <a:latin typeface="Cambria Math" panose="02040503050406030204" pitchFamily="18" charset="0"/>
                          </a:rPr>
                          <m:t> </m:t>
                        </m:r>
                        <m:r>
                          <a:rPr lang="en-US" b="0" i="1" dirty="0" smtClean="0">
                            <a:latin typeface="Cambria Math" panose="02040503050406030204" pitchFamily="18" charset="0"/>
                            <a:ea typeface="Cambria Math" panose="02040503050406030204" pitchFamily="18" charset="0"/>
                          </a:rPr>
                          <m:t>𝑚</m:t>
                        </m:r>
                        <m:r>
                          <a:rPr lang="en-US" b="0" i="1" baseline="30000" dirty="0" smtClean="0">
                            <a:latin typeface="Cambria Math" panose="02040503050406030204" pitchFamily="18" charset="0"/>
                            <a:ea typeface="Cambria Math" panose="02040503050406030204" pitchFamily="18" charset="0"/>
                          </a:rPr>
                          <m:t>2</m:t>
                        </m:r>
                      </m:num>
                      <m:den>
                        <m:r>
                          <a:rPr lang="en-US" b="0" i="1" dirty="0" smtClean="0">
                            <a:latin typeface="Cambria Math" panose="02040503050406030204" pitchFamily="18" charset="0"/>
                          </a:rPr>
                          <m:t>10</m:t>
                        </m:r>
                        <m:r>
                          <a:rPr lang="en-US" b="0" i="1" dirty="0" smtClean="0">
                            <a:latin typeface="Cambria Math" panose="02040503050406030204" pitchFamily="18" charset="0"/>
                          </a:rPr>
                          <m:t> </m:t>
                        </m:r>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𝑠</m:t>
                        </m:r>
                        <m:r>
                          <a:rPr lang="en-US" b="0" i="1" baseline="30000" dirty="0" smtClean="0">
                            <a:latin typeface="Cambria Math" panose="02040503050406030204" pitchFamily="18" charset="0"/>
                          </a:rPr>
                          <m:t>2</m:t>
                        </m:r>
                      </m:den>
                    </m:f>
                    <m:r>
                      <a:rPr lang="en-US" b="0" i="1" dirty="0" smtClean="0">
                        <a:latin typeface="Cambria Math" panose="02040503050406030204" pitchFamily="18" charset="0"/>
                      </a:rPr>
                      <m:t> </m:t>
                    </m:r>
                  </m:oMath>
                </a14:m>
                <a:r>
                  <a:rPr lang="en-US" b="0" baseline="30000" dirty="0"/>
                  <a:t/>
                </a:r>
                <a:br>
                  <a:rPr lang="en-US" b="0" baseline="30000" dirty="0"/>
                </a:br>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oMath>
                </a14:m>
                <a:r>
                  <a:rPr lang="en-US" b="0" baseline="30000" dirty="0"/>
                  <a:t>        </a:t>
                </a:r>
                <a:r>
                  <a:rPr lang="en-US" b="0" dirty="0"/>
                  <a:t>                          </a:t>
                </a:r>
                <a14:m>
                  <m:oMath xmlns:m="http://schemas.openxmlformats.org/officeDocument/2006/math">
                    <m:r>
                      <a:rPr lang="en-US" b="0" i="1" dirty="0" smtClean="0">
                        <a:latin typeface="Cambria Math" panose="02040503050406030204" pitchFamily="18" charset="0"/>
                      </a:rPr>
                      <m:t>𝑚</m:t>
                    </m:r>
                    <m:r>
                      <a:rPr lang="en-US" b="0" i="1" dirty="0" smtClean="0">
                        <a:latin typeface="Cambria Math" panose="02040503050406030204" pitchFamily="18" charset="0"/>
                      </a:rPr>
                      <m:t>=</m:t>
                    </m:r>
                    <m:r>
                      <a:rPr lang="en-US" b="0" i="1" dirty="0" smtClean="0">
                        <a:latin typeface="Cambria Math" panose="02040503050406030204" pitchFamily="18" charset="0"/>
                      </a:rPr>
                      <m:t>4800</m:t>
                    </m:r>
                    <m:r>
                      <a:rPr lang="en-US" b="0" i="1" dirty="0" smtClean="0">
                        <a:latin typeface="Cambria Math" panose="02040503050406030204" pitchFamily="18" charset="0"/>
                      </a:rPr>
                      <m:t> </m:t>
                    </m:r>
                    <m:r>
                      <a:rPr lang="en-US" b="0" i="1" dirty="0" smtClean="0">
                        <a:latin typeface="Cambria Math" panose="02040503050406030204" pitchFamily="18" charset="0"/>
                      </a:rPr>
                      <m:t>𝑘𝑔</m:t>
                    </m:r>
                  </m:oMath>
                </a14:m>
                <a:r>
                  <a:rPr lang="en-US" b="0" baseline="30000" dirty="0"/>
                  <a:t/>
                </a:r>
                <a:br>
                  <a:rPr lang="en-US" b="0" baseline="30000" dirty="0"/>
                </a:br>
                <a:endParaRPr lang="lt-LT" baseline="30000" dirty="0"/>
              </a:p>
            </p:txBody>
          </p:sp>
        </mc:Choice>
        <mc:Fallback xmlns="">
          <p:sp>
            <p:nvSpPr>
              <p:cNvPr id="5" name="TextBox 4">
                <a:extLst>
                  <a:ext uri="{FF2B5EF4-FFF2-40B4-BE49-F238E27FC236}">
                    <a16:creationId xmlns:a16="http://schemas.microsoft.com/office/drawing/2014/main" id="{546B7C7C-D611-4786-93CC-6C7CE3A7BBEC}"/>
                  </a:ext>
                </a:extLst>
              </p:cNvPr>
              <p:cNvSpPr txBox="1">
                <a:spLocks noRot="1" noChangeAspect="1" noMove="1" noResize="1" noEditPoints="1" noAdjustHandles="1" noChangeArrowheads="1" noChangeShapeType="1" noTextEdit="1"/>
              </p:cNvSpPr>
              <p:nvPr/>
            </p:nvSpPr>
            <p:spPr>
              <a:xfrm>
                <a:off x="2182546" y="2343906"/>
                <a:ext cx="5246120" cy="1110432"/>
              </a:xfrm>
              <a:prstGeom prst="rect">
                <a:avLst/>
              </a:prstGeom>
              <a:blipFill>
                <a:blip r:embed="rId2"/>
                <a:stretch>
                  <a:fillRect/>
                </a:stretch>
              </a:blipFill>
            </p:spPr>
            <p:txBody>
              <a:bodyPr/>
              <a:lstStyle/>
              <a:p>
                <a:r>
                  <a:rPr lang="lt-LT">
                    <a:noFill/>
                  </a:rPr>
                  <a:t> </a:t>
                </a:r>
              </a:p>
            </p:txBody>
          </p:sp>
        </mc:Fallback>
      </mc:AlternateContent>
      <p:sp>
        <p:nvSpPr>
          <p:cNvPr id="6" name="Arrow: Right 5">
            <a:extLst>
              <a:ext uri="{FF2B5EF4-FFF2-40B4-BE49-F238E27FC236}">
                <a16:creationId xmlns:a16="http://schemas.microsoft.com/office/drawing/2014/main" xmlns="" id="{195F4C4B-7D5D-BB84-42BD-9B2B1F694308}"/>
              </a:ext>
            </a:extLst>
          </p:cNvPr>
          <p:cNvSpPr/>
          <p:nvPr/>
        </p:nvSpPr>
        <p:spPr>
          <a:xfrm>
            <a:off x="5386283" y="2522943"/>
            <a:ext cx="193559" cy="488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8" name="Straight Connector 7">
            <a:extLst>
              <a:ext uri="{FF2B5EF4-FFF2-40B4-BE49-F238E27FC236}">
                <a16:creationId xmlns:a16="http://schemas.microsoft.com/office/drawing/2014/main" xmlns="" id="{EDB4C2CC-29BA-EA8E-9ADC-A31911D0BDB0}"/>
              </a:ext>
            </a:extLst>
          </p:cNvPr>
          <p:cNvCxnSpPr>
            <a:cxnSpLocks/>
          </p:cNvCxnSpPr>
          <p:nvPr/>
        </p:nvCxnSpPr>
        <p:spPr>
          <a:xfrm>
            <a:off x="3891206" y="2396128"/>
            <a:ext cx="0" cy="954447"/>
          </a:xfrm>
          <a:prstGeom prst="line">
            <a:avLst/>
          </a:prstGeom>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xmlns="" id="{CD4BF966-AB15-74DF-C5C0-AD77FAABAF66}"/>
              </a:ext>
            </a:extLst>
          </p:cNvPr>
          <p:cNvCxnSpPr/>
          <p:nvPr/>
        </p:nvCxnSpPr>
        <p:spPr>
          <a:xfrm>
            <a:off x="2296012" y="3030201"/>
            <a:ext cx="159519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528132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569450" y="-509888"/>
            <a:ext cx="6005100" cy="1516800"/>
          </a:xfrm>
        </p:spPr>
        <p:txBody>
          <a:bodyPr/>
          <a:lstStyle/>
          <a:p>
            <a:r>
              <a:rPr lang="lt-LT" dirty="0">
                <a:latin typeface="Manjari" panose="020B0604020202020204" charset="0"/>
                <a:cs typeface="Manjari" panose="020B0604020202020204" charset="0"/>
              </a:rPr>
              <a:t>5</a:t>
            </a:r>
            <a:r>
              <a:rPr lang="lt-LT" dirty="0"/>
              <a:t> uždavinys</a:t>
            </a:r>
          </a:p>
        </p:txBody>
      </p:sp>
      <p:sp>
        <p:nvSpPr>
          <p:cNvPr id="3" name="Antrinis pavadinimas 2"/>
          <p:cNvSpPr>
            <a:spLocks noGrp="1"/>
          </p:cNvSpPr>
          <p:nvPr>
            <p:ph type="subTitle" idx="1"/>
          </p:nvPr>
        </p:nvSpPr>
        <p:spPr>
          <a:xfrm>
            <a:off x="1904250" y="1115574"/>
            <a:ext cx="5335500" cy="1235100"/>
          </a:xfrm>
        </p:spPr>
        <p:txBody>
          <a:bodyPr/>
          <a:lstStyle/>
          <a:p>
            <a:r>
              <a:rPr lang="en-US" dirty="0" err="1"/>
              <a:t>Kokio</a:t>
            </a:r>
            <a:r>
              <a:rPr lang="en-US" dirty="0"/>
              <a:t> auk</a:t>
            </a:r>
            <a:r>
              <a:rPr lang="lt-LT" dirty="0"/>
              <a:t>ščio sieną galima išmūryti ant smėlio, kuris atlaiko 35 280 Pa slėgį, jei plytų tankis 1600 kg/m</a:t>
            </a:r>
            <a:r>
              <a:rPr lang="lt-LT" baseline="30000" dirty="0"/>
              <a:t>3</a:t>
            </a:r>
            <a:r>
              <a:rPr lang="lt-LT" dirty="0"/>
              <a:t>?</a:t>
            </a:r>
            <a:endParaRPr lang="lt-LT" baseline="30000" dirty="0"/>
          </a:p>
          <a:p>
            <a:endParaRPr lang="lt-LT" baseline="30000" dirty="0"/>
          </a:p>
          <a:p>
            <a:r>
              <a:rPr lang="lt-LT" baseline="30000" dirty="0"/>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D94DADC0-4A60-96F9-B4A3-B6998FAD1405}"/>
                  </a:ext>
                </a:extLst>
              </p:cNvPr>
              <p:cNvSpPr txBox="1"/>
              <p:nvPr/>
            </p:nvSpPr>
            <p:spPr>
              <a:xfrm>
                <a:off x="2309361" y="2334054"/>
                <a:ext cx="5335500" cy="1030603"/>
              </a:xfrm>
              <a:prstGeom prst="rect">
                <a:avLst/>
              </a:prstGeom>
              <a:noFill/>
            </p:spPr>
            <p:txBody>
              <a:bodyPr wrap="square" rtlCol="0">
                <a:spAutoFit/>
              </a:bodyPr>
              <a:lstStyle/>
              <a:p>
                <a14:m>
                  <m:oMath xmlns:m="http://schemas.openxmlformats.org/officeDocument/2006/math">
                    <m:r>
                      <a:rPr lang="lt-LT"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35</m:t>
                    </m:r>
                    <m:r>
                      <a:rPr lang="en-US" b="0" i="1" smtClean="0">
                        <a:latin typeface="Cambria Math" panose="02040503050406030204" pitchFamily="18" charset="0"/>
                      </a:rPr>
                      <m:t> </m:t>
                    </m:r>
                    <m:r>
                      <a:rPr lang="en-US" b="0" i="1" smtClean="0">
                        <a:latin typeface="Cambria Math" panose="02040503050406030204" pitchFamily="18" charset="0"/>
                      </a:rPr>
                      <m:t>280</m:t>
                    </m:r>
                    <m:r>
                      <a:rPr lang="en-US" b="0" i="1" smtClean="0">
                        <a:latin typeface="Cambria Math" panose="02040503050406030204" pitchFamily="18" charset="0"/>
                      </a:rPr>
                      <m:t> </m:t>
                    </m:r>
                    <m:r>
                      <a:rPr lang="en-US" b="0" i="1" smtClean="0">
                        <a:latin typeface="Cambria Math" panose="02040503050406030204" pitchFamily="18" charset="0"/>
                      </a:rPr>
                      <m:t>𝑃𝑎</m:t>
                    </m:r>
                  </m:oMath>
                </a14:m>
                <a:r>
                  <a:rPr lang="en-US" b="0" dirty="0"/>
                  <a:t>                    </a:t>
                </a:r>
                <a14:m>
                  <m:oMath xmlns:m="http://schemas.openxmlformats.org/officeDocument/2006/math">
                    <m:r>
                      <a:rPr lang="en-US" b="0" i="1" dirty="0" smtClean="0">
                        <a:latin typeface="Cambria Math" panose="02040503050406030204" pitchFamily="18" charset="0"/>
                      </a:rPr>
                      <m:t>𝑝</m:t>
                    </m:r>
                    <m:r>
                      <a:rPr lang="en-US" b="0" i="1" dirty="0" smtClean="0">
                        <a:latin typeface="Cambria Math" panose="02040503050406030204" pitchFamily="18" charset="0"/>
                      </a:rPr>
                      <m:t>=</m:t>
                    </m:r>
                    <m:r>
                      <a:rPr lang="en-US" b="0" i="1" dirty="0" smtClean="0">
                        <a:latin typeface="Cambria Math" panose="02040503050406030204" pitchFamily="18" charset="0"/>
                      </a:rPr>
                      <m:t>𝑞</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𝑔</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h</m:t>
                    </m:r>
                    <m:r>
                      <a:rPr lang="en-US" b="0" i="1" dirty="0" smtClean="0">
                        <a:latin typeface="Cambria Math" panose="02040503050406030204" pitchFamily="18" charset="0"/>
                        <a:ea typeface="Cambria Math" panose="02040503050406030204" pitchFamily="18" charset="0"/>
                      </a:rPr>
                      <m:t>              </m:t>
                    </m:r>
                    <m:r>
                      <a:rPr lang="en-US" b="0" i="1" dirty="0" smtClean="0">
                        <a:latin typeface="Cambria Math" panose="02040503050406030204" pitchFamily="18" charset="0"/>
                        <a:ea typeface="Cambria Math" panose="02040503050406030204" pitchFamily="18" charset="0"/>
                      </a:rPr>
                      <m:t>h</m:t>
                    </m:r>
                    <m:r>
                      <a:rPr lang="en-US" b="0" i="1" dirty="0" smtClean="0">
                        <a:latin typeface="Cambria Math" panose="02040503050406030204" pitchFamily="18" charset="0"/>
                        <a:ea typeface="Cambria Math" panose="02040503050406030204" pitchFamily="18" charset="0"/>
                      </a:rPr>
                      <m:t>= </m:t>
                    </m:r>
                    <m:f>
                      <m:fPr>
                        <m:ctrlPr>
                          <a:rPr lang="en-US" b="0" i="1" dirty="0" smtClean="0">
                            <a:latin typeface="Cambria Math"/>
                            <a:ea typeface="Cambria Math" panose="02040503050406030204" pitchFamily="18" charset="0"/>
                          </a:rPr>
                        </m:ctrlPr>
                      </m:fPr>
                      <m:num>
                        <m:r>
                          <a:rPr lang="en-US" b="0" i="1" dirty="0" smtClean="0">
                            <a:latin typeface="Cambria Math" panose="02040503050406030204" pitchFamily="18" charset="0"/>
                            <a:ea typeface="Cambria Math" panose="02040503050406030204" pitchFamily="18" charset="0"/>
                          </a:rPr>
                          <m:t>𝑝</m:t>
                        </m:r>
                      </m:num>
                      <m:den>
                        <m:r>
                          <a:rPr lang="en-US" b="0" i="1" dirty="0" smtClean="0">
                            <a:latin typeface="Cambria Math" panose="02040503050406030204" pitchFamily="18" charset="0"/>
                            <a:ea typeface="Cambria Math" panose="02040503050406030204" pitchFamily="18" charset="0"/>
                          </a:rPr>
                          <m:t>𝑞</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𝑔</m:t>
                        </m:r>
                      </m:den>
                    </m:f>
                  </m:oMath>
                </a14:m>
                <a:r>
                  <a:rPr lang="en-US" b="0" dirty="0"/>
                  <a:t> </a:t>
                </a:r>
              </a:p>
              <a:p>
                <a14:m>
                  <m:oMath xmlns:m="http://schemas.openxmlformats.org/officeDocument/2006/math">
                    <m:r>
                      <a:rPr lang="en-US" b="0" i="1" smtClean="0">
                        <a:latin typeface="Cambria Math" panose="02040503050406030204" pitchFamily="18" charset="0"/>
                      </a:rPr>
                      <m:t>𝑞</m:t>
                    </m:r>
                    <m:r>
                      <a:rPr lang="en-US" b="0" i="1" smtClean="0">
                        <a:latin typeface="Cambria Math" panose="02040503050406030204" pitchFamily="18" charset="0"/>
                      </a:rPr>
                      <m:t>=</m:t>
                    </m:r>
                    <m:r>
                      <a:rPr lang="en-US" b="0" i="1" smtClean="0">
                        <a:latin typeface="Cambria Math" panose="02040503050406030204" pitchFamily="18" charset="0"/>
                      </a:rPr>
                      <m:t>1600</m:t>
                    </m:r>
                    <m:r>
                      <a:rPr lang="en-US" b="0" i="1" smtClean="0">
                        <a:latin typeface="Cambria Math" panose="02040503050406030204" pitchFamily="18" charset="0"/>
                      </a:rPr>
                      <m:t> </m:t>
                    </m:r>
                    <m:r>
                      <a:rPr lang="en-US" b="0" i="1" smtClean="0">
                        <a:latin typeface="Cambria Math" panose="02040503050406030204" pitchFamily="18" charset="0"/>
                      </a:rPr>
                      <m:t>𝑘𝑔</m:t>
                    </m:r>
                    <m:r>
                      <a:rPr lang="en-US" b="0" i="1" smtClean="0">
                        <a:latin typeface="Cambria Math" panose="02040503050406030204" pitchFamily="18" charset="0"/>
                      </a:rPr>
                      <m:t>/</m:t>
                    </m:r>
                    <m:sSup>
                      <m:sSupPr>
                        <m:ctrlPr>
                          <a:rPr lang="en-US" b="0" i="1" smtClean="0">
                            <a:latin typeface="Cambria Math"/>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oMath>
                </a14:m>
                <a:r>
                  <a:rPr lang="en-US" dirty="0"/>
                  <a:t>                </a:t>
                </a:r>
                <a14:m>
                  <m:oMath xmlns:m="http://schemas.openxmlformats.org/officeDocument/2006/math">
                    <m:r>
                      <a:rPr lang="en-US" b="0" i="1" dirty="0" smtClean="0">
                        <a:latin typeface="Cambria Math" panose="02040503050406030204" pitchFamily="18" charset="0"/>
                      </a:rPr>
                      <m:t>h</m:t>
                    </m:r>
                    <m:r>
                      <a:rPr lang="en-US" b="0" i="1" dirty="0" smtClean="0">
                        <a:latin typeface="Cambria Math" panose="02040503050406030204" pitchFamily="18" charset="0"/>
                      </a:rPr>
                      <m:t>= </m:t>
                    </m:r>
                    <m:f>
                      <m:fPr>
                        <m:ctrlPr>
                          <a:rPr lang="en-US" b="0" i="1" dirty="0" smtClean="0">
                            <a:latin typeface="Cambria Math"/>
                          </a:rPr>
                        </m:ctrlPr>
                      </m:fPr>
                      <m:num>
                        <m:r>
                          <a:rPr lang="en-US" b="0" i="1" dirty="0" smtClean="0">
                            <a:latin typeface="Cambria Math" panose="02040503050406030204" pitchFamily="18" charset="0"/>
                          </a:rPr>
                          <m:t>35</m:t>
                        </m:r>
                        <m:r>
                          <a:rPr lang="en-US" b="0" i="1" dirty="0" smtClean="0">
                            <a:latin typeface="Cambria Math" panose="02040503050406030204" pitchFamily="18" charset="0"/>
                          </a:rPr>
                          <m:t> </m:t>
                        </m:r>
                        <m:r>
                          <a:rPr lang="en-US" b="0" i="1" dirty="0" smtClean="0">
                            <a:latin typeface="Cambria Math" panose="02040503050406030204" pitchFamily="18" charset="0"/>
                          </a:rPr>
                          <m:t>280</m:t>
                        </m:r>
                        <m:r>
                          <a:rPr lang="en-US" b="0" i="1" dirty="0" smtClean="0">
                            <a:latin typeface="Cambria Math" panose="02040503050406030204" pitchFamily="18" charset="0"/>
                          </a:rPr>
                          <m:t> </m:t>
                        </m:r>
                        <m:r>
                          <a:rPr lang="en-US" b="0" i="1" dirty="0" smtClean="0">
                            <a:latin typeface="Cambria Math" panose="02040503050406030204" pitchFamily="18" charset="0"/>
                          </a:rPr>
                          <m:t>𝑃𝑎</m:t>
                        </m:r>
                      </m:num>
                      <m:den>
                        <m:r>
                          <a:rPr lang="en-US" b="0" i="1" dirty="0" smtClean="0">
                            <a:latin typeface="Cambria Math" panose="02040503050406030204" pitchFamily="18" charset="0"/>
                          </a:rPr>
                          <m:t>1600</m:t>
                        </m:r>
                        <m:f>
                          <m:fPr>
                            <m:ctrlPr>
                              <a:rPr lang="en-US" b="0" i="1" dirty="0" smtClean="0">
                                <a:latin typeface="Cambria Math"/>
                              </a:rPr>
                            </m:ctrlPr>
                          </m:fPr>
                          <m:num>
                            <m:r>
                              <a:rPr lang="en-US" b="0" i="1" dirty="0" smtClean="0">
                                <a:latin typeface="Cambria Math" panose="02040503050406030204" pitchFamily="18" charset="0"/>
                              </a:rPr>
                              <m:t>𝑘𝑔</m:t>
                            </m:r>
                          </m:num>
                          <m:den>
                            <m:sSup>
                              <m:sSupPr>
                                <m:ctrlPr>
                                  <a:rPr lang="en-US" b="0" i="1" dirty="0" smtClean="0">
                                    <a:latin typeface="Cambria Math"/>
                                  </a:rPr>
                                </m:ctrlPr>
                              </m:sSupPr>
                              <m:e>
                                <m:r>
                                  <a:rPr lang="en-US" b="0" i="1" dirty="0" smtClean="0">
                                    <a:latin typeface="Cambria Math" panose="02040503050406030204" pitchFamily="18" charset="0"/>
                                  </a:rPr>
                                  <m:t>𝑚</m:t>
                                </m:r>
                              </m:e>
                              <m:sup>
                                <m:r>
                                  <a:rPr lang="en-US" b="0" i="1" dirty="0" smtClean="0">
                                    <a:latin typeface="Cambria Math" panose="02040503050406030204" pitchFamily="18" charset="0"/>
                                  </a:rPr>
                                  <m:t>3</m:t>
                                </m:r>
                              </m:sup>
                            </m:sSup>
                          </m:den>
                        </m:f>
                        <m:r>
                          <a:rPr lang="en-US" b="0" i="1" dirty="0" smtClean="0">
                            <a:latin typeface="Cambria Math" panose="02040503050406030204" pitchFamily="18" charset="0"/>
                          </a:rPr>
                          <m:t> </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10</m:t>
                        </m:r>
                        <m:r>
                          <a:rPr lang="en-US" b="0" i="1" dirty="0" smtClean="0">
                            <a:latin typeface="Cambria Math" panose="02040503050406030204" pitchFamily="18" charset="0"/>
                            <a:ea typeface="Cambria Math" panose="02040503050406030204" pitchFamily="18" charset="0"/>
                          </a:rPr>
                          <m:t> </m:t>
                        </m:r>
                        <m:r>
                          <a:rPr lang="en-US" b="0" i="1" dirty="0" smtClean="0">
                            <a:latin typeface="Cambria Math" panose="02040503050406030204" pitchFamily="18" charset="0"/>
                            <a:ea typeface="Cambria Math" panose="02040503050406030204" pitchFamily="18" charset="0"/>
                          </a:rPr>
                          <m:t>𝑚</m:t>
                        </m:r>
                        <m:r>
                          <a:rPr lang="en-US" b="0"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𝑠</m:t>
                        </m:r>
                        <m:r>
                          <a:rPr lang="en-US" b="0" i="1" baseline="30000" dirty="0" smtClean="0">
                            <a:latin typeface="Cambria Math" panose="02040503050406030204" pitchFamily="18" charset="0"/>
                            <a:ea typeface="Cambria Math" panose="02040503050406030204" pitchFamily="18" charset="0"/>
                          </a:rPr>
                          <m:t>2</m:t>
                        </m:r>
                      </m:den>
                    </m:f>
                  </m:oMath>
                </a14:m>
                <a:endParaRPr lang="en-US" dirty="0"/>
              </a:p>
              <a:p>
                <a14:m>
                  <m:oMath xmlns:m="http://schemas.openxmlformats.org/officeDocument/2006/math">
                    <m:r>
                      <a:rPr lang="en-US" b="0" i="1" smtClean="0">
                        <a:latin typeface="Cambria Math" panose="02040503050406030204" pitchFamily="18" charset="0"/>
                      </a:rPr>
                      <m:t>h</m:t>
                    </m:r>
                    <m:r>
                      <a:rPr lang="en-US" b="0" i="1" smtClean="0">
                        <a:latin typeface="Cambria Math" panose="02040503050406030204" pitchFamily="18" charset="0"/>
                      </a:rPr>
                      <m:t>= ?</m:t>
                    </m:r>
                  </m:oMath>
                </a14:m>
                <a:r>
                  <a:rPr lang="en-US" dirty="0"/>
                  <a:t>                                  </a:t>
                </a:r>
                <a14:m>
                  <m:oMath xmlns:m="http://schemas.openxmlformats.org/officeDocument/2006/math">
                    <m:r>
                      <a:rPr lang="en-US" b="0" i="1" dirty="0" smtClean="0">
                        <a:latin typeface="Cambria Math" panose="02040503050406030204" pitchFamily="18" charset="0"/>
                      </a:rPr>
                      <m:t>h</m:t>
                    </m:r>
                    <m:r>
                      <a:rPr lang="en-US" b="0" i="1" dirty="0" smtClean="0">
                        <a:latin typeface="Cambria Math" panose="02040503050406030204" pitchFamily="18" charset="0"/>
                      </a:rPr>
                      <m:t>=</m:t>
                    </m:r>
                    <m:r>
                      <a:rPr lang="en-US" b="0" i="1" dirty="0" smtClean="0">
                        <a:latin typeface="Cambria Math" panose="02040503050406030204" pitchFamily="18" charset="0"/>
                      </a:rPr>
                      <m:t>2</m:t>
                    </m:r>
                    <m:r>
                      <a:rPr lang="en-US" b="0" i="1" dirty="0" smtClean="0">
                        <a:latin typeface="Cambria Math" panose="02040503050406030204" pitchFamily="18" charset="0"/>
                      </a:rPr>
                      <m:t>,</m:t>
                    </m:r>
                    <m:r>
                      <a:rPr lang="en-US" b="0" i="1" dirty="0" smtClean="0">
                        <a:latin typeface="Cambria Math" panose="02040503050406030204" pitchFamily="18" charset="0"/>
                      </a:rPr>
                      <m:t>205</m:t>
                    </m:r>
                    <m:r>
                      <a:rPr lang="en-US" b="0" i="1" dirty="0" smtClean="0">
                        <a:latin typeface="Cambria Math" panose="02040503050406030204" pitchFamily="18" charset="0"/>
                      </a:rPr>
                      <m:t> </m:t>
                    </m:r>
                    <m:r>
                      <a:rPr lang="en-US" b="0" i="1" dirty="0" smtClean="0">
                        <a:latin typeface="Cambria Math" panose="02040503050406030204" pitchFamily="18" charset="0"/>
                      </a:rPr>
                      <m:t>𝑚</m:t>
                    </m:r>
                  </m:oMath>
                </a14:m>
                <a:endParaRPr lang="lt-LT" dirty="0"/>
              </a:p>
            </p:txBody>
          </p:sp>
        </mc:Choice>
        <mc:Fallback xmlns="">
          <p:sp>
            <p:nvSpPr>
              <p:cNvPr id="5" name="TextBox 4">
                <a:extLst>
                  <a:ext uri="{FF2B5EF4-FFF2-40B4-BE49-F238E27FC236}">
                    <a16:creationId xmlns:a16="http://schemas.microsoft.com/office/drawing/2014/main" id="{D94DADC0-4A60-96F9-B4A3-B6998FAD1405}"/>
                  </a:ext>
                </a:extLst>
              </p:cNvPr>
              <p:cNvSpPr txBox="1">
                <a:spLocks noRot="1" noChangeAspect="1" noMove="1" noResize="1" noEditPoints="1" noAdjustHandles="1" noChangeArrowheads="1" noChangeShapeType="1" noTextEdit="1"/>
              </p:cNvSpPr>
              <p:nvPr/>
            </p:nvSpPr>
            <p:spPr>
              <a:xfrm>
                <a:off x="2309361" y="2334054"/>
                <a:ext cx="5335500" cy="1030603"/>
              </a:xfrm>
              <a:prstGeom prst="rect">
                <a:avLst/>
              </a:prstGeom>
              <a:blipFill>
                <a:blip r:embed="rId2"/>
                <a:stretch>
                  <a:fillRect/>
                </a:stretch>
              </a:blipFill>
            </p:spPr>
            <p:txBody>
              <a:bodyPr/>
              <a:lstStyle/>
              <a:p>
                <a:r>
                  <a:rPr lang="lt-LT">
                    <a:noFill/>
                  </a:rPr>
                  <a:t> </a:t>
                </a:r>
              </a:p>
            </p:txBody>
          </p:sp>
        </mc:Fallback>
      </mc:AlternateContent>
      <p:sp>
        <p:nvSpPr>
          <p:cNvPr id="6" name="Arrow: Right 5">
            <a:extLst>
              <a:ext uri="{FF2B5EF4-FFF2-40B4-BE49-F238E27FC236}">
                <a16:creationId xmlns:a16="http://schemas.microsoft.com/office/drawing/2014/main" xmlns="" id="{B68C7E98-E41B-7017-E007-0A28732F32E5}"/>
              </a:ext>
            </a:extLst>
          </p:cNvPr>
          <p:cNvSpPr/>
          <p:nvPr/>
        </p:nvSpPr>
        <p:spPr>
          <a:xfrm>
            <a:off x="5519772" y="2526031"/>
            <a:ext cx="34039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11" name="Straight Connector 10">
            <a:extLst>
              <a:ext uri="{FF2B5EF4-FFF2-40B4-BE49-F238E27FC236}">
                <a16:creationId xmlns:a16="http://schemas.microsoft.com/office/drawing/2014/main" xmlns="" id="{A055113D-C515-94BC-D088-DBBFBB8CEFCB}"/>
              </a:ext>
            </a:extLst>
          </p:cNvPr>
          <p:cNvCxnSpPr>
            <a:cxnSpLocks/>
          </p:cNvCxnSpPr>
          <p:nvPr/>
        </p:nvCxnSpPr>
        <p:spPr>
          <a:xfrm>
            <a:off x="2309361" y="3036875"/>
            <a:ext cx="164191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xmlns="" id="{CD3D422C-15BB-97E2-F88F-911F20902A36}"/>
              </a:ext>
            </a:extLst>
          </p:cNvPr>
          <p:cNvCxnSpPr/>
          <p:nvPr/>
        </p:nvCxnSpPr>
        <p:spPr>
          <a:xfrm>
            <a:off x="3951276" y="2407838"/>
            <a:ext cx="0" cy="982147"/>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02293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569450" y="-509888"/>
            <a:ext cx="6005100" cy="1516800"/>
          </a:xfrm>
        </p:spPr>
        <p:txBody>
          <a:bodyPr/>
          <a:lstStyle/>
          <a:p>
            <a:r>
              <a:rPr lang="lt-LT" dirty="0">
                <a:latin typeface="Manjari" panose="020B0604020202020204" charset="0"/>
                <a:cs typeface="Manjari" panose="020B0604020202020204" charset="0"/>
              </a:rPr>
              <a:t>5</a:t>
            </a:r>
            <a:r>
              <a:rPr lang="lt-LT" dirty="0"/>
              <a:t> uždavinys</a:t>
            </a:r>
          </a:p>
        </p:txBody>
      </p:sp>
      <p:sp>
        <p:nvSpPr>
          <p:cNvPr id="3" name="Antrinis pavadinimas 2"/>
          <p:cNvSpPr>
            <a:spLocks noGrp="1"/>
          </p:cNvSpPr>
          <p:nvPr>
            <p:ph type="subTitle" idx="1"/>
          </p:nvPr>
        </p:nvSpPr>
        <p:spPr>
          <a:xfrm>
            <a:off x="1904250" y="795200"/>
            <a:ext cx="5335500" cy="1235100"/>
          </a:xfrm>
        </p:spPr>
        <p:txBody>
          <a:bodyPr/>
          <a:lstStyle/>
          <a:p>
            <a:r>
              <a:rPr lang="lt-LT" baseline="30000" dirty="0"/>
              <a:t> </a:t>
            </a:r>
            <a:r>
              <a:rPr lang="lt-LT" dirty="0" smtClean="0"/>
              <a:t> Ar iš tikrųjų skauda sėdėti ant vinių lovos?</a:t>
            </a:r>
            <a:endParaRPr lang="lt-LT" baseline="30000" dirty="0"/>
          </a:p>
        </p:txBody>
      </p:sp>
      <p:pic>
        <p:nvPicPr>
          <p:cNvPr id="4" name="Paveikslėlis 3"/>
          <p:cNvPicPr>
            <a:picLocks noChangeAspect="1"/>
          </p:cNvPicPr>
          <p:nvPr/>
        </p:nvPicPr>
        <p:blipFill rotWithShape="1">
          <a:blip r:embed="rId2">
            <a:extLst>
              <a:ext uri="{28A0092B-C50C-407E-A947-70E740481C1C}">
                <a14:useLocalDpi xmlns:a14="http://schemas.microsoft.com/office/drawing/2010/main" val="0"/>
              </a:ext>
            </a:extLst>
          </a:blip>
          <a:srcRect l="7810" t="19724" r="39927" b="17859"/>
          <a:stretch/>
        </p:blipFill>
        <p:spPr>
          <a:xfrm>
            <a:off x="2440819" y="1161354"/>
            <a:ext cx="4778908" cy="3210412"/>
          </a:xfrm>
          <a:prstGeom prst="rect">
            <a:avLst/>
          </a:prstGeom>
        </p:spPr>
      </p:pic>
      <p:sp>
        <p:nvSpPr>
          <p:cNvPr id="7" name="TextBox 6"/>
          <p:cNvSpPr txBox="1"/>
          <p:nvPr/>
        </p:nvSpPr>
        <p:spPr>
          <a:xfrm>
            <a:off x="2531939" y="4526208"/>
            <a:ext cx="4687788" cy="523220"/>
          </a:xfrm>
          <a:prstGeom prst="rect">
            <a:avLst/>
          </a:prstGeom>
          <a:noFill/>
        </p:spPr>
        <p:txBody>
          <a:bodyPr wrap="square" rtlCol="0">
            <a:spAutoFit/>
          </a:bodyPr>
          <a:lstStyle/>
          <a:p>
            <a:r>
              <a:rPr lang="lt-LT" dirty="0" smtClean="0">
                <a:solidFill>
                  <a:schemeClr val="accent2"/>
                </a:solidFill>
              </a:rPr>
              <a:t>Neskauda, nes vinių viršūnės sudaro didelį atramos plotą, todėl slėgis į žmogaus kūno paviršių yra nedidelis.</a:t>
            </a:r>
          </a:p>
        </p:txBody>
      </p:sp>
      <p:sp>
        <p:nvSpPr>
          <p:cNvPr id="12" name="Rectangle 3">
            <a:extLst>
              <a:ext uri="{FF2B5EF4-FFF2-40B4-BE49-F238E27FC236}">
                <a16:creationId xmlns:a16="http://schemas.microsoft.com/office/drawing/2014/main" xmlns="" id="{DF01F262-D470-04E9-D4AE-DA348B8F7BB4}"/>
              </a:ext>
            </a:extLst>
          </p:cNvPr>
          <p:cNvSpPr/>
          <p:nvPr/>
        </p:nvSpPr>
        <p:spPr>
          <a:xfrm>
            <a:off x="2531939" y="4567184"/>
            <a:ext cx="4480631" cy="482244"/>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lt-LT" dirty="0" smtClean="0">
                <a:solidFill>
                  <a:schemeClr val="accent2"/>
                </a:solidFill>
              </a:rPr>
              <a:t>............................................................</a:t>
            </a:r>
            <a:endParaRPr lang="lt-LT" dirty="0">
              <a:solidFill>
                <a:schemeClr val="accent2"/>
              </a:solidFill>
            </a:endParaRPr>
          </a:p>
        </p:txBody>
      </p:sp>
    </p:spTree>
    <p:extLst>
      <p:ext uri="{BB962C8B-B14F-4D97-AF65-F5344CB8AC3E}">
        <p14:creationId xmlns:p14="http://schemas.microsoft.com/office/powerpoint/2010/main" val="170796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600" dirty="0"/>
              <a:t>Testo klausimai</a:t>
            </a:r>
          </a:p>
        </p:txBody>
      </p:sp>
    </p:spTree>
    <p:extLst>
      <p:ext uri="{BB962C8B-B14F-4D97-AF65-F5344CB8AC3E}">
        <p14:creationId xmlns:p14="http://schemas.microsoft.com/office/powerpoint/2010/main" val="36513666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lvl="0"/>
            <a:r>
              <a:rPr lang="lt-LT" sz="4000" dirty="0"/>
              <a:t>Kuo matuojamas slėgis?</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1</a:t>
            </a:r>
            <a:endParaRPr/>
          </a:p>
        </p:txBody>
      </p:sp>
      <p:sp>
        <p:nvSpPr>
          <p:cNvPr id="2093" name="Google Shape;2093;p92"/>
          <p:cNvSpPr/>
          <p:nvPr/>
        </p:nvSpPr>
        <p:spPr>
          <a:xfrm>
            <a:off x="2376976"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b="1" dirty="0">
                <a:solidFill>
                  <a:srgbClr val="C00000"/>
                </a:solidFill>
                <a:latin typeface="Hammersmith One"/>
                <a:ea typeface="Hammersmith One"/>
                <a:cs typeface="Hammersmith One"/>
                <a:sym typeface="Hammersmith One"/>
              </a:rPr>
              <a:t>Paskaliais</a:t>
            </a:r>
            <a:endParaRPr sz="1600" b="1" dirty="0">
              <a:solidFill>
                <a:srgbClr val="C00000"/>
              </a:solidFill>
              <a:latin typeface="Hammersmith One"/>
              <a:ea typeface="Hammersmith One"/>
              <a:cs typeface="Hammersmith One"/>
              <a:sym typeface="Hammersmith One"/>
            </a:endParaRPr>
          </a:p>
        </p:txBody>
      </p:sp>
      <p:sp>
        <p:nvSpPr>
          <p:cNvPr id="2094" name="Google Shape;2094;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Džauliais</a:t>
            </a:r>
            <a:endParaRPr sz="1600" dirty="0">
              <a:solidFill>
                <a:schemeClr val="accent2"/>
              </a:solidFill>
              <a:latin typeface="Hammersmith One"/>
              <a:ea typeface="Hammersmith One"/>
              <a:cs typeface="Hammersmith One"/>
              <a:sym typeface="Hammersmith One"/>
            </a:endParaRPr>
          </a:p>
        </p:txBody>
      </p:sp>
      <p:sp>
        <p:nvSpPr>
          <p:cNvPr id="2" name="Google Shape;2093;p92">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Hercais</a:t>
            </a:r>
            <a:endParaRPr sz="1600" dirty="0">
              <a:solidFill>
                <a:schemeClr val="accent2"/>
              </a:solidFill>
              <a:latin typeface="Hammersmith One"/>
              <a:ea typeface="Hammersmith One"/>
              <a:cs typeface="Hammersmith One"/>
              <a:sym typeface="Hammersmith One"/>
            </a:endParaRPr>
          </a:p>
        </p:txBody>
      </p:sp>
      <p:sp>
        <p:nvSpPr>
          <p:cNvPr id="3" name="Google Shape;2093;p92">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Kv. metrais</a:t>
            </a:r>
            <a:endParaRPr sz="1600" dirty="0">
              <a:solidFill>
                <a:schemeClr val="accent2"/>
              </a:solidFill>
              <a:latin typeface="Hammersmith One"/>
              <a:ea typeface="Hammersmith One"/>
              <a:cs typeface="Hammersmith One"/>
              <a:sym typeface="Hammersmith One"/>
            </a:endParaRPr>
          </a:p>
        </p:txBody>
      </p:sp>
      <p:sp>
        <p:nvSpPr>
          <p:cNvPr id="4" name="Rectangle 3">
            <a:extLst>
              <a:ext uri="{FF2B5EF4-FFF2-40B4-BE49-F238E27FC236}">
                <a16:creationId xmlns:a16="http://schemas.microsoft.com/office/drawing/2014/main" xmlns="" id="{54F33672-F009-B17F-8A6D-1F8349F6C2A1}"/>
              </a:ext>
            </a:extLst>
          </p:cNvPr>
          <p:cNvSpPr/>
          <p:nvPr/>
        </p:nvSpPr>
        <p:spPr>
          <a:xfrm>
            <a:off x="2393701" y="2791464"/>
            <a:ext cx="1606800" cy="339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Google Shape;2093;p92"/>
          <p:cNvSpPr/>
          <p:nvPr/>
        </p:nvSpPr>
        <p:spPr>
          <a:xfrm>
            <a:off x="2376976"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Paskaliais</a:t>
            </a:r>
            <a:endParaRPr sz="1600" dirty="0">
              <a:solidFill>
                <a:schemeClr val="accent2"/>
              </a:solidFill>
              <a:latin typeface="Hammersmith One"/>
              <a:ea typeface="Hammersmith One"/>
              <a:cs typeface="Hammersmith One"/>
              <a:sym typeface="Hammersmith On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093"/>
                                        </p:tgtEl>
                                        <p:attrNameLst>
                                          <p:attrName>style.visibility</p:attrName>
                                        </p:attrNameLst>
                                      </p:cBhvr>
                                      <p:to>
                                        <p:strVal val="visible"/>
                                      </p:to>
                                    </p:set>
                                    <p:animEffect transition="in" filter="fade">
                                      <p:cBhvr>
                                        <p:cTn id="19" dur="500"/>
                                        <p:tgtEl>
                                          <p:spTgt spid="2093"/>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094"/>
                                        </p:tgtEl>
                                        <p:attrNameLst>
                                          <p:attrName>style.visibility</p:attrName>
                                        </p:attrNameLst>
                                      </p:cBhvr>
                                      <p:to>
                                        <p:strVal val="visible"/>
                                      </p:to>
                                    </p:set>
                                    <p:animEffect transition="in" filter="fade">
                                      <p:cBhvr>
                                        <p:cTn id="27" dur="500"/>
                                        <p:tgtEl>
                                          <p:spTgt spid="209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9" grpId="0" animBg="1"/>
      <p:bldP spid="9"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solidFill>
                  <a:schemeClr val="accent2"/>
                </a:solidFill>
              </a:rPr>
              <a:t>Kas daugiau – </a:t>
            </a:r>
            <a:r>
              <a:rPr lang="lt-LT" sz="4000" dirty="0">
                <a:solidFill>
                  <a:schemeClr val="accent2"/>
                </a:solidFill>
                <a:latin typeface="Manjari" panose="020B0604020202020204" charset="0"/>
                <a:cs typeface="Manjari" panose="020B0604020202020204" charset="0"/>
              </a:rPr>
              <a:t>1</a:t>
            </a:r>
            <a:r>
              <a:rPr lang="lt-LT" sz="4000" dirty="0">
                <a:solidFill>
                  <a:schemeClr val="accent2"/>
                </a:solidFill>
              </a:rPr>
              <a:t> hPa ar </a:t>
            </a:r>
            <a:r>
              <a:rPr lang="lt-LT" sz="4000" dirty="0">
                <a:solidFill>
                  <a:schemeClr val="accent2"/>
                </a:solidFill>
                <a:latin typeface="Manjari" panose="020B0604020202020204" charset="0"/>
                <a:cs typeface="Manjari" panose="020B0604020202020204" charset="0"/>
              </a:rPr>
              <a:t>1</a:t>
            </a:r>
            <a:r>
              <a:rPr lang="lt-LT" sz="4000" dirty="0">
                <a:solidFill>
                  <a:schemeClr val="accent2"/>
                </a:solidFill>
              </a:rPr>
              <a:t> kPa?</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2</a:t>
            </a:r>
            <a:endParaRPr dirty="0"/>
          </a:p>
        </p:txBody>
      </p:sp>
      <p:sp>
        <p:nvSpPr>
          <p:cNvPr id="2093"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Manjari" panose="020B0604020202020204" charset="0"/>
                <a:ea typeface="Hammersmith One"/>
                <a:cs typeface="Manjari" panose="020B0604020202020204" charset="0"/>
                <a:sym typeface="Hammersmith One"/>
              </a:rPr>
              <a:t>1</a:t>
            </a:r>
            <a:r>
              <a:rPr lang="lt-LT" sz="1600" dirty="0">
                <a:solidFill>
                  <a:schemeClr val="accent2"/>
                </a:solidFill>
                <a:latin typeface="Hammersmith One"/>
                <a:ea typeface="Hammersmith One"/>
                <a:cs typeface="Hammersmith One"/>
                <a:sym typeface="Hammersmith One"/>
              </a:rPr>
              <a:t> hPa</a:t>
            </a:r>
            <a:endParaRPr sz="1600" dirty="0">
              <a:solidFill>
                <a:schemeClr val="accent2"/>
              </a:solidFill>
              <a:latin typeface="Hammersmith One"/>
              <a:ea typeface="Hammersmith One"/>
              <a:cs typeface="Hammersmith One"/>
              <a:sym typeface="Hammersmith One"/>
            </a:endParaRPr>
          </a:p>
        </p:txBody>
      </p:sp>
      <p:sp>
        <p:nvSpPr>
          <p:cNvPr id="2094" name="Google Shape;2094;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b="1" dirty="0">
                <a:solidFill>
                  <a:srgbClr val="C00000"/>
                </a:solidFill>
                <a:latin typeface="Hammersmith One"/>
                <a:ea typeface="Hammersmith One"/>
                <a:cs typeface="Hammersmith One"/>
                <a:sym typeface="Hammersmith One"/>
              </a:rPr>
              <a:t>1 </a:t>
            </a:r>
            <a:r>
              <a:rPr lang="lt-LT" sz="1600" b="1" dirty="0" err="1">
                <a:solidFill>
                  <a:srgbClr val="C00000"/>
                </a:solidFill>
                <a:latin typeface="Hammersmith One"/>
                <a:ea typeface="Hammersmith One"/>
                <a:cs typeface="Hammersmith One"/>
                <a:sym typeface="Hammersmith One"/>
              </a:rPr>
              <a:t>kPa</a:t>
            </a:r>
            <a:endParaRPr sz="1600" b="1" dirty="0">
              <a:solidFill>
                <a:srgbClr val="C00000"/>
              </a:solidFill>
              <a:latin typeface="Hammersmith One"/>
              <a:ea typeface="Hammersmith One"/>
              <a:cs typeface="Hammersmith One"/>
              <a:sym typeface="Hammersmith One"/>
            </a:endParaRPr>
          </a:p>
        </p:txBody>
      </p:sp>
      <p:sp>
        <p:nvSpPr>
          <p:cNvPr id="2" name="Google Shape;2093;p92">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Lygiai</a:t>
            </a:r>
            <a:endParaRPr sz="1600" dirty="0">
              <a:solidFill>
                <a:schemeClr val="accent2"/>
              </a:solidFill>
              <a:latin typeface="Hammersmith One"/>
              <a:ea typeface="Hammersmith One"/>
              <a:cs typeface="Hammersmith One"/>
              <a:sym typeface="Hammersmith One"/>
            </a:endParaRPr>
          </a:p>
        </p:txBody>
      </p:sp>
      <p:sp>
        <p:nvSpPr>
          <p:cNvPr id="3" name="Google Shape;2093;p92">
            <a:hlinkClick r:id="rId3" action="ppaction://hlinksldjump"/>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Neišsiaiškinta</a:t>
            </a:r>
            <a:endParaRPr sz="1600" dirty="0">
              <a:solidFill>
                <a:schemeClr val="accent2"/>
              </a:solidFill>
              <a:latin typeface="Hammersmith One"/>
              <a:ea typeface="Hammersmith One"/>
              <a:cs typeface="Hammersmith One"/>
              <a:sym typeface="Hammersmith One"/>
            </a:endParaRPr>
          </a:p>
        </p:txBody>
      </p:sp>
      <p:sp>
        <p:nvSpPr>
          <p:cNvPr id="8" name="Google Shape;2093;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smtClean="0">
                <a:solidFill>
                  <a:schemeClr val="accent2"/>
                </a:solidFill>
                <a:latin typeface="Manjari" panose="020B0604020202020204" charset="0"/>
                <a:ea typeface="Hammersmith One"/>
                <a:cs typeface="Manjari" panose="020B0604020202020204" charset="0"/>
                <a:sym typeface="Hammersmith One"/>
              </a:rPr>
              <a:t>1</a:t>
            </a:r>
            <a:r>
              <a:rPr lang="lt-LT" sz="1600" dirty="0" smtClean="0">
                <a:solidFill>
                  <a:schemeClr val="accent2"/>
                </a:solidFill>
                <a:latin typeface="Hammersmith One"/>
                <a:ea typeface="Hammersmith One"/>
                <a:cs typeface="Hammersmith One"/>
                <a:sym typeface="Hammersmith One"/>
              </a:rPr>
              <a:t> </a:t>
            </a:r>
            <a:r>
              <a:rPr lang="lt-LT" sz="1600" dirty="0" err="1" smtClean="0">
                <a:solidFill>
                  <a:schemeClr val="accent2"/>
                </a:solidFill>
                <a:latin typeface="Hammersmith One"/>
                <a:ea typeface="Hammersmith One"/>
                <a:cs typeface="Hammersmith One"/>
                <a:sym typeface="Hammersmith One"/>
              </a:rPr>
              <a:t>kPa</a:t>
            </a:r>
            <a:endParaRPr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99264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499"/>
                                          </p:stCondLst>
                                        </p:cTn>
                                        <p:tgtEl>
                                          <p:spTgt spid="8"/>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2094"/>
                                        </p:tgtEl>
                                        <p:attrNameLst>
                                          <p:attrName>style.visibility</p:attrName>
                                        </p:attrNameLst>
                                      </p:cBhvr>
                                      <p:to>
                                        <p:strVal val="visible"/>
                                      </p:to>
                                    </p:set>
                                    <p:animEffect transition="in" filter="fade">
                                      <p:cBhvr>
                                        <p:cTn id="35" dur="500"/>
                                        <p:tgtEl>
                                          <p:spTgt spid="2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8" grpId="0" animBg="1"/>
      <p:bldP spid="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solidFill>
                  <a:schemeClr val="accent2"/>
                </a:solidFill>
              </a:rPr>
              <a:t>Kokia raide žymimas slėgis?</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3</a:t>
            </a:r>
            <a:endParaRPr/>
          </a:p>
        </p:txBody>
      </p:sp>
      <p:sp>
        <p:nvSpPr>
          <p:cNvPr id="2093"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V</a:t>
            </a:r>
            <a:endParaRPr sz="1600" dirty="0">
              <a:solidFill>
                <a:schemeClr val="accent2"/>
              </a:solidFill>
              <a:latin typeface="Hammersmith One"/>
              <a:ea typeface="Hammersmith One"/>
              <a:cs typeface="Hammersmith One"/>
              <a:sym typeface="Hammersmith One"/>
            </a:endParaRPr>
          </a:p>
        </p:txBody>
      </p:sp>
      <p:sp>
        <p:nvSpPr>
          <p:cNvPr id="2094" name="Google Shape;2094;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s</a:t>
            </a:r>
            <a:endParaRPr sz="1600" dirty="0">
              <a:solidFill>
                <a:schemeClr val="accent2"/>
              </a:solidFill>
              <a:latin typeface="Hammersmith One"/>
              <a:ea typeface="Hammersmith One"/>
              <a:cs typeface="Hammersmith One"/>
              <a:sym typeface="Hammersmith One"/>
            </a:endParaRPr>
          </a:p>
        </p:txBody>
      </p:sp>
      <p:sp>
        <p:nvSpPr>
          <p:cNvPr id="2" name="Google Shape;2093;p92">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E</a:t>
            </a:r>
            <a:endParaRPr sz="1600" dirty="0">
              <a:solidFill>
                <a:schemeClr val="accent2"/>
              </a:solidFill>
              <a:latin typeface="Hammersmith One"/>
              <a:ea typeface="Hammersmith One"/>
              <a:cs typeface="Hammersmith One"/>
              <a:sym typeface="Hammersmith One"/>
            </a:endParaRPr>
          </a:p>
        </p:txBody>
      </p:sp>
      <mc:AlternateContent xmlns:mc="http://schemas.openxmlformats.org/markup-compatibility/2006" xmlns:a14="http://schemas.microsoft.com/office/drawing/2010/main">
        <mc:Choice Requires="a14">
          <p:sp>
            <p:nvSpPr>
              <p:cNvPr id="3" name="Google Shape;2093;p92">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b="1" i="1" smtClean="0">
                          <a:solidFill>
                            <a:srgbClr val="C00000"/>
                          </a:solidFill>
                          <a:latin typeface="Cambria Math" panose="02040503050406030204" pitchFamily="18" charset="0"/>
                          <a:ea typeface="Hammersmith One"/>
                          <a:cs typeface="Hammersmith One"/>
                          <a:sym typeface="Hammersmith One"/>
                        </a:rPr>
                        <m:t>𝒑</m:t>
                      </m:r>
                    </m:oMath>
                  </m:oMathPara>
                </a14:m>
                <a:endParaRPr lang="lt-LT" sz="1600" b="1" dirty="0">
                  <a:solidFill>
                    <a:srgbClr val="C00000"/>
                  </a:solidFill>
                  <a:latin typeface="Hammersmith One"/>
                  <a:ea typeface="Hammersmith One"/>
                  <a:cs typeface="Hammersmith One"/>
                  <a:sym typeface="Hammersmith One"/>
                </a:endParaRPr>
              </a:p>
            </p:txBody>
          </p:sp>
        </mc:Choice>
        <mc:Fallback xmlns="">
          <p:sp>
            <p:nvSpPr>
              <p:cNvPr id="3" name="Google Shape;2093;p92">
                <a:extLst>
                  <a:ext uri="{FF2B5EF4-FFF2-40B4-BE49-F238E27FC236}">
                    <a16:creationId xmlns:a16="http://schemas.microsoft.com/office/drawing/2014/main" id="{CECA5C0E-55CF-4BC1-4550-E132FF7DFB13}"/>
                  </a:ext>
                </a:extLst>
              </p:cNvPr>
              <p:cNvSpPr>
                <a:spLocks noRot="1" noChangeAspect="1" noMove="1" noResize="1" noEditPoints="1" noAdjustHandles="1" noChangeArrowheads="1" noChangeShapeType="1" noTextEdit="1"/>
              </p:cNvSpPr>
              <p:nvPr/>
            </p:nvSpPr>
            <p:spPr>
              <a:xfrm>
                <a:off x="5143500" y="3611025"/>
                <a:ext cx="1606800" cy="339300"/>
              </a:xfrm>
              <a:prstGeom prst="rect">
                <a:avLst/>
              </a:prstGeom>
              <a:blipFill>
                <a:blip r:embed="rId3"/>
                <a:stretch>
                  <a:fillRect b="-1786"/>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8" name="Google Shape;2093;p92"/>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lvl="0" algn="ctr"/>
                <a14:m>
                  <m:oMathPara xmlns:m="http://schemas.openxmlformats.org/officeDocument/2006/math">
                    <m:oMathParaPr>
                      <m:jc m:val="centerGroup"/>
                    </m:oMathParaPr>
                    <m:oMath xmlns:m="http://schemas.openxmlformats.org/officeDocument/2006/math">
                      <m:r>
                        <a:rPr lang="lt-LT" sz="1600" b="1" i="1">
                          <a:solidFill>
                            <a:schemeClr val="accent2"/>
                          </a:solidFill>
                          <a:latin typeface="Cambria Math" panose="02040503050406030204" pitchFamily="18" charset="0"/>
                          <a:ea typeface="Hammersmith One"/>
                          <a:cs typeface="Hammersmith One"/>
                          <a:sym typeface="Hammersmith One"/>
                        </a:rPr>
                        <m:t>𝒑</m:t>
                      </m:r>
                    </m:oMath>
                  </m:oMathPara>
                </a14:m>
                <a:endParaRPr lang="lt-LT" sz="1600" b="1" dirty="0">
                  <a:solidFill>
                    <a:schemeClr val="accent2"/>
                  </a:solidFill>
                  <a:latin typeface="Hammersmith One"/>
                  <a:ea typeface="Hammersmith One"/>
                  <a:cs typeface="Hammersmith One"/>
                  <a:sym typeface="Hammersmith One"/>
                </a:endParaRPr>
              </a:p>
            </p:txBody>
          </p:sp>
        </mc:Choice>
        <mc:Fallback xmlns="">
          <p:sp>
            <p:nvSpPr>
              <p:cNvPr id="8" name="Google Shape;2093;p92"/>
              <p:cNvSpPr>
                <a:spLocks noRot="1" noChangeAspect="1" noMove="1" noResize="1" noEditPoints="1" noAdjustHandles="1" noChangeArrowheads="1" noChangeShapeType="1" noTextEdit="1"/>
              </p:cNvSpPr>
              <p:nvPr/>
            </p:nvSpPr>
            <p:spPr>
              <a:xfrm>
                <a:off x="5143500" y="3611025"/>
                <a:ext cx="1606800" cy="339300"/>
              </a:xfrm>
              <a:prstGeom prst="rect">
                <a:avLst/>
              </a:prstGeom>
              <a:blipFill>
                <a:blip r:embed="rId4"/>
                <a:stretch>
                  <a:fillRect b="-1786"/>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399110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8"/>
                                        </p:tgtEl>
                                        <p:attrNameLst>
                                          <p:attrName>style.visibility</p:attrName>
                                        </p:attrNameLst>
                                      </p:cBhvr>
                                      <p:to>
                                        <p:strVal val="hidden"/>
                                      </p:to>
                                    </p:set>
                                  </p:childTnLst>
                                </p:cTn>
                              </p:par>
                            </p:childTnLst>
                          </p:cTn>
                        </p:par>
                        <p:par>
                          <p:cTn id="32" fill="hold">
                            <p:stCondLst>
                              <p:cond delay="0"/>
                            </p:stCondLst>
                            <p:childTnLst>
                              <p:par>
                                <p:cTn id="33" presetID="10"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8" grpId="0" animBg="1"/>
      <p:bldP spid="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3800"/>
              <a:t>Kaip apskaičiuojamas slėgis?</a:t>
            </a:r>
            <a:endParaRPr sz="380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4</a:t>
            </a:r>
            <a:endParaRPr/>
          </a:p>
        </p:txBody>
      </p:sp>
      <mc:AlternateContent xmlns:mc="http://schemas.openxmlformats.org/markup-compatibility/2006" xmlns:a14="http://schemas.microsoft.com/office/drawing/2010/main">
        <mc:Choice Requires="a14">
          <p:sp>
            <p:nvSpPr>
              <p:cNvPr id="2093"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ar-AE" sz="1600" b="0" i="1" smtClean="0">
                          <a:solidFill>
                            <a:srgbClr val="C00000"/>
                          </a:solidFill>
                          <a:latin typeface="Cambria Math" panose="02040503050406030204" pitchFamily="18" charset="0"/>
                          <a:sym typeface="Hammersmith One"/>
                        </a:rPr>
                        <m:t>𝑝</m:t>
                      </m:r>
                      <m:r>
                        <a:rPr lang="ar-AE" sz="1600" b="0" i="1" smtClean="0">
                          <a:solidFill>
                            <a:srgbClr val="C00000"/>
                          </a:solidFill>
                          <a:latin typeface="Cambria Math" panose="02040503050406030204" pitchFamily="18" charset="0"/>
                          <a:sym typeface="Hammersmith One"/>
                        </a:rPr>
                        <m:t>=</m:t>
                      </m:r>
                      <m:f>
                        <m:fPr>
                          <m:ctrlPr>
                            <a:rPr lang="ar-AE" sz="1600" i="1" smtClean="0">
                              <a:solidFill>
                                <a:srgbClr val="C00000"/>
                              </a:solidFill>
                              <a:latin typeface="Cambria Math"/>
                              <a:sym typeface="Hammersmith One"/>
                            </a:rPr>
                          </m:ctrlPr>
                        </m:fPr>
                        <m:num>
                          <m:r>
                            <a:rPr lang="ar-AE" sz="1600" b="0" i="1" smtClean="0">
                              <a:solidFill>
                                <a:srgbClr val="C00000"/>
                              </a:solidFill>
                              <a:latin typeface="Cambria Math" panose="02040503050406030204" pitchFamily="18" charset="0"/>
                              <a:sym typeface="Hammersmith One"/>
                            </a:rPr>
                            <m:t>𝐹</m:t>
                          </m:r>
                        </m:num>
                        <m:den>
                          <m:r>
                            <a:rPr lang="ar-AE" sz="1600" b="0" i="1" smtClean="0">
                              <a:solidFill>
                                <a:srgbClr val="C00000"/>
                              </a:solidFill>
                              <a:latin typeface="Cambria Math" panose="02040503050406030204" pitchFamily="18" charset="0"/>
                              <a:sym typeface="Hammersmith One"/>
                            </a:rPr>
                            <m:t>𝑆</m:t>
                          </m:r>
                        </m:den>
                      </m:f>
                    </m:oMath>
                  </m:oMathPara>
                </a14:m>
                <a:endParaRPr lang="ar-AE" sz="1600" dirty="0">
                  <a:solidFill>
                    <a:srgbClr val="C00000"/>
                  </a:solidFill>
                  <a:latin typeface="Hammersmith One"/>
                  <a:ea typeface="Hammersmith One"/>
                  <a:cs typeface="Hammersmith One"/>
                  <a:sym typeface="Hammersmith One"/>
                </a:endParaRPr>
              </a:p>
            </p:txBody>
          </p:sp>
        </mc:Choice>
        <mc:Fallback xmlns="">
          <p:sp>
            <p:nvSpPr>
              <p:cNvPr id="2093" name="Google Shape;2093;p92"/>
              <p:cNvSpPr>
                <a:spLocks noRot="1" noChangeAspect="1" noMove="1" noResize="1" noEditPoints="1" noAdjustHandles="1" noChangeArrowheads="1" noChangeShapeType="1" noTextEdit="1"/>
              </p:cNvSpPr>
              <p:nvPr/>
            </p:nvSpPr>
            <p:spPr>
              <a:xfrm>
                <a:off x="2393701" y="2791464"/>
                <a:ext cx="1606800" cy="339300"/>
              </a:xfrm>
              <a:prstGeom prst="rect">
                <a:avLst/>
              </a:prstGeom>
              <a:blipFill>
                <a:blip r:embed="rId3"/>
                <a:stretch>
                  <a:fillRect t="-8929" b="-16071"/>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094" name="Google Shape;2094;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i="1" smtClean="0">
                          <a:solidFill>
                            <a:schemeClr val="accent2"/>
                          </a:solidFill>
                          <a:latin typeface="Cambria Math" panose="02040503050406030204" pitchFamily="18" charset="0"/>
                          <a:sym typeface="Hammersmith One"/>
                        </a:rPr>
                        <m:t>𝑝</m:t>
                      </m:r>
                      <m:r>
                        <a:rPr lang="lt-LT" i="1" smtClean="0">
                          <a:solidFill>
                            <a:schemeClr val="accent2"/>
                          </a:solidFill>
                          <a:latin typeface="Cambria Math" panose="02040503050406030204" pitchFamily="18" charset="0"/>
                          <a:sym typeface="Hammersmith One"/>
                        </a:rPr>
                        <m:t>=</m:t>
                      </m:r>
                      <m:f>
                        <m:fPr>
                          <m:ctrlPr>
                            <a:rPr lang="lt-LT" i="1" smtClean="0">
                              <a:solidFill>
                                <a:schemeClr val="accent2"/>
                              </a:solidFill>
                              <a:latin typeface="Cambria Math"/>
                              <a:sym typeface="Hammersmith One"/>
                            </a:rPr>
                          </m:ctrlPr>
                        </m:fPr>
                        <m:num>
                          <m:r>
                            <a:rPr lang="lt-LT" i="1" smtClean="0">
                              <a:solidFill>
                                <a:schemeClr val="accent2"/>
                              </a:solidFill>
                              <a:latin typeface="Cambria Math" panose="02040503050406030204" pitchFamily="18" charset="0"/>
                              <a:sym typeface="Hammersmith One"/>
                            </a:rPr>
                            <m:t>1</m:t>
                          </m:r>
                        </m:num>
                        <m:den>
                          <m:r>
                            <a:rPr lang="lt-LT" i="1" smtClean="0">
                              <a:solidFill>
                                <a:schemeClr val="accent2"/>
                              </a:solidFill>
                              <a:latin typeface="Cambria Math" panose="02040503050406030204" pitchFamily="18" charset="0"/>
                              <a:sym typeface="Hammersmith One"/>
                            </a:rPr>
                            <m:t>2</m:t>
                          </m:r>
                        </m:den>
                      </m:f>
                      <m:r>
                        <a:rPr lang="lt-LT" i="1" smtClean="0">
                          <a:solidFill>
                            <a:schemeClr val="accent2"/>
                          </a:solidFill>
                          <a:latin typeface="Cambria Math" panose="02040503050406030204" pitchFamily="18" charset="0"/>
                          <a:sym typeface="Hammersmith One"/>
                        </a:rPr>
                        <m:t>𝐹𝑆</m:t>
                      </m:r>
                    </m:oMath>
                  </m:oMathPara>
                </a14:m>
                <a:endParaRPr dirty="0">
                  <a:solidFill>
                    <a:schemeClr val="accent2"/>
                  </a:solidFill>
                  <a:latin typeface="Hammersmith One"/>
                  <a:ea typeface="Hammersmith One"/>
                  <a:cs typeface="Hammersmith One"/>
                  <a:sym typeface="Hammersmith One"/>
                </a:endParaRPr>
              </a:p>
            </p:txBody>
          </p:sp>
        </mc:Choice>
        <mc:Fallback xmlns="">
          <p:sp>
            <p:nvSpPr>
              <p:cNvPr id="2094" name="Google Shape;2094;p92"/>
              <p:cNvSpPr>
                <a:spLocks noRot="1" noChangeAspect="1" noMove="1" noResize="1" noEditPoints="1" noAdjustHandles="1" noChangeArrowheads="1" noChangeShapeType="1" noTextEdit="1"/>
              </p:cNvSpPr>
              <p:nvPr/>
            </p:nvSpPr>
            <p:spPr>
              <a:xfrm>
                <a:off x="5143500" y="2791464"/>
                <a:ext cx="1606800" cy="339300"/>
              </a:xfrm>
              <a:prstGeom prst="rect">
                <a:avLst/>
              </a:prstGeom>
              <a:blipFill>
                <a:blip r:embed="rId4"/>
                <a:stretch>
                  <a:fillRect t="-8929" b="-25000"/>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 name="Google Shape;2093;p92">
                <a:hlinkClick r:id="" action="ppaction://noaction"/>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dirty="0" smtClean="0">
                          <a:solidFill>
                            <a:schemeClr val="accent2"/>
                          </a:solidFill>
                          <a:latin typeface="Cambria Math" panose="02040503050406030204" pitchFamily="18" charset="0"/>
                          <a:sym typeface="Hammersmith One"/>
                        </a:rPr>
                        <m:t>𝑝</m:t>
                      </m:r>
                      <m:r>
                        <a:rPr lang="lt-LT" sz="1600" i="0" dirty="0">
                          <a:solidFill>
                            <a:schemeClr val="accent2"/>
                          </a:solidFill>
                          <a:latin typeface="Cambria Math" panose="02040503050406030204" pitchFamily="18" charset="0"/>
                          <a:sym typeface="Hammersmith One"/>
                        </a:rPr>
                        <m:t>=</m:t>
                      </m:r>
                      <m:r>
                        <a:rPr lang="lt-LT" sz="1600" i="1" dirty="0">
                          <a:solidFill>
                            <a:schemeClr val="accent2"/>
                          </a:solidFill>
                          <a:latin typeface="Cambria Math" panose="02040503050406030204" pitchFamily="18" charset="0"/>
                          <a:sym typeface="Hammersmith One"/>
                        </a:rPr>
                        <m:t>𝐹𝑆</m:t>
                      </m:r>
                    </m:oMath>
                  </m:oMathPara>
                </a14:m>
                <a:endParaRPr sz="1600">
                  <a:solidFill>
                    <a:schemeClr val="accent2"/>
                  </a:solidFill>
                  <a:latin typeface="Hammersmith One"/>
                  <a:ea typeface="Hammersmith One"/>
                  <a:cs typeface="Hammersmith One"/>
                  <a:sym typeface="Hammersmith One"/>
                </a:endParaRPr>
              </a:p>
            </p:txBody>
          </p:sp>
        </mc:Choice>
        <mc:Fallback xmlns="">
          <p:sp>
            <p:nvSpPr>
              <p:cNvPr id="2" name="Google Shape;2093;p92">
                <a:hlinkClick r:id="rId5" action="ppaction://hlinksldjump"/>
                <a:extLst>
                  <a:ext uri="{FF2B5EF4-FFF2-40B4-BE49-F238E27FC236}">
                    <a16:creationId xmlns:a16="http://schemas.microsoft.com/office/drawing/2014/main" id="{096B3ECC-E11A-4B8E-93A5-1004BB1F989F}"/>
                  </a:ext>
                </a:extLst>
              </p:cNvPr>
              <p:cNvSpPr>
                <a:spLocks noRot="1" noChangeAspect="1" noMove="1" noResize="1" noEditPoints="1" noAdjustHandles="1" noChangeArrowheads="1" noChangeShapeType="1" noTextEdit="1"/>
              </p:cNvSpPr>
              <p:nvPr/>
            </p:nvSpPr>
            <p:spPr>
              <a:xfrm>
                <a:off x="2393701" y="3611025"/>
                <a:ext cx="1606800" cy="339300"/>
              </a:xfrm>
              <a:prstGeom prst="rect">
                <a:avLst/>
              </a:prstGeom>
              <a:blipFill>
                <a:blip r:embed="rId9"/>
                <a:stretch>
                  <a:fillRect b="-1786"/>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Google Shape;2093;p92">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𝑝</m:t>
                      </m:r>
                      <m:r>
                        <a:rPr lang="lt-LT" sz="1600" i="1" smtClean="0">
                          <a:solidFill>
                            <a:schemeClr val="accent2"/>
                          </a:solidFill>
                          <a:latin typeface="Cambria Math" panose="02040503050406030204" pitchFamily="18" charset="0"/>
                          <a:sym typeface="Hammersmith One"/>
                        </a:rPr>
                        <m:t>=</m:t>
                      </m:r>
                      <m:f>
                        <m:fPr>
                          <m:ctrlPr>
                            <a:rPr lang="lt-LT" sz="1600" i="1" smtClean="0">
                              <a:solidFill>
                                <a:schemeClr val="accent2"/>
                              </a:solidFill>
                              <a:latin typeface="Cambria Math"/>
                              <a:sym typeface="Hammersmith One"/>
                            </a:rPr>
                          </m:ctrlPr>
                        </m:fPr>
                        <m:num>
                          <m:r>
                            <a:rPr lang="lt-LT" sz="1600" i="1" smtClean="0">
                              <a:solidFill>
                                <a:schemeClr val="accent2"/>
                              </a:solidFill>
                              <a:latin typeface="Cambria Math" panose="02040503050406030204" pitchFamily="18" charset="0"/>
                              <a:sym typeface="Hammersmith One"/>
                            </a:rPr>
                            <m:t>𝑆</m:t>
                          </m:r>
                        </m:num>
                        <m:den>
                          <m:r>
                            <a:rPr lang="lt-LT" sz="1600" i="1" smtClean="0">
                              <a:solidFill>
                                <a:schemeClr val="accent2"/>
                              </a:solidFill>
                              <a:latin typeface="Cambria Math" panose="02040503050406030204" pitchFamily="18" charset="0"/>
                              <a:sym typeface="Hammersmith One"/>
                            </a:rPr>
                            <m:t>𝐹</m:t>
                          </m:r>
                        </m:den>
                      </m:f>
                    </m:oMath>
                  </m:oMathPara>
                </a14:m>
                <a:endParaRPr sz="1600">
                  <a:solidFill>
                    <a:schemeClr val="accent2"/>
                  </a:solidFill>
                  <a:latin typeface="Hammersmith One"/>
                  <a:ea typeface="Hammersmith One"/>
                  <a:cs typeface="Hammersmith One"/>
                  <a:sym typeface="Hammersmith One"/>
                </a:endParaRPr>
              </a:p>
            </p:txBody>
          </p:sp>
        </mc:Choice>
        <mc:Fallback xmlns="">
          <p:sp>
            <p:nvSpPr>
              <p:cNvPr id="3" name="Google Shape;2093;p92">
                <a:extLst>
                  <a:ext uri="{FF2B5EF4-FFF2-40B4-BE49-F238E27FC236}">
                    <a16:creationId xmlns:a16="http://schemas.microsoft.com/office/drawing/2014/main" id="{CECA5C0E-55CF-4BC1-4550-E132FF7DFB13}"/>
                  </a:ext>
                </a:extLst>
              </p:cNvPr>
              <p:cNvSpPr>
                <a:spLocks noRot="1" noChangeAspect="1" noMove="1" noResize="1" noEditPoints="1" noAdjustHandles="1" noChangeArrowheads="1" noChangeShapeType="1" noTextEdit="1"/>
              </p:cNvSpPr>
              <p:nvPr/>
            </p:nvSpPr>
            <p:spPr>
              <a:xfrm>
                <a:off x="5143500" y="3611025"/>
                <a:ext cx="1606800" cy="339300"/>
              </a:xfrm>
              <a:prstGeom prst="rect">
                <a:avLst/>
              </a:prstGeom>
              <a:blipFill>
                <a:blip r:embed="rId10"/>
                <a:stretch>
                  <a:fillRect t="-7143"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9" name="Google Shape;2093;p92"/>
              <p:cNvSpPr/>
              <p:nvPr/>
            </p:nvSpPr>
            <p:spPr>
              <a:xfrm>
                <a:off x="2393701" y="2791910"/>
                <a:ext cx="1606800" cy="339300"/>
              </a:xfrm>
              <a:prstGeom prst="rect">
                <a:avLst/>
              </a:prstGeom>
              <a:solidFill>
                <a:schemeClr val="lt1"/>
              </a:solidFill>
              <a:ln>
                <a:noFill/>
              </a:ln>
            </p:spPr>
            <p:txBody>
              <a:bodyPr spcFirstLastPara="1" wrap="square" lIns="91425" tIns="91425" rIns="91425" bIns="91425" anchor="ctr" anchorCtr="0">
                <a:noAutofit/>
              </a:bodyPr>
              <a:lstStyle/>
              <a:p>
                <a:pPr lvl="0" algn="ctr"/>
                <a14:m>
                  <m:oMathPara xmlns:m="http://schemas.openxmlformats.org/officeDocument/2006/math">
                    <m:oMathParaPr>
                      <m:jc m:val="centerGroup"/>
                    </m:oMathParaPr>
                    <m:oMath xmlns:m="http://schemas.openxmlformats.org/officeDocument/2006/math">
                      <m:r>
                        <a:rPr lang="ar-AE" sz="1600" b="0" i="1">
                          <a:solidFill>
                            <a:schemeClr val="accent2"/>
                          </a:solidFill>
                          <a:latin typeface="Cambria Math" panose="02040503050406030204" pitchFamily="18" charset="0"/>
                          <a:sym typeface="Hammersmith One"/>
                        </a:rPr>
                        <m:t>𝑝</m:t>
                      </m:r>
                      <m:r>
                        <a:rPr lang="ar-AE" sz="1600" b="0" i="1">
                          <a:solidFill>
                            <a:schemeClr val="accent2"/>
                          </a:solidFill>
                          <a:latin typeface="Cambria Math" panose="02040503050406030204" pitchFamily="18" charset="0"/>
                          <a:sym typeface="Hammersmith One"/>
                        </a:rPr>
                        <m:t>=</m:t>
                      </m:r>
                      <m:f>
                        <m:fPr>
                          <m:ctrlPr>
                            <a:rPr lang="ar-AE" sz="1600" i="1">
                              <a:solidFill>
                                <a:schemeClr val="accent2"/>
                              </a:solidFill>
                              <a:latin typeface="Cambria Math"/>
                              <a:sym typeface="Hammersmith One"/>
                            </a:rPr>
                          </m:ctrlPr>
                        </m:fPr>
                        <m:num>
                          <m:r>
                            <a:rPr lang="ar-AE" sz="1600" b="0" i="1">
                              <a:solidFill>
                                <a:schemeClr val="accent2"/>
                              </a:solidFill>
                              <a:latin typeface="Cambria Math" panose="02040503050406030204" pitchFamily="18" charset="0"/>
                              <a:sym typeface="Hammersmith One"/>
                            </a:rPr>
                            <m:t>𝐹</m:t>
                          </m:r>
                        </m:num>
                        <m:den>
                          <m:r>
                            <a:rPr lang="ar-AE" sz="1600" b="0" i="1">
                              <a:solidFill>
                                <a:schemeClr val="accent2"/>
                              </a:solidFill>
                              <a:latin typeface="Cambria Math" panose="02040503050406030204" pitchFamily="18" charset="0"/>
                              <a:sym typeface="Hammersmith One"/>
                            </a:rPr>
                            <m:t>𝑆</m:t>
                          </m:r>
                        </m:den>
                      </m:f>
                    </m:oMath>
                  </m:oMathPara>
                </a14:m>
                <a:endParaRPr lang="ar-AE" sz="1600" dirty="0">
                  <a:solidFill>
                    <a:schemeClr val="accent2"/>
                  </a:solidFill>
                  <a:latin typeface="Hammersmith One"/>
                  <a:ea typeface="Hammersmith One"/>
                  <a:cs typeface="Hammersmith One"/>
                  <a:sym typeface="Hammersmith One"/>
                </a:endParaRPr>
              </a:p>
            </p:txBody>
          </p:sp>
        </mc:Choice>
        <mc:Fallback xmlns="">
          <p:sp>
            <p:nvSpPr>
              <p:cNvPr id="9" name="Google Shape;2093;p92"/>
              <p:cNvSpPr>
                <a:spLocks noRot="1" noChangeAspect="1" noMove="1" noResize="1" noEditPoints="1" noAdjustHandles="1" noChangeArrowheads="1" noChangeShapeType="1" noTextEdit="1"/>
              </p:cNvSpPr>
              <p:nvPr/>
            </p:nvSpPr>
            <p:spPr>
              <a:xfrm>
                <a:off x="2393701" y="2791910"/>
                <a:ext cx="1606800" cy="339300"/>
              </a:xfrm>
              <a:prstGeom prst="rect">
                <a:avLst/>
              </a:prstGeom>
              <a:blipFill>
                <a:blip r:embed="rId11"/>
                <a:stretch>
                  <a:fillRect t="-8929" b="-16071"/>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120437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093"/>
                                        </p:tgtEl>
                                        <p:attrNameLst>
                                          <p:attrName>style.visibility</p:attrName>
                                        </p:attrNameLst>
                                      </p:cBhvr>
                                      <p:to>
                                        <p:strVal val="visible"/>
                                      </p:to>
                                    </p:set>
                                    <p:animEffect transition="in" filter="fade">
                                      <p:cBhvr>
                                        <p:cTn id="31" dur="500"/>
                                        <p:tgtEl>
                                          <p:spTgt spid="209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9" grpId="0" animBg="1"/>
      <p:bldP spid="9"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a:solidFill>
                  <a:schemeClr val="accent2"/>
                </a:solidFill>
              </a:rPr>
              <a:t>Kaip apskaičiuojama jėga?</a:t>
            </a:r>
            <a:endParaRPr sz="400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5</a:t>
            </a:r>
            <a:endParaRPr/>
          </a:p>
        </p:txBody>
      </p:sp>
      <mc:AlternateContent xmlns:mc="http://schemas.openxmlformats.org/markup-compatibility/2006" xmlns:a14="http://schemas.microsoft.com/office/drawing/2010/main">
        <mc:Choice Requires="a14">
          <p:sp>
            <p:nvSpPr>
              <p:cNvPr id="2093" name="Google Shape;2093;p92"/>
              <p:cNvSpPr/>
              <p:nvPr/>
            </p:nvSpPr>
            <p:spPr>
              <a:xfrm>
                <a:off x="2393701" y="2832298"/>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ar-AE" sz="1600" b="0" i="1" smtClean="0">
                          <a:solidFill>
                            <a:schemeClr val="accent2"/>
                          </a:solidFill>
                          <a:latin typeface="Cambria Math" panose="02040503050406030204" pitchFamily="18" charset="0"/>
                          <a:sym typeface="Hammersmith One"/>
                        </a:rPr>
                        <m:t>𝐹</m:t>
                      </m:r>
                      <m:r>
                        <a:rPr lang="ar-AE" sz="1600" b="0" i="1" smtClean="0">
                          <a:solidFill>
                            <a:schemeClr val="accent2"/>
                          </a:solidFill>
                          <a:latin typeface="Cambria Math" panose="02040503050406030204" pitchFamily="18" charset="0"/>
                          <a:sym typeface="Hammersmith One"/>
                        </a:rPr>
                        <m:t>=</m:t>
                      </m:r>
                      <m:f>
                        <m:fPr>
                          <m:ctrlPr>
                            <a:rPr lang="ar-AE" sz="1600" i="1" smtClean="0">
                              <a:solidFill>
                                <a:schemeClr val="accent2"/>
                              </a:solidFill>
                              <a:latin typeface="Cambria Math"/>
                              <a:sym typeface="Hammersmith One"/>
                            </a:rPr>
                          </m:ctrlPr>
                        </m:fPr>
                        <m:num>
                          <m:r>
                            <a:rPr lang="ar-AE" sz="1600" b="0" i="1" smtClean="0">
                              <a:solidFill>
                                <a:schemeClr val="accent2"/>
                              </a:solidFill>
                              <a:latin typeface="Cambria Math" panose="02040503050406030204" pitchFamily="18" charset="0"/>
                              <a:sym typeface="Hammersmith One"/>
                            </a:rPr>
                            <m:t>𝑝</m:t>
                          </m:r>
                        </m:num>
                        <m:den>
                          <m:r>
                            <a:rPr lang="ar-AE" sz="1600" b="0" i="1" smtClean="0">
                              <a:solidFill>
                                <a:schemeClr val="accent2"/>
                              </a:solidFill>
                              <a:latin typeface="Cambria Math" panose="02040503050406030204" pitchFamily="18" charset="0"/>
                              <a:sym typeface="Hammersmith One"/>
                            </a:rPr>
                            <m:t>𝑆</m:t>
                          </m:r>
                        </m:den>
                      </m:f>
                    </m:oMath>
                  </m:oMathPara>
                </a14:m>
                <a:endParaRPr lang="ar-AE" sz="1600" dirty="0">
                  <a:solidFill>
                    <a:schemeClr val="accent2"/>
                  </a:solidFill>
                  <a:latin typeface="Hammersmith One"/>
                  <a:ea typeface="Hammersmith One"/>
                  <a:cs typeface="Hammersmith One"/>
                  <a:sym typeface="Hammersmith One"/>
                </a:endParaRPr>
              </a:p>
            </p:txBody>
          </p:sp>
        </mc:Choice>
        <mc:Fallback xmlns="">
          <p:sp>
            <p:nvSpPr>
              <p:cNvPr id="2093" name="Google Shape;2093;p92"/>
              <p:cNvSpPr>
                <a:spLocks noRot="1" noChangeAspect="1" noMove="1" noResize="1" noEditPoints="1" noAdjustHandles="1" noChangeArrowheads="1" noChangeShapeType="1" noTextEdit="1"/>
              </p:cNvSpPr>
              <p:nvPr/>
            </p:nvSpPr>
            <p:spPr>
              <a:xfrm>
                <a:off x="2393701" y="2832298"/>
                <a:ext cx="1606800" cy="339300"/>
              </a:xfrm>
              <a:prstGeom prst="rect">
                <a:avLst/>
              </a:prstGeom>
              <a:blipFill>
                <a:blip r:embed="rId3"/>
                <a:stretch>
                  <a:fillRect t="-14545" b="-3272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094" name="Google Shape;2094;p92">
                <a:hlinkClick r:id="" action="ppaction://noaction"/>
              </p:cNvPr>
              <p:cNvSpPr/>
              <p:nvPr/>
            </p:nvSpPr>
            <p:spPr>
              <a:xfrm>
                <a:off x="5143500" y="2832298"/>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𝐹</m:t>
                      </m:r>
                      <m:r>
                        <a:rPr lang="lt-LT" sz="1600" i="1" smtClean="0">
                          <a:solidFill>
                            <a:schemeClr val="accent2"/>
                          </a:solidFill>
                          <a:latin typeface="Cambria Math" panose="02040503050406030204" pitchFamily="18" charset="0"/>
                          <a:sym typeface="Hammersmith One"/>
                        </a:rPr>
                        <m:t>=</m:t>
                      </m:r>
                      <m:r>
                        <a:rPr lang="lt-LT" sz="1600" i="1" smtClean="0">
                          <a:solidFill>
                            <a:schemeClr val="accent2"/>
                          </a:solidFill>
                          <a:latin typeface="Cambria Math" panose="02040503050406030204" pitchFamily="18" charset="0"/>
                          <a:sym typeface="Hammersmith One"/>
                        </a:rPr>
                        <m:t>𝑆</m:t>
                      </m:r>
                      <m:f>
                        <m:fPr>
                          <m:ctrlPr>
                            <a:rPr lang="lt-LT" sz="1600" i="1" smtClean="0">
                              <a:solidFill>
                                <a:schemeClr val="accent2"/>
                              </a:solidFill>
                              <a:latin typeface="Cambria Math"/>
                              <a:sym typeface="Hammersmith One"/>
                            </a:rPr>
                          </m:ctrlPr>
                        </m:fPr>
                        <m:num>
                          <m:r>
                            <a:rPr lang="lt-LT" sz="1600" i="1" smtClean="0">
                              <a:solidFill>
                                <a:schemeClr val="accent2"/>
                              </a:solidFill>
                              <a:latin typeface="Cambria Math" panose="02040503050406030204" pitchFamily="18" charset="0"/>
                              <a:sym typeface="Hammersmith One"/>
                            </a:rPr>
                            <m:t>1</m:t>
                          </m:r>
                        </m:num>
                        <m:den>
                          <m:r>
                            <a:rPr lang="lt-LT" sz="1600" b="0" i="1" smtClean="0">
                              <a:solidFill>
                                <a:schemeClr val="accent2"/>
                              </a:solidFill>
                              <a:latin typeface="Cambria Math" panose="02040503050406030204" pitchFamily="18" charset="0"/>
                              <a:sym typeface="Hammersmith One"/>
                            </a:rPr>
                            <m:t>2</m:t>
                          </m:r>
                        </m:den>
                      </m:f>
                      <m:r>
                        <a:rPr lang="lt-LT" sz="1600" i="1" smtClean="0">
                          <a:solidFill>
                            <a:schemeClr val="accent2"/>
                          </a:solidFill>
                          <a:latin typeface="Cambria Math" panose="02040503050406030204" pitchFamily="18" charset="0"/>
                          <a:sym typeface="Hammersmith One"/>
                        </a:rPr>
                        <m:t>𝑝</m:t>
                      </m:r>
                    </m:oMath>
                  </m:oMathPara>
                </a14:m>
                <a:endParaRPr sz="1600">
                  <a:solidFill>
                    <a:schemeClr val="accent2"/>
                  </a:solidFill>
                  <a:latin typeface="Hammersmith One"/>
                  <a:ea typeface="Hammersmith One"/>
                  <a:cs typeface="Hammersmith One"/>
                  <a:sym typeface="Hammersmith One"/>
                </a:endParaRPr>
              </a:p>
            </p:txBody>
          </p:sp>
        </mc:Choice>
        <mc:Fallback xmlns="">
          <p:sp>
            <p:nvSpPr>
              <p:cNvPr id="2094" name="Google Shape;2094;p92">
                <a:hlinkClick r:id="" action="ppaction://noaction"/>
              </p:cNvPr>
              <p:cNvSpPr>
                <a:spLocks noRot="1" noChangeAspect="1" noMove="1" noResize="1" noEditPoints="1" noAdjustHandles="1" noChangeArrowheads="1" noChangeShapeType="1" noTextEdit="1"/>
              </p:cNvSpPr>
              <p:nvPr/>
            </p:nvSpPr>
            <p:spPr>
              <a:xfrm>
                <a:off x="5143500" y="2832298"/>
                <a:ext cx="1606800" cy="339300"/>
              </a:xfrm>
              <a:prstGeom prst="rect">
                <a:avLst/>
              </a:prstGeom>
              <a:blipFill>
                <a:blip r:embed="rId6"/>
                <a:stretch>
                  <a:fillRect t="-9091" b="-18182"/>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 name="Google Shape;2093;p92">
                <a:hlinkClick r:id="" action="ppaction://noaction"/>
                <a:extLst>
                  <a:ext uri="{FF2B5EF4-FFF2-40B4-BE49-F238E27FC236}">
                    <a16:creationId xmlns:a16="http://schemas.microsoft.com/office/drawing/2014/main" xmlns="" id="{096B3ECC-E11A-4B8E-93A5-1004BB1F989F}"/>
                  </a:ext>
                </a:extLst>
              </p:cNvPr>
              <p:cNvSpPr/>
              <p:nvPr/>
            </p:nvSpPr>
            <p:spPr>
              <a:xfrm>
                <a:off x="2393701" y="3651859"/>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rgbClr val="C00000"/>
                          </a:solidFill>
                          <a:latin typeface="Cambria Math" panose="02040503050406030204" pitchFamily="18" charset="0"/>
                          <a:sym typeface="Hammersmith One"/>
                        </a:rPr>
                        <m:t>𝐹</m:t>
                      </m:r>
                      <m:r>
                        <a:rPr lang="lt-LT" sz="1600" i="1" smtClean="0">
                          <a:solidFill>
                            <a:srgbClr val="C00000"/>
                          </a:solidFill>
                          <a:latin typeface="Cambria Math" panose="02040503050406030204" pitchFamily="18" charset="0"/>
                          <a:sym typeface="Hammersmith One"/>
                        </a:rPr>
                        <m:t>=</m:t>
                      </m:r>
                      <m:r>
                        <a:rPr lang="lt-LT" sz="1600" i="1" smtClean="0">
                          <a:solidFill>
                            <a:srgbClr val="C00000"/>
                          </a:solidFill>
                          <a:latin typeface="Cambria Math" panose="02040503050406030204" pitchFamily="18" charset="0"/>
                          <a:sym typeface="Hammersmith One"/>
                        </a:rPr>
                        <m:t>𝑆𝑝</m:t>
                      </m:r>
                    </m:oMath>
                  </m:oMathPara>
                </a14:m>
                <a:endParaRPr lang="lt-LT" sz="1600" dirty="0">
                  <a:solidFill>
                    <a:srgbClr val="C00000"/>
                  </a:solidFill>
                  <a:latin typeface="Hammersmith One"/>
                  <a:ea typeface="Hammersmith One"/>
                  <a:cs typeface="Hammersmith One"/>
                  <a:sym typeface="Hammersmith One"/>
                </a:endParaRPr>
              </a:p>
            </p:txBody>
          </p:sp>
        </mc:Choice>
        <mc:Fallback xmlns="">
          <p:sp>
            <p:nvSpPr>
              <p:cNvPr id="2" name="Google Shape;2093;p92">
                <a:hlinkClick r:id="" action="ppaction://noaction"/>
                <a:extLst>
                  <a:ext uri="{FF2B5EF4-FFF2-40B4-BE49-F238E27FC236}">
                    <a16:creationId xmlns:a16="http://schemas.microsoft.com/office/drawing/2014/main" id="{096B3ECC-E11A-4B8E-93A5-1004BB1F989F}"/>
                  </a:ext>
                </a:extLst>
              </p:cNvPr>
              <p:cNvSpPr>
                <a:spLocks noRot="1" noChangeAspect="1" noMove="1" noResize="1" noEditPoints="1" noAdjustHandles="1" noChangeArrowheads="1" noChangeShapeType="1" noTextEdit="1"/>
              </p:cNvSpPr>
              <p:nvPr/>
            </p:nvSpPr>
            <p:spPr>
              <a:xfrm>
                <a:off x="2393701" y="3651859"/>
                <a:ext cx="1606800" cy="339300"/>
              </a:xfrm>
              <a:prstGeom prst="rect">
                <a:avLst/>
              </a:prstGeom>
              <a:blipFill>
                <a:blip r:embed="rId7"/>
                <a:stretch>
                  <a:fillRect b="-7143"/>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Google Shape;2093;p92">
                <a:extLst>
                  <a:ext uri="{FF2B5EF4-FFF2-40B4-BE49-F238E27FC236}">
                    <a16:creationId xmlns:a16="http://schemas.microsoft.com/office/drawing/2014/main" xmlns="" id="{CECA5C0E-55CF-4BC1-4550-E132FF7DFB13}"/>
                  </a:ext>
                </a:extLst>
              </p:cNvPr>
              <p:cNvSpPr/>
              <p:nvPr/>
            </p:nvSpPr>
            <p:spPr>
              <a:xfrm>
                <a:off x="5143500" y="3651859"/>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𝐹</m:t>
                      </m:r>
                      <m:r>
                        <a:rPr lang="lt-LT" sz="1600" i="1" smtClean="0">
                          <a:solidFill>
                            <a:schemeClr val="accent2"/>
                          </a:solidFill>
                          <a:latin typeface="Cambria Math" panose="02040503050406030204" pitchFamily="18" charset="0"/>
                          <a:sym typeface="Hammersmith One"/>
                        </a:rPr>
                        <m:t>=</m:t>
                      </m:r>
                      <m:f>
                        <m:fPr>
                          <m:ctrlPr>
                            <a:rPr lang="lt-LT" sz="1600" i="1" smtClean="0">
                              <a:solidFill>
                                <a:schemeClr val="accent2"/>
                              </a:solidFill>
                              <a:latin typeface="Cambria Math"/>
                              <a:sym typeface="Hammersmith One"/>
                            </a:rPr>
                          </m:ctrlPr>
                        </m:fPr>
                        <m:num>
                          <m:r>
                            <a:rPr lang="lt-LT" sz="1600" i="1" smtClean="0">
                              <a:solidFill>
                                <a:schemeClr val="accent2"/>
                              </a:solidFill>
                              <a:latin typeface="Cambria Math" panose="02040503050406030204" pitchFamily="18" charset="0"/>
                              <a:sym typeface="Hammersmith One"/>
                            </a:rPr>
                            <m:t>𝑠</m:t>
                          </m:r>
                        </m:num>
                        <m:den>
                          <m:r>
                            <a:rPr lang="lt-LT" sz="1600" i="1" smtClean="0">
                              <a:solidFill>
                                <a:schemeClr val="accent2"/>
                              </a:solidFill>
                              <a:latin typeface="Cambria Math" panose="02040503050406030204" pitchFamily="18" charset="0"/>
                              <a:sym typeface="Hammersmith One"/>
                            </a:rPr>
                            <m:t>𝑝</m:t>
                          </m:r>
                        </m:den>
                      </m:f>
                    </m:oMath>
                  </m:oMathPara>
                </a14:m>
                <a:endParaRPr sz="1600">
                  <a:solidFill>
                    <a:schemeClr val="accent2"/>
                  </a:solidFill>
                  <a:latin typeface="Hammersmith One"/>
                  <a:ea typeface="Hammersmith One"/>
                  <a:cs typeface="Hammersmith One"/>
                  <a:sym typeface="Hammersmith One"/>
                </a:endParaRPr>
              </a:p>
            </p:txBody>
          </p:sp>
        </mc:Choice>
        <mc:Fallback xmlns="">
          <p:sp>
            <p:nvSpPr>
              <p:cNvPr id="3" name="Google Shape;2093;p92">
                <a:extLst>
                  <a:ext uri="{FF2B5EF4-FFF2-40B4-BE49-F238E27FC236}">
                    <a16:creationId xmlns:a16="http://schemas.microsoft.com/office/drawing/2014/main" id="{CECA5C0E-55CF-4BC1-4550-E132FF7DFB13}"/>
                  </a:ext>
                </a:extLst>
              </p:cNvPr>
              <p:cNvSpPr>
                <a:spLocks noRot="1" noChangeAspect="1" noMove="1" noResize="1" noEditPoints="1" noAdjustHandles="1" noChangeArrowheads="1" noChangeShapeType="1" noTextEdit="1"/>
              </p:cNvSpPr>
              <p:nvPr/>
            </p:nvSpPr>
            <p:spPr>
              <a:xfrm>
                <a:off x="5143500" y="3651859"/>
                <a:ext cx="1606800" cy="339300"/>
              </a:xfrm>
              <a:prstGeom prst="rect">
                <a:avLst/>
              </a:prstGeom>
              <a:blipFill>
                <a:blip r:embed="rId8"/>
                <a:stretch>
                  <a:fillRect t="-16071" b="-37500"/>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9" name="Google Shape;2093;p92"/>
              <p:cNvSpPr/>
              <p:nvPr/>
            </p:nvSpPr>
            <p:spPr>
              <a:xfrm>
                <a:off x="2393701" y="3651859"/>
                <a:ext cx="1606800" cy="339300"/>
              </a:xfrm>
              <a:prstGeom prst="rect">
                <a:avLst/>
              </a:prstGeom>
              <a:solidFill>
                <a:schemeClr val="lt1"/>
              </a:solidFill>
              <a:ln>
                <a:noFill/>
              </a:ln>
            </p:spPr>
            <p:txBody>
              <a:bodyPr spcFirstLastPara="1" wrap="square" lIns="91425" tIns="91425" rIns="91425" bIns="91425" anchor="ctr" anchorCtr="0">
                <a:noAutofit/>
              </a:bodyPr>
              <a:lstStyle/>
              <a:p>
                <a:pPr algn="ctr"/>
                <a14:m>
                  <m:oMathPara xmlns:m="http://schemas.openxmlformats.org/officeDocument/2006/math">
                    <m:oMathParaPr>
                      <m:jc m:val="centerGroup"/>
                    </m:oMathParaPr>
                    <m:oMath xmlns:m="http://schemas.openxmlformats.org/officeDocument/2006/math">
                      <m:r>
                        <a:rPr lang="lt-LT" sz="1600" i="1">
                          <a:solidFill>
                            <a:schemeClr val="accent2"/>
                          </a:solidFill>
                          <a:latin typeface="Cambria Math" panose="02040503050406030204" pitchFamily="18" charset="0"/>
                          <a:sym typeface="Hammersmith One"/>
                        </a:rPr>
                        <m:t>𝐹</m:t>
                      </m:r>
                      <m:r>
                        <a:rPr lang="lt-LT" sz="1600" i="1">
                          <a:solidFill>
                            <a:schemeClr val="accent2"/>
                          </a:solidFill>
                          <a:latin typeface="Cambria Math" panose="02040503050406030204" pitchFamily="18" charset="0"/>
                          <a:sym typeface="Hammersmith One"/>
                        </a:rPr>
                        <m:t>=</m:t>
                      </m:r>
                      <m:r>
                        <a:rPr lang="lt-LT" sz="1600" i="1">
                          <a:solidFill>
                            <a:schemeClr val="accent2"/>
                          </a:solidFill>
                          <a:latin typeface="Cambria Math" panose="02040503050406030204" pitchFamily="18" charset="0"/>
                          <a:sym typeface="Hammersmith One"/>
                        </a:rPr>
                        <m:t>𝑆𝑝</m:t>
                      </m:r>
                    </m:oMath>
                  </m:oMathPara>
                </a14:m>
                <a:endParaRPr lang="lt-LT" sz="1600" dirty="0">
                  <a:solidFill>
                    <a:schemeClr val="accent2"/>
                  </a:solidFill>
                  <a:latin typeface="Hammersmith One"/>
                  <a:ea typeface="Hammersmith One"/>
                  <a:cs typeface="Hammersmith One"/>
                  <a:sym typeface="Hammersmith One"/>
                </a:endParaRPr>
              </a:p>
            </p:txBody>
          </p:sp>
        </mc:Choice>
        <mc:Fallback xmlns="">
          <p:sp>
            <p:nvSpPr>
              <p:cNvPr id="9" name="Google Shape;2093;p92"/>
              <p:cNvSpPr>
                <a:spLocks noRot="1" noChangeAspect="1" noMove="1" noResize="1" noEditPoints="1" noAdjustHandles="1" noChangeArrowheads="1" noChangeShapeType="1" noTextEdit="1"/>
              </p:cNvSpPr>
              <p:nvPr/>
            </p:nvSpPr>
            <p:spPr>
              <a:xfrm>
                <a:off x="2393701" y="3651859"/>
                <a:ext cx="1606800" cy="339300"/>
              </a:xfrm>
              <a:prstGeom prst="rect">
                <a:avLst/>
              </a:prstGeom>
              <a:blipFill>
                <a:blip r:embed="rId9"/>
                <a:stretch>
                  <a:fillRect b="-7143"/>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176739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2094"/>
                                        </p:tgtEl>
                                        <p:attrNameLst>
                                          <p:attrName>style.visibility</p:attrName>
                                        </p:attrNameLst>
                                      </p:cBhvr>
                                      <p:to>
                                        <p:strVal val="visible"/>
                                      </p:to>
                                    </p:set>
                                    <p:animEffect transition="in" filter="fade">
                                      <p:cBhvr>
                                        <p:cTn id="27" dur="500"/>
                                        <p:tgtEl>
                                          <p:spTgt spid="2094"/>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9"/>
                                        </p:tgtEl>
                                      </p:cBhvr>
                                    </p:animEffect>
                                    <p:set>
                                      <p:cBhvr>
                                        <p:cTn id="3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9" grpId="0" animBg="1"/>
      <p:bldP spid="9"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a:t>74 kPa yra:</a:t>
            </a:r>
            <a:endParaRPr sz="400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6</a:t>
            </a:r>
            <a:endParaRPr/>
          </a:p>
        </p:txBody>
      </p:sp>
      <p:sp>
        <p:nvSpPr>
          <p:cNvPr id="2093"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74 Pa</a:t>
            </a:r>
            <a:endParaRPr sz="1600" dirty="0">
              <a:solidFill>
                <a:schemeClr val="accent2"/>
              </a:solidFill>
              <a:latin typeface="Hammersmith One"/>
              <a:ea typeface="Hammersmith One"/>
              <a:cs typeface="Hammersmith One"/>
              <a:sym typeface="Hammersmith One"/>
            </a:endParaRPr>
          </a:p>
        </p:txBody>
      </p:sp>
      <p:sp>
        <p:nvSpPr>
          <p:cNvPr id="2094" name="Google Shape;2094;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0,0074 Pa</a:t>
            </a:r>
            <a:endParaRPr sz="1600" dirty="0">
              <a:solidFill>
                <a:schemeClr val="accent2"/>
              </a:solidFill>
              <a:latin typeface="Hammersmith One"/>
              <a:ea typeface="Hammersmith One"/>
              <a:cs typeface="Hammersmith One"/>
              <a:sym typeface="Hammersmith One"/>
            </a:endParaRPr>
          </a:p>
        </p:txBody>
      </p:sp>
      <p:sp>
        <p:nvSpPr>
          <p:cNvPr id="2" name="Google Shape;2093;p92">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rgbClr val="C00000"/>
                </a:solidFill>
                <a:latin typeface="Hammersmith One"/>
                <a:ea typeface="Hammersmith One"/>
                <a:cs typeface="Hammersmith One"/>
                <a:sym typeface="Hammersmith One"/>
              </a:rPr>
              <a:t>74000 Pa</a:t>
            </a:r>
            <a:endParaRPr sz="1600" dirty="0">
              <a:solidFill>
                <a:srgbClr val="C00000"/>
              </a:solidFill>
              <a:latin typeface="Hammersmith One"/>
              <a:ea typeface="Hammersmith One"/>
              <a:cs typeface="Hammersmith One"/>
              <a:sym typeface="Hammersmith One"/>
            </a:endParaRPr>
          </a:p>
        </p:txBody>
      </p:sp>
      <p:sp>
        <p:nvSpPr>
          <p:cNvPr id="3" name="Google Shape;2093;p92">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740000 Pa</a:t>
            </a:r>
            <a:endParaRPr sz="1600" dirty="0">
              <a:solidFill>
                <a:schemeClr val="accent2"/>
              </a:solidFill>
              <a:latin typeface="Hammersmith One"/>
              <a:ea typeface="Hammersmith One"/>
              <a:cs typeface="Hammersmith One"/>
              <a:sym typeface="Hammersmith One"/>
            </a:endParaRPr>
          </a:p>
        </p:txBody>
      </p:sp>
      <p:sp>
        <p:nvSpPr>
          <p:cNvPr id="8" name="Google Shape;2093;p92"/>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smtClean="0">
                <a:solidFill>
                  <a:schemeClr val="accent2"/>
                </a:solidFill>
                <a:latin typeface="Hammersmith One"/>
                <a:ea typeface="Hammersmith One"/>
                <a:cs typeface="Hammersmith One"/>
                <a:sym typeface="Hammersmith One"/>
              </a:rPr>
              <a:t>74000 Pa</a:t>
            </a:r>
            <a:endParaRPr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171777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2094"/>
                                        </p:tgtEl>
                                        <p:attrNameLst>
                                          <p:attrName>style.visibility</p:attrName>
                                        </p:attrNameLst>
                                      </p:cBhvr>
                                      <p:to>
                                        <p:strVal val="visible"/>
                                      </p:to>
                                    </p:set>
                                    <p:animEffect transition="in" filter="fade">
                                      <p:cBhvr>
                                        <p:cTn id="27" dur="500"/>
                                        <p:tgtEl>
                                          <p:spTgt spid="2094"/>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500"/>
                                  </p:stCondLst>
                                  <p:childTnLst>
                                    <p:set>
                                      <p:cBhvr>
                                        <p:cTn id="3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8" grpId="0" animBg="1"/>
      <p:bldP spid="8"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latin typeface="Manjari" panose="020B0604020202020204" charset="0"/>
                <a:cs typeface="Manjari" panose="020B0604020202020204" charset="0"/>
              </a:rPr>
              <a:t>1</a:t>
            </a:r>
            <a:r>
              <a:rPr lang="lt-LT" sz="4000" dirty="0"/>
              <a:t> Pa yra</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7</a:t>
            </a:r>
            <a:endParaRPr/>
          </a:p>
        </p:txBody>
      </p:sp>
      <mc:AlternateContent xmlns:mc="http://schemas.openxmlformats.org/markup-compatibility/2006" xmlns:a14="http://schemas.microsoft.com/office/drawing/2010/main">
        <mc:Choice Requires="a14">
          <p:sp>
            <p:nvSpPr>
              <p:cNvPr id="2093"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smtClean="0">
                              <a:solidFill>
                                <a:schemeClr val="accent2"/>
                              </a:solidFill>
                              <a:latin typeface="Cambria Math"/>
                              <a:sym typeface="Hammersmith One"/>
                            </a:rPr>
                          </m:ctrlPr>
                        </m:fPr>
                        <m:num>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𝑁</m:t>
                          </m:r>
                        </m:num>
                        <m:den>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𝑚</m:t>
                          </m:r>
                        </m:den>
                      </m:f>
                    </m:oMath>
                  </m:oMathPara>
                </a14:m>
                <a:endParaRPr sz="1600">
                  <a:solidFill>
                    <a:schemeClr val="accent2"/>
                  </a:solidFill>
                  <a:latin typeface="Hammersmith One"/>
                  <a:ea typeface="Hammersmith One"/>
                  <a:cs typeface="Hammersmith One"/>
                  <a:sym typeface="Hammersmith One"/>
                </a:endParaRPr>
              </a:p>
            </p:txBody>
          </p:sp>
        </mc:Choice>
        <mc:Fallback xmlns="">
          <p:sp>
            <p:nvSpPr>
              <p:cNvPr id="2093" name="Google Shape;2093;p92"/>
              <p:cNvSpPr>
                <a:spLocks noRot="1" noChangeAspect="1" noMove="1" noResize="1" noEditPoints="1" noAdjustHandles="1" noChangeArrowheads="1" noChangeShapeType="1" noTextEdit="1"/>
              </p:cNvSpPr>
              <p:nvPr/>
            </p:nvSpPr>
            <p:spPr>
              <a:xfrm>
                <a:off x="2393701" y="2791464"/>
                <a:ext cx="1606800" cy="339300"/>
              </a:xfrm>
              <a:prstGeom prst="rect">
                <a:avLst/>
              </a:prstGeom>
              <a:blipFill>
                <a:blip r:embed="rId3"/>
                <a:stretch>
                  <a:fillRect t="-8929"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dirty="0" smtClean="0">
                              <a:solidFill>
                                <a:schemeClr val="accent2"/>
                              </a:solidFill>
                              <a:latin typeface="Cambria Math"/>
                              <a:sym typeface="Hammersmith One"/>
                            </a:rPr>
                          </m:ctrlPr>
                        </m:fPr>
                        <m:num>
                          <m:r>
                            <a:rPr lang="lt-LT" sz="1600" dirty="0">
                              <a:solidFill>
                                <a:schemeClr val="accent2"/>
                              </a:solidFill>
                              <a:latin typeface="Cambria Math" panose="02040503050406030204" pitchFamily="18" charset="0"/>
                              <a:sym typeface="Hammersmith One"/>
                            </a:rPr>
                            <m:t>1</m:t>
                          </m:r>
                          <m:r>
                            <a:rPr lang="lt-LT" sz="1600" i="1" dirty="0">
                              <a:solidFill>
                                <a:schemeClr val="accent2"/>
                              </a:solidFill>
                              <a:latin typeface="Cambria Math" panose="02040503050406030204" pitchFamily="18" charset="0"/>
                              <a:sym typeface="Hammersmith One"/>
                            </a:rPr>
                            <m:t>𝑚</m:t>
                          </m:r>
                        </m:num>
                        <m:den>
                          <m:r>
                            <a:rPr lang="lt-LT" sz="1600" i="0" dirty="0">
                              <a:solidFill>
                                <a:schemeClr val="accent2"/>
                              </a:solidFill>
                              <a:latin typeface="Cambria Math" panose="02040503050406030204" pitchFamily="18" charset="0"/>
                              <a:sym typeface="Hammersmith One"/>
                            </a:rPr>
                            <m:t>1</m:t>
                          </m:r>
                          <m:r>
                            <a:rPr lang="lt-LT" sz="1600" i="1" dirty="0">
                              <a:solidFill>
                                <a:schemeClr val="accent2"/>
                              </a:solidFill>
                              <a:latin typeface="Cambria Math" panose="02040503050406030204" pitchFamily="18" charset="0"/>
                              <a:sym typeface="Hammersmith One"/>
                            </a:rPr>
                            <m:t>𝑁</m:t>
                          </m:r>
                        </m:den>
                      </m:f>
                    </m:oMath>
                  </m:oMathPara>
                </a14:m>
                <a:endParaRPr sz="1600">
                  <a:solidFill>
                    <a:schemeClr val="accent2"/>
                  </a:solidFill>
                  <a:latin typeface="Hammersmith One"/>
                  <a:ea typeface="Hammersmith One"/>
                  <a:cs typeface="Hammersmith One"/>
                  <a:sym typeface="Hammersmith One"/>
                </a:endParaRPr>
              </a:p>
            </p:txBody>
          </p:sp>
        </mc:Choice>
        <mc:Fallback xmlns="">
          <p:sp>
            <p:nvSpPr>
              <p:cNvPr id="2094" name="Google Shape;2094;p92">
                <a:hlinkClick r:id="" action="ppaction://noaction"/>
              </p:cNvPr>
              <p:cNvSpPr>
                <a:spLocks noRot="1" noChangeAspect="1" noMove="1" noResize="1" noEditPoints="1" noAdjustHandles="1" noChangeArrowheads="1" noChangeShapeType="1" noTextEdit="1"/>
              </p:cNvSpPr>
              <p:nvPr/>
            </p:nvSpPr>
            <p:spPr>
              <a:xfrm>
                <a:off x="5143500" y="2791464"/>
                <a:ext cx="1606800" cy="339300"/>
              </a:xfrm>
              <a:prstGeom prst="rect">
                <a:avLst/>
              </a:prstGeom>
              <a:blipFill>
                <a:blip r:embed="rId6"/>
                <a:stretch>
                  <a:fillRect t="-7143"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 name="Google Shape;2093;p92">
                <a:hlinkClick r:id="" action="ppaction://noaction"/>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ar-AE" sz="1600" i="1" smtClean="0">
                              <a:solidFill>
                                <a:srgbClr val="C00000"/>
                              </a:solidFill>
                              <a:latin typeface="Cambria Math"/>
                              <a:sym typeface="Hammersmith One"/>
                            </a:rPr>
                          </m:ctrlPr>
                        </m:fPr>
                        <m:num>
                          <m:r>
                            <a:rPr lang="ar-AE" sz="1600" b="0" i="1" smtClean="0">
                              <a:solidFill>
                                <a:srgbClr val="C00000"/>
                              </a:solidFill>
                              <a:latin typeface="Cambria Math" panose="02040503050406030204" pitchFamily="18" charset="0"/>
                              <a:sym typeface="Hammersmith One"/>
                            </a:rPr>
                            <m:t>1</m:t>
                          </m:r>
                          <m:r>
                            <a:rPr lang="ar-AE" sz="1600" b="0" i="1" smtClean="0">
                              <a:solidFill>
                                <a:srgbClr val="C00000"/>
                              </a:solidFill>
                              <a:latin typeface="Cambria Math" panose="02040503050406030204" pitchFamily="18" charset="0"/>
                              <a:sym typeface="Hammersmith One"/>
                            </a:rPr>
                            <m:t>𝑁</m:t>
                          </m:r>
                        </m:num>
                        <m:den>
                          <m:r>
                            <a:rPr lang="ar-AE" sz="1600" b="0" i="1" smtClean="0">
                              <a:solidFill>
                                <a:srgbClr val="C00000"/>
                              </a:solidFill>
                              <a:latin typeface="Cambria Math" panose="02040503050406030204" pitchFamily="18" charset="0"/>
                              <a:sym typeface="Hammersmith One"/>
                            </a:rPr>
                            <m:t>1</m:t>
                          </m:r>
                          <m:sSup>
                            <m:sSupPr>
                              <m:ctrlPr>
                                <a:rPr lang="ar-AE" sz="1600" i="1" smtClean="0">
                                  <a:solidFill>
                                    <a:srgbClr val="C00000"/>
                                  </a:solidFill>
                                  <a:latin typeface="Cambria Math"/>
                                  <a:sym typeface="Hammersmith One"/>
                                </a:rPr>
                              </m:ctrlPr>
                            </m:sSupPr>
                            <m:e>
                              <m:r>
                                <a:rPr lang="ar-AE" sz="1600" b="0" i="1" smtClean="0">
                                  <a:solidFill>
                                    <a:srgbClr val="C00000"/>
                                  </a:solidFill>
                                  <a:latin typeface="Cambria Math" panose="02040503050406030204" pitchFamily="18" charset="0"/>
                                  <a:sym typeface="Hammersmith One"/>
                                </a:rPr>
                                <m:t>𝑚</m:t>
                              </m:r>
                            </m:e>
                            <m:sup>
                              <m:r>
                                <a:rPr lang="ar-AE" sz="1600" b="0" i="1" smtClean="0">
                                  <a:solidFill>
                                    <a:srgbClr val="C00000"/>
                                  </a:solidFill>
                                  <a:latin typeface="Cambria Math" panose="02040503050406030204" pitchFamily="18" charset="0"/>
                                  <a:sym typeface="Hammersmith One"/>
                                </a:rPr>
                                <m:t>2</m:t>
                              </m:r>
                            </m:sup>
                          </m:sSup>
                        </m:den>
                      </m:f>
                    </m:oMath>
                  </m:oMathPara>
                </a14:m>
                <a:endParaRPr lang="ar-AE" sz="1600" dirty="0">
                  <a:solidFill>
                    <a:srgbClr val="C00000"/>
                  </a:solidFill>
                  <a:latin typeface="Hammersmith One"/>
                  <a:ea typeface="Hammersmith One"/>
                  <a:cs typeface="Hammersmith One"/>
                  <a:sym typeface="Hammersmith One"/>
                </a:endParaRPr>
              </a:p>
            </p:txBody>
          </p:sp>
        </mc:Choice>
        <mc:Fallback xmlns="">
          <p:sp>
            <p:nvSpPr>
              <p:cNvPr id="2" name="Google Shape;2093;p92">
                <a:hlinkClick r:id="" action="ppaction://noaction"/>
                <a:extLst>
                  <a:ext uri="{FF2B5EF4-FFF2-40B4-BE49-F238E27FC236}">
                    <a16:creationId xmlns:a16="http://schemas.microsoft.com/office/drawing/2014/main" id="{096B3ECC-E11A-4B8E-93A5-1004BB1F989F}"/>
                  </a:ext>
                </a:extLst>
              </p:cNvPr>
              <p:cNvSpPr>
                <a:spLocks noRot="1" noChangeAspect="1" noMove="1" noResize="1" noEditPoints="1" noAdjustHandles="1" noChangeArrowheads="1" noChangeShapeType="1" noTextEdit="1"/>
              </p:cNvSpPr>
              <p:nvPr/>
            </p:nvSpPr>
            <p:spPr>
              <a:xfrm>
                <a:off x="2393701" y="3611025"/>
                <a:ext cx="1606800" cy="339300"/>
              </a:xfrm>
              <a:prstGeom prst="rect">
                <a:avLst/>
              </a:prstGeom>
              <a:blipFill>
                <a:blip r:embed="rId7"/>
                <a:stretch>
                  <a:fillRect t="-7143"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Google Shape;2093;p92">
                <a:hlinkClick r:id="" action="ppaction://noaction"/>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smtClean="0">
                              <a:solidFill>
                                <a:schemeClr val="accent2"/>
                              </a:solidFill>
                              <a:latin typeface="Cambria Math"/>
                              <a:sym typeface="Hammersmith One"/>
                            </a:rPr>
                          </m:ctrlPr>
                        </m:fPr>
                        <m:num>
                          <m:r>
                            <a:rPr lang="lt-LT" sz="1600" i="1" smtClean="0">
                              <a:solidFill>
                                <a:schemeClr val="accent2"/>
                              </a:solidFill>
                              <a:latin typeface="Cambria Math" panose="02040503050406030204" pitchFamily="18" charset="0"/>
                              <a:sym typeface="Hammersmith One"/>
                            </a:rPr>
                            <m:t>1</m:t>
                          </m:r>
                          <m:sSup>
                            <m:sSupPr>
                              <m:ctrlPr>
                                <a:rPr lang="lt-LT" sz="1600" i="1" smtClean="0">
                                  <a:solidFill>
                                    <a:schemeClr val="accent2"/>
                                  </a:solidFill>
                                  <a:latin typeface="Cambria Math"/>
                                  <a:sym typeface="Hammersmith One"/>
                                </a:rPr>
                              </m:ctrlPr>
                            </m:sSupPr>
                            <m:e>
                              <m:r>
                                <a:rPr lang="lt-LT" sz="1600" i="1" smtClean="0">
                                  <a:solidFill>
                                    <a:schemeClr val="accent2"/>
                                  </a:solidFill>
                                  <a:latin typeface="Cambria Math" panose="02040503050406030204" pitchFamily="18" charset="0"/>
                                  <a:sym typeface="Hammersmith One"/>
                                </a:rPr>
                                <m:t>𝑁</m:t>
                              </m:r>
                            </m:e>
                            <m:sup>
                              <m:r>
                                <a:rPr lang="lt-LT" sz="1600" i="1" smtClean="0">
                                  <a:solidFill>
                                    <a:schemeClr val="accent2"/>
                                  </a:solidFill>
                                  <a:latin typeface="Cambria Math" panose="02040503050406030204" pitchFamily="18" charset="0"/>
                                  <a:sym typeface="Hammersmith One"/>
                                </a:rPr>
                                <m:t>2</m:t>
                              </m:r>
                            </m:sup>
                          </m:sSup>
                        </m:num>
                        <m:den>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𝑚</m:t>
                          </m:r>
                        </m:den>
                      </m:f>
                    </m:oMath>
                  </m:oMathPara>
                </a14:m>
                <a:endParaRPr sz="1600">
                  <a:solidFill>
                    <a:schemeClr val="accent2"/>
                  </a:solidFill>
                  <a:latin typeface="Hammersmith One"/>
                  <a:ea typeface="Hammersmith One"/>
                  <a:cs typeface="Hammersmith One"/>
                  <a:sym typeface="Hammersmith One"/>
                </a:endParaRPr>
              </a:p>
            </p:txBody>
          </p:sp>
        </mc:Choice>
        <mc:Fallback xmlns="">
          <p:sp>
            <p:nvSpPr>
              <p:cNvPr id="3" name="Google Shape;2093;p92">
                <a:hlinkClick r:id="rId4" action="ppaction://hlinksldjump"/>
                <a:extLst>
                  <a:ext uri="{FF2B5EF4-FFF2-40B4-BE49-F238E27FC236}">
                    <a16:creationId xmlns:a16="http://schemas.microsoft.com/office/drawing/2014/main" id="{CECA5C0E-55CF-4BC1-4550-E132FF7DFB13}"/>
                  </a:ext>
                </a:extLst>
              </p:cNvPr>
              <p:cNvSpPr>
                <a:spLocks noRot="1" noChangeAspect="1" noMove="1" noResize="1" noEditPoints="1" noAdjustHandles="1" noChangeArrowheads="1" noChangeShapeType="1" noTextEdit="1"/>
              </p:cNvSpPr>
              <p:nvPr/>
            </p:nvSpPr>
            <p:spPr>
              <a:xfrm>
                <a:off x="5143500" y="3611025"/>
                <a:ext cx="1606800" cy="339300"/>
              </a:xfrm>
              <a:prstGeom prst="rect">
                <a:avLst/>
              </a:prstGeom>
              <a:blipFill>
                <a:blip r:embed="rId8"/>
                <a:stretch>
                  <a:fillRect t="-12500" b="-23214"/>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8" name="Google Shape;2093;p92"/>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lvl="0" algn="ctr"/>
                <a14:m>
                  <m:oMathPara xmlns:m="http://schemas.openxmlformats.org/officeDocument/2006/math">
                    <m:oMathParaPr>
                      <m:jc m:val="centerGroup"/>
                    </m:oMathParaPr>
                    <m:oMath xmlns:m="http://schemas.openxmlformats.org/officeDocument/2006/math">
                      <m:f>
                        <m:fPr>
                          <m:ctrlPr>
                            <a:rPr lang="ar-AE" sz="1600" i="1">
                              <a:solidFill>
                                <a:schemeClr val="accent2"/>
                              </a:solidFill>
                              <a:latin typeface="Cambria Math"/>
                              <a:sym typeface="Hammersmith One"/>
                            </a:rPr>
                          </m:ctrlPr>
                        </m:fPr>
                        <m:num>
                          <m:r>
                            <a:rPr lang="ar-AE" sz="1600" i="1">
                              <a:solidFill>
                                <a:schemeClr val="accent2"/>
                              </a:solidFill>
                              <a:latin typeface="Cambria Math" panose="02040503050406030204" pitchFamily="18" charset="0"/>
                              <a:sym typeface="Hammersmith One"/>
                            </a:rPr>
                            <m:t>1</m:t>
                          </m:r>
                          <m:r>
                            <a:rPr lang="ar-AE" sz="1600" i="1">
                              <a:solidFill>
                                <a:schemeClr val="accent2"/>
                              </a:solidFill>
                              <a:latin typeface="Cambria Math" panose="02040503050406030204" pitchFamily="18" charset="0"/>
                              <a:sym typeface="Hammersmith One"/>
                            </a:rPr>
                            <m:t>𝑁</m:t>
                          </m:r>
                        </m:num>
                        <m:den>
                          <m:r>
                            <a:rPr lang="ar-AE" sz="1600" i="1">
                              <a:solidFill>
                                <a:schemeClr val="accent2"/>
                              </a:solidFill>
                              <a:latin typeface="Cambria Math" panose="02040503050406030204" pitchFamily="18" charset="0"/>
                              <a:sym typeface="Hammersmith One"/>
                            </a:rPr>
                            <m:t>1</m:t>
                          </m:r>
                          <m:sSup>
                            <m:sSupPr>
                              <m:ctrlPr>
                                <a:rPr lang="ar-AE" sz="1600" i="1">
                                  <a:solidFill>
                                    <a:schemeClr val="accent2"/>
                                  </a:solidFill>
                                  <a:latin typeface="Cambria Math"/>
                                  <a:sym typeface="Hammersmith One"/>
                                </a:rPr>
                              </m:ctrlPr>
                            </m:sSupPr>
                            <m:e>
                              <m:r>
                                <a:rPr lang="ar-AE" sz="1600" i="1">
                                  <a:solidFill>
                                    <a:schemeClr val="accent2"/>
                                  </a:solidFill>
                                  <a:latin typeface="Cambria Math" panose="02040503050406030204" pitchFamily="18" charset="0"/>
                                  <a:sym typeface="Hammersmith One"/>
                                </a:rPr>
                                <m:t>𝑚</m:t>
                              </m:r>
                            </m:e>
                            <m:sup>
                              <m:r>
                                <a:rPr lang="ar-AE" sz="1600" i="1">
                                  <a:solidFill>
                                    <a:schemeClr val="accent2"/>
                                  </a:solidFill>
                                  <a:latin typeface="Cambria Math" panose="02040503050406030204" pitchFamily="18" charset="0"/>
                                  <a:sym typeface="Hammersmith One"/>
                                </a:rPr>
                                <m:t>2</m:t>
                              </m:r>
                            </m:sup>
                          </m:sSup>
                        </m:den>
                      </m:f>
                    </m:oMath>
                  </m:oMathPara>
                </a14:m>
                <a:endParaRPr lang="ar-AE" sz="1600" dirty="0">
                  <a:solidFill>
                    <a:schemeClr val="accent2"/>
                  </a:solidFill>
                  <a:latin typeface="Hammersmith One"/>
                  <a:ea typeface="Hammersmith One"/>
                  <a:cs typeface="Hammersmith One"/>
                  <a:sym typeface="Hammersmith One"/>
                </a:endParaRPr>
              </a:p>
            </p:txBody>
          </p:sp>
        </mc:Choice>
        <mc:Fallback xmlns="">
          <p:sp>
            <p:nvSpPr>
              <p:cNvPr id="8" name="Google Shape;2093;p92"/>
              <p:cNvSpPr>
                <a:spLocks noRot="1" noChangeAspect="1" noMove="1" noResize="1" noEditPoints="1" noAdjustHandles="1" noChangeArrowheads="1" noChangeShapeType="1" noTextEdit="1"/>
              </p:cNvSpPr>
              <p:nvPr/>
            </p:nvSpPr>
            <p:spPr>
              <a:xfrm>
                <a:off x="2393701" y="3611025"/>
                <a:ext cx="1606800" cy="339300"/>
              </a:xfrm>
              <a:prstGeom prst="rect">
                <a:avLst/>
              </a:prstGeom>
              <a:blipFill>
                <a:blip r:embed="rId9"/>
                <a:stretch>
                  <a:fillRect t="-7143" b="-17857"/>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1206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094"/>
                                        </p:tgtEl>
                                        <p:attrNameLst>
                                          <p:attrName>style.visibility</p:attrName>
                                        </p:attrNameLst>
                                      </p:cBhvr>
                                      <p:to>
                                        <p:strVal val="visible"/>
                                      </p:to>
                                    </p:set>
                                    <p:animEffect transition="in" filter="fade">
                                      <p:cBhvr>
                                        <p:cTn id="27" dur="500"/>
                                        <p:tgtEl>
                                          <p:spTgt spid="209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8" grpId="0" animBg="1"/>
      <p:bldP spid="8"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239915"/>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Ar slėgis veikia tik kietuosiuose kūnuose?</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8</a:t>
            </a:r>
            <a:endParaRPr dirty="0"/>
          </a:p>
        </p:txBody>
      </p:sp>
      <p:sp>
        <p:nvSpPr>
          <p:cNvPr id="2093"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Taip</a:t>
            </a:r>
            <a:endParaRPr sz="1600">
              <a:solidFill>
                <a:schemeClr val="accent2"/>
              </a:solidFill>
              <a:latin typeface="Hammersmith One"/>
              <a:ea typeface="Hammersmith One"/>
              <a:cs typeface="Hammersmith One"/>
              <a:sym typeface="Hammersmith One"/>
            </a:endParaRPr>
          </a:p>
        </p:txBody>
      </p:sp>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rgbClr val="C00000"/>
                </a:solidFill>
                <a:latin typeface="Hammersmith One"/>
                <a:ea typeface="Hammersmith One"/>
                <a:cs typeface="Hammersmith One"/>
                <a:sym typeface="Hammersmith One"/>
              </a:rPr>
              <a:t>Ne</a:t>
            </a:r>
            <a:endParaRPr sz="1600" dirty="0">
              <a:solidFill>
                <a:srgbClr val="C00000"/>
              </a:solidFill>
              <a:latin typeface="Hammersmith One"/>
              <a:ea typeface="Hammersmith One"/>
              <a:cs typeface="Hammersmith One"/>
              <a:sym typeface="Hammersmith One"/>
            </a:endParaRPr>
          </a:p>
        </p:txBody>
      </p:sp>
      <p:sp>
        <p:nvSpPr>
          <p:cNvPr id="2" name="Google Shape;2093;p92">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Iš dalies</a:t>
            </a:r>
            <a:endParaRPr sz="1600">
              <a:solidFill>
                <a:schemeClr val="accent2"/>
              </a:solidFill>
              <a:latin typeface="Hammersmith One"/>
              <a:ea typeface="Hammersmith One"/>
              <a:cs typeface="Hammersmith One"/>
              <a:sym typeface="Hammersmith One"/>
            </a:endParaRPr>
          </a:p>
        </p:txBody>
      </p:sp>
      <p:sp>
        <p:nvSpPr>
          <p:cNvPr id="3" name="Google Shape;2093;p92">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Neišsiaiškinta</a:t>
            </a:r>
            <a:endParaRPr sz="1600">
              <a:solidFill>
                <a:schemeClr val="accent2"/>
              </a:solidFill>
              <a:latin typeface="Hammersmith One"/>
              <a:ea typeface="Hammersmith One"/>
              <a:cs typeface="Hammersmith One"/>
              <a:sym typeface="Hammersmith One"/>
            </a:endParaRPr>
          </a:p>
        </p:txBody>
      </p:sp>
      <p:sp>
        <p:nvSpPr>
          <p:cNvPr id="9" name="Google Shape;2093;p92"/>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lvl="0" algn="ctr"/>
            <a:r>
              <a:rPr lang="lt-LT" sz="1600" dirty="0">
                <a:solidFill>
                  <a:schemeClr val="accent2"/>
                </a:solidFill>
                <a:latin typeface="Hammersmith One"/>
                <a:ea typeface="Hammersmith One"/>
                <a:cs typeface="Hammersmith One"/>
                <a:sym typeface="Hammersmith One"/>
              </a:rPr>
              <a:t>Ne</a:t>
            </a:r>
          </a:p>
        </p:txBody>
      </p:sp>
    </p:spTree>
    <p:extLst>
      <p:ext uri="{BB962C8B-B14F-4D97-AF65-F5344CB8AC3E}">
        <p14:creationId xmlns:p14="http://schemas.microsoft.com/office/powerpoint/2010/main" val="348467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094"/>
                                        </p:tgtEl>
                                        <p:attrNameLst>
                                          <p:attrName>style.visibility</p:attrName>
                                        </p:attrNameLst>
                                      </p:cBhvr>
                                      <p:to>
                                        <p:strVal val="visible"/>
                                      </p:to>
                                    </p:set>
                                    <p:animEffect transition="in" filter="fade">
                                      <p:cBhvr>
                                        <p:cTn id="27" dur="500"/>
                                        <p:tgtEl>
                                          <p:spTgt spid="209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9" grpId="0" animBg="1"/>
      <p:bldP spid="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Kaip persiduoda kietųjų kūnų slėgis?</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a:t>
            </a:r>
            <a:r>
              <a:rPr lang="lt-LT"/>
              <a:t>9</a:t>
            </a:r>
            <a:endParaRPr/>
          </a:p>
        </p:txBody>
      </p:sp>
      <p:sp>
        <p:nvSpPr>
          <p:cNvPr id="2093" name="Google Shape;2093;p92">
            <a:hlinkClick r:id="" action="ppaction://noaction"/>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rgbClr val="C00000"/>
                </a:solidFill>
                <a:latin typeface="Hammersmith One"/>
                <a:ea typeface="Hammersmith One"/>
                <a:cs typeface="Hammersmith One"/>
                <a:sym typeface="Hammersmith One"/>
              </a:rPr>
              <a:t>Jėgos veikimo kryptimi</a:t>
            </a:r>
            <a:endParaRPr sz="1600" dirty="0">
              <a:solidFill>
                <a:srgbClr val="C00000"/>
              </a:solidFill>
              <a:latin typeface="Hammersmith One"/>
              <a:ea typeface="Hammersmith One"/>
              <a:cs typeface="Hammersmith One"/>
              <a:sym typeface="Hammersmith One"/>
            </a:endParaRPr>
          </a:p>
        </p:txBody>
      </p:sp>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500">
                <a:solidFill>
                  <a:schemeClr val="accent2"/>
                </a:solidFill>
                <a:latin typeface="Hammersmith One"/>
                <a:ea typeface="Hammersmith One"/>
                <a:cs typeface="Hammersmith One"/>
                <a:sym typeface="Hammersmith One"/>
              </a:rPr>
              <a:t>Priešingai jėgai</a:t>
            </a:r>
            <a:endParaRPr sz="1500">
              <a:solidFill>
                <a:schemeClr val="accent2"/>
              </a:solidFill>
              <a:latin typeface="Hammersmith One"/>
              <a:ea typeface="Hammersmith One"/>
              <a:cs typeface="Hammersmith One"/>
              <a:sym typeface="Hammersmith One"/>
            </a:endParaRPr>
          </a:p>
        </p:txBody>
      </p:sp>
      <p:sp>
        <p:nvSpPr>
          <p:cNvPr id="2" name="Google Shape;2093;p92">
            <a:hlinkClick r:id="" action="ppaction://noaction"/>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Nepersiduoda</a:t>
            </a:r>
            <a:endParaRPr sz="1600">
              <a:solidFill>
                <a:schemeClr val="accent2"/>
              </a:solidFill>
              <a:latin typeface="Hammersmith One"/>
              <a:ea typeface="Hammersmith One"/>
              <a:cs typeface="Hammersmith One"/>
              <a:sym typeface="Hammersmith One"/>
            </a:endParaRPr>
          </a:p>
        </p:txBody>
      </p:sp>
      <p:sp>
        <p:nvSpPr>
          <p:cNvPr id="3" name="Google Shape;2093;p92">
            <a:hlinkClick r:id="" action="ppaction://noaction"/>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Neišsiaiškinta</a:t>
            </a:r>
            <a:endParaRPr sz="1600">
              <a:solidFill>
                <a:schemeClr val="accent2"/>
              </a:solidFill>
              <a:latin typeface="Hammersmith One"/>
              <a:ea typeface="Hammersmith One"/>
              <a:cs typeface="Hammersmith One"/>
              <a:sym typeface="Hammersmith One"/>
            </a:endParaRPr>
          </a:p>
        </p:txBody>
      </p:sp>
      <p:sp>
        <p:nvSpPr>
          <p:cNvPr id="9" name="Google Shape;2093;p92"/>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lvl="0" algn="ctr"/>
            <a:r>
              <a:rPr lang="lt-LT" sz="1600" dirty="0" smtClean="0">
                <a:solidFill>
                  <a:schemeClr val="accent2"/>
                </a:solidFill>
                <a:latin typeface="Hammersmith One"/>
                <a:ea typeface="Hammersmith One"/>
                <a:cs typeface="Hammersmith One"/>
                <a:sym typeface="Hammersmith One"/>
              </a:rPr>
              <a:t>Jėgos veikimo kryptimi</a:t>
            </a:r>
            <a:endParaRPr lang="lt-LT"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10210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093"/>
                                        </p:tgtEl>
                                        <p:attrNameLst>
                                          <p:attrName>style.visibility</p:attrName>
                                        </p:attrNameLst>
                                      </p:cBhvr>
                                      <p:to>
                                        <p:strVal val="visible"/>
                                      </p:to>
                                    </p:set>
                                    <p:animEffect transition="in" filter="fade">
                                      <p:cBhvr>
                                        <p:cTn id="19" dur="500"/>
                                        <p:tgtEl>
                                          <p:spTgt spid="2093"/>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2094"/>
                                        </p:tgtEl>
                                        <p:attrNameLst>
                                          <p:attrName>style.visibility</p:attrName>
                                        </p:attrNameLst>
                                      </p:cBhvr>
                                      <p:to>
                                        <p:strVal val="visible"/>
                                      </p:to>
                                    </p:set>
                                    <p:animEffect transition="in" filter="fade">
                                      <p:cBhvr>
                                        <p:cTn id="27" dur="500"/>
                                        <p:tgtEl>
                                          <p:spTgt spid="209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9" grpId="0" animBg="1"/>
      <p:bldP spid="9"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3000" dirty="0"/>
              <a:t>Kieno garbei pavadintas slėgio matavimo vienetas?</a:t>
            </a:r>
            <a:endParaRPr sz="3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a:t>1</a:t>
            </a:r>
            <a:r>
              <a:rPr lang="en"/>
              <a:t>0</a:t>
            </a:r>
            <a:endParaRPr/>
          </a:p>
        </p:txBody>
      </p:sp>
      <p:sp>
        <p:nvSpPr>
          <p:cNvPr id="2093" name="Google Shape;2093;p92">
            <a:hlinkClick r:id="" action="ppaction://noaction"/>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J. Paskalis</a:t>
            </a:r>
            <a:endParaRPr sz="1600">
              <a:solidFill>
                <a:schemeClr val="accent2"/>
              </a:solidFill>
              <a:latin typeface="Hammersmith One"/>
              <a:ea typeface="Hammersmith One"/>
              <a:cs typeface="Hammersmith One"/>
              <a:sym typeface="Hammersmith One"/>
            </a:endParaRPr>
          </a:p>
        </p:txBody>
      </p:sp>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K. Paskalis</a:t>
            </a:r>
            <a:endParaRPr sz="1600">
              <a:solidFill>
                <a:schemeClr val="accent2"/>
              </a:solidFill>
              <a:latin typeface="Hammersmith One"/>
              <a:ea typeface="Hammersmith One"/>
              <a:cs typeface="Hammersmith One"/>
              <a:sym typeface="Hammersmith One"/>
            </a:endParaRPr>
          </a:p>
        </p:txBody>
      </p:sp>
      <p:sp>
        <p:nvSpPr>
          <p:cNvPr id="2" name="Google Shape;2093;p92">
            <a:hlinkClick r:id="" action="ppaction://noaction"/>
            <a:extLst>
              <a:ext uri="{FF2B5EF4-FFF2-40B4-BE49-F238E27FC236}">
                <a16:creationId xmlns:a16="http://schemas.microsoft.com/office/drawing/2014/main" xmlns=""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a:solidFill>
                  <a:schemeClr val="accent2"/>
                </a:solidFill>
                <a:latin typeface="Hammersmith One"/>
                <a:ea typeface="Hammersmith One"/>
                <a:cs typeface="Hammersmith One"/>
                <a:sym typeface="Hammersmith One"/>
              </a:rPr>
              <a:t>T. Paskalis</a:t>
            </a:r>
            <a:endParaRPr sz="1600">
              <a:solidFill>
                <a:schemeClr val="accent2"/>
              </a:solidFill>
              <a:latin typeface="Hammersmith One"/>
              <a:ea typeface="Hammersmith One"/>
              <a:cs typeface="Hammersmith One"/>
              <a:sym typeface="Hammersmith One"/>
            </a:endParaRPr>
          </a:p>
        </p:txBody>
      </p:sp>
      <p:sp>
        <p:nvSpPr>
          <p:cNvPr id="3" name="Google Shape;2093;p92">
            <a:hlinkClick r:id="" action="ppaction://noaction"/>
            <a:extLst>
              <a:ext uri="{FF2B5EF4-FFF2-40B4-BE49-F238E27FC236}">
                <a16:creationId xmlns:a16="http://schemas.microsoft.com/office/drawing/2014/main" xmlns=""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rgbClr val="C00000"/>
                </a:solidFill>
                <a:latin typeface="Hammersmith One"/>
                <a:ea typeface="Hammersmith One"/>
                <a:cs typeface="Hammersmith One"/>
                <a:sym typeface="Hammersmith One"/>
              </a:rPr>
              <a:t>B. Paskalis</a:t>
            </a:r>
            <a:endParaRPr sz="1600" dirty="0">
              <a:solidFill>
                <a:srgbClr val="C00000"/>
              </a:solidFill>
              <a:latin typeface="Hammersmith One"/>
              <a:ea typeface="Hammersmith One"/>
              <a:cs typeface="Hammersmith One"/>
              <a:sym typeface="Hammersmith One"/>
            </a:endParaRPr>
          </a:p>
        </p:txBody>
      </p:sp>
      <p:sp>
        <p:nvSpPr>
          <p:cNvPr id="8" name="Google Shape;2093;p92"/>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lvl="0" algn="ctr"/>
            <a:r>
              <a:rPr lang="lt-LT" sz="1600" dirty="0" smtClean="0">
                <a:solidFill>
                  <a:schemeClr val="accent2"/>
                </a:solidFill>
                <a:latin typeface="Hammersmith One"/>
                <a:ea typeface="Hammersmith One"/>
                <a:cs typeface="Hammersmith One"/>
                <a:sym typeface="Hammersmith One"/>
              </a:rPr>
              <a:t>B. Paskalis</a:t>
            </a:r>
            <a:endParaRPr lang="lt-LT"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223333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P spid="8" grpId="0" animBg="1"/>
      <p:bldP spid="8"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56"/>
        <p:cNvGrpSpPr/>
        <p:nvPr/>
      </p:nvGrpSpPr>
      <p:grpSpPr>
        <a:xfrm>
          <a:off x="0" y="0"/>
          <a:ext cx="0" cy="0"/>
          <a:chOff x="0" y="0"/>
          <a:chExt cx="0" cy="0"/>
        </a:xfrm>
      </p:grpSpPr>
      <p:sp>
        <p:nvSpPr>
          <p:cNvPr id="2057" name="Google Shape;2057;p87"/>
          <p:cNvSpPr txBox="1">
            <a:spLocks noGrp="1"/>
          </p:cNvSpPr>
          <p:nvPr>
            <p:ph type="title"/>
          </p:nvPr>
        </p:nvSpPr>
        <p:spPr>
          <a:xfrm>
            <a:off x="1644513" y="469897"/>
            <a:ext cx="6005100" cy="1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smtClean="0"/>
              <a:t>Literatūros ir informacijos </a:t>
            </a:r>
            <a:r>
              <a:rPr lang="lt-LT" dirty="0"/>
              <a:t>šaltiniai</a:t>
            </a:r>
            <a:endParaRPr dirty="0"/>
          </a:p>
        </p:txBody>
      </p:sp>
      <p:sp>
        <p:nvSpPr>
          <p:cNvPr id="2" name="TextBox 1">
            <a:extLst>
              <a:ext uri="{FF2B5EF4-FFF2-40B4-BE49-F238E27FC236}">
                <a16:creationId xmlns:a16="http://schemas.microsoft.com/office/drawing/2014/main" xmlns="" id="{D7310348-EFCB-5302-9C9A-7E0467C6B409}"/>
              </a:ext>
            </a:extLst>
          </p:cNvPr>
          <p:cNvSpPr txBox="1"/>
          <p:nvPr/>
        </p:nvSpPr>
        <p:spPr>
          <a:xfrm>
            <a:off x="2790967" y="2142699"/>
            <a:ext cx="4483290" cy="2893100"/>
          </a:xfrm>
          <a:prstGeom prst="rect">
            <a:avLst/>
          </a:prstGeom>
          <a:noFill/>
        </p:spPr>
        <p:txBody>
          <a:bodyPr wrap="square" rtlCol="0">
            <a:spAutoFit/>
          </a:bodyPr>
          <a:lstStyle/>
          <a:p>
            <a:pPr marL="285750" indent="-285750">
              <a:buFont typeface="Arial" panose="020B0604020202020204" pitchFamily="34" charset="0"/>
              <a:buChar char="•"/>
            </a:pPr>
            <a:r>
              <a:rPr lang="lt-LT" dirty="0"/>
              <a:t>Serija „Šok“, O. Vaščenkienė, I. Adomaitis, „Pirmasis pratybų sąsiuvinis VIII klasei“</a:t>
            </a:r>
          </a:p>
          <a:p>
            <a:endParaRPr lang="lt-LT" dirty="0"/>
          </a:p>
          <a:p>
            <a:pPr marL="285750" indent="-285750">
              <a:buFont typeface="Arial" panose="020B0604020202020204" pitchFamily="34" charset="0"/>
              <a:buChar char="•"/>
            </a:pPr>
            <a:r>
              <a:rPr lang="lt-LT" dirty="0"/>
              <a:t>V. Valentinavičius „Fizika </a:t>
            </a:r>
            <a:r>
              <a:rPr lang="lt-LT" dirty="0" smtClean="0"/>
              <a:t>8 klasei“</a:t>
            </a:r>
          </a:p>
          <a:p>
            <a:pPr marL="285750" indent="-285750">
              <a:buFont typeface="Arial" panose="020B0604020202020204" pitchFamily="34" charset="0"/>
              <a:buChar char="•"/>
            </a:pPr>
            <a:endParaRPr lang="lt-LT" dirty="0"/>
          </a:p>
          <a:p>
            <a:pPr marL="285750" indent="-285750">
              <a:buFont typeface="Arial" panose="020B0604020202020204" pitchFamily="34" charset="0"/>
              <a:buChar char="•"/>
            </a:pPr>
            <a:r>
              <a:rPr lang="lt-LT" dirty="0">
                <a:hlinkClick r:id="rId3"/>
              </a:rPr>
              <a:t>https://</a:t>
            </a:r>
            <a:r>
              <a:rPr lang="lt-LT" dirty="0" smtClean="0">
                <a:hlinkClick r:id="rId3"/>
              </a:rPr>
              <a:t>www.youtube.com/watch?v=4hpob3LWL0U</a:t>
            </a:r>
            <a:endParaRPr lang="lt-LT" dirty="0" smtClean="0"/>
          </a:p>
          <a:p>
            <a:pPr marL="285750" indent="-285750">
              <a:buFont typeface="Arial" panose="020B0604020202020204" pitchFamily="34" charset="0"/>
              <a:buChar char="•"/>
            </a:pPr>
            <a:endParaRPr lang="lt-LT" dirty="0"/>
          </a:p>
          <a:p>
            <a:pPr marL="285750" indent="-285750">
              <a:buFont typeface="Arial" panose="020B0604020202020204" pitchFamily="34" charset="0"/>
              <a:buChar char="•"/>
            </a:pPr>
            <a:r>
              <a:rPr lang="lt-LT" dirty="0">
                <a:hlinkClick r:id="rId4"/>
              </a:rPr>
              <a:t>https://</a:t>
            </a:r>
            <a:r>
              <a:rPr lang="lt-LT" dirty="0" smtClean="0">
                <a:hlinkClick r:id="rId4"/>
              </a:rPr>
              <a:t>www.youtube.com/watch?v=4hpob3LWL0U&amp;pp=ygUScHJlc3N1cmUgb2Ygc29saWRz</a:t>
            </a:r>
            <a:endParaRPr lang="lt-LT" dirty="0" smtClean="0"/>
          </a:p>
          <a:p>
            <a:pPr marL="285750" indent="-285750">
              <a:buFont typeface="Arial" panose="020B0604020202020204" pitchFamily="34" charset="0"/>
              <a:buChar char="•"/>
            </a:pPr>
            <a:endParaRPr lang="lt-LT" dirty="0"/>
          </a:p>
          <a:p>
            <a:endParaRPr lang="lt-LT" dirty="0"/>
          </a:p>
          <a:p>
            <a:pPr marL="285750" indent="-285750">
              <a:buFont typeface="Arial" panose="020B0604020202020204" pitchFamily="34" charset="0"/>
              <a:buChar char="•"/>
            </a:pPr>
            <a:endParaRPr lang="lt-LT" dirty="0"/>
          </a:p>
          <a:p>
            <a:endParaRPr lang="lt-LT" dirty="0"/>
          </a:p>
        </p:txBody>
      </p:sp>
    </p:spTree>
    <p:extLst>
      <p:ext uri="{BB962C8B-B14F-4D97-AF65-F5344CB8AC3E}">
        <p14:creationId xmlns:p14="http://schemas.microsoft.com/office/powerpoint/2010/main" val="284164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7"/>
                                        </p:tgtEl>
                                        <p:attrNameLst>
                                          <p:attrName>style.visibility</p:attrName>
                                        </p:attrNameLst>
                                      </p:cBhvr>
                                      <p:to>
                                        <p:strVal val="visible"/>
                                      </p:to>
                                    </p:set>
                                    <p:animEffect transition="in" filter="fade">
                                      <p:cBhvr>
                                        <p:cTn id="7" dur="1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Kokiais vienetais matuojamas slėgis?</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1</a:t>
            </a:r>
            <a:endParaRPr dirty="0"/>
          </a:p>
        </p:txBody>
      </p:sp>
      <p:sp>
        <p:nvSpPr>
          <p:cNvPr id="2093" name="Google Shape;2093;p92">
            <a:hlinkClick r:id="rId3" action="ppaction://hlinksldjump"/>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Paskaliais</a:t>
            </a:r>
            <a:endParaRPr sz="1600" dirty="0">
              <a:solidFill>
                <a:schemeClr val="accent2"/>
              </a:solidFill>
              <a:latin typeface="Hammersmith One"/>
              <a:ea typeface="Hammersmith One"/>
              <a:cs typeface="Hammersmith One"/>
              <a:sym typeface="Hammersmith One"/>
            </a:endParaRPr>
          </a:p>
        </p:txBody>
      </p:sp>
      <p:sp>
        <p:nvSpPr>
          <p:cNvPr id="2094" name="Google Shape;2094;p92">
            <a:hlinkClick r:id="rId4" action="ppaction://hlinksldjump"/>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Džauliais</a:t>
            </a:r>
            <a:endParaRPr sz="1600" dirty="0">
              <a:solidFill>
                <a:schemeClr val="accent2"/>
              </a:solidFill>
              <a:latin typeface="Hammersmith One"/>
              <a:ea typeface="Hammersmith One"/>
              <a:cs typeface="Hammersmith One"/>
              <a:sym typeface="Hammersmith One"/>
            </a:endParaRPr>
          </a:p>
        </p:txBody>
      </p:sp>
      <p:sp>
        <p:nvSpPr>
          <p:cNvPr id="2" name="Google Shape;2093;p92">
            <a:hlinkClick r:id="rId3" action="ppaction://hlinksldjump"/>
            <a:extLst>
              <a:ext uri="{FF2B5EF4-FFF2-40B4-BE49-F238E27FC236}">
                <a16:creationId xmlns:a16="http://schemas.microsoft.com/office/drawing/2014/main"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Hercais</a:t>
            </a:r>
            <a:endParaRPr sz="1600" dirty="0">
              <a:solidFill>
                <a:schemeClr val="accent2"/>
              </a:solidFill>
              <a:latin typeface="Hammersmith One"/>
              <a:ea typeface="Hammersmith One"/>
              <a:cs typeface="Hammersmith One"/>
              <a:sym typeface="Hammersmith One"/>
            </a:endParaRPr>
          </a:p>
        </p:txBody>
      </p:sp>
      <p:sp>
        <p:nvSpPr>
          <p:cNvPr id="3" name="Google Shape;2093;p92">
            <a:hlinkClick r:id="rId3" action="ppaction://hlinksldjump"/>
            <a:extLst>
              <a:ext uri="{FF2B5EF4-FFF2-40B4-BE49-F238E27FC236}">
                <a16:creationId xmlns:a16="http://schemas.microsoft.com/office/drawing/2014/main"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Kv. metrais</a:t>
            </a:r>
            <a:endParaRPr sz="1600" dirty="0">
              <a:solidFill>
                <a:schemeClr val="accent2"/>
              </a:solidFill>
              <a:latin typeface="Hammersmith One"/>
              <a:ea typeface="Hammersmith One"/>
              <a:cs typeface="Hammersmith One"/>
              <a:sym typeface="Hammersmith On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solidFill>
                  <a:schemeClr val="accent2"/>
                </a:solidFill>
              </a:rPr>
              <a:t>Kaip apskaičiuojama jėga?</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5</a:t>
            </a:r>
            <a:endParaRPr dirty="0"/>
          </a:p>
        </p:txBody>
      </p:sp>
      <mc:AlternateContent xmlns:mc="http://schemas.openxmlformats.org/markup-compatibility/2006" xmlns:a14="http://schemas.microsoft.com/office/drawing/2010/main">
        <mc:Choice Requires="a14">
          <p:sp>
            <p:nvSpPr>
              <p:cNvPr id="2093" name="Google Shape;2093;p92">
                <a:hlinkClick r:id="rId3" action="ppaction://hlinksldjump"/>
              </p:cNvPr>
              <p:cNvSpPr/>
              <p:nvPr/>
            </p:nvSpPr>
            <p:spPr>
              <a:xfrm>
                <a:off x="2393701" y="2832298"/>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𝐹</m:t>
                      </m:r>
                      <m:r>
                        <a:rPr lang="lt-LT" sz="1600" i="1" smtClean="0">
                          <a:solidFill>
                            <a:schemeClr val="accent2"/>
                          </a:solidFill>
                          <a:latin typeface="Cambria Math" panose="02040503050406030204" pitchFamily="18" charset="0"/>
                          <a:sym typeface="Hammersmith One"/>
                        </a:rPr>
                        <m:t>=</m:t>
                      </m:r>
                      <m:f>
                        <m:fPr>
                          <m:ctrlPr>
                            <a:rPr lang="lt-LT" sz="1600" i="1" smtClean="0">
                              <a:solidFill>
                                <a:schemeClr val="accent2"/>
                              </a:solidFill>
                              <a:latin typeface="Cambria Math" panose="02040503050406030204" pitchFamily="18" charset="0"/>
                              <a:sym typeface="Hammersmith One"/>
                            </a:rPr>
                          </m:ctrlPr>
                        </m:fPr>
                        <m:num>
                          <m:r>
                            <a:rPr lang="lt-LT" sz="1600" i="1" smtClean="0">
                              <a:solidFill>
                                <a:schemeClr val="accent2"/>
                              </a:solidFill>
                              <a:latin typeface="Cambria Math" panose="02040503050406030204" pitchFamily="18" charset="0"/>
                              <a:sym typeface="Hammersmith One"/>
                            </a:rPr>
                            <m:t>𝑝</m:t>
                          </m:r>
                        </m:num>
                        <m:den>
                          <m:r>
                            <a:rPr lang="lt-LT" sz="1600" i="1" smtClean="0">
                              <a:solidFill>
                                <a:schemeClr val="accent2"/>
                              </a:solidFill>
                              <a:latin typeface="Cambria Math" panose="02040503050406030204" pitchFamily="18" charset="0"/>
                              <a:sym typeface="Hammersmith One"/>
                            </a:rPr>
                            <m:t>𝑆</m:t>
                          </m:r>
                        </m:den>
                      </m:f>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2093" name="Google Shape;2093;p92">
                <a:hlinkClick r:id="rId4" action="ppaction://hlinksldjump"/>
              </p:cNvPr>
              <p:cNvSpPr>
                <a:spLocks noRot="1" noChangeAspect="1" noMove="1" noResize="1" noEditPoints="1" noAdjustHandles="1" noChangeArrowheads="1" noChangeShapeType="1" noTextEdit="1"/>
              </p:cNvSpPr>
              <p:nvPr/>
            </p:nvSpPr>
            <p:spPr>
              <a:xfrm>
                <a:off x="2393701" y="2832298"/>
                <a:ext cx="1606800" cy="339300"/>
              </a:xfrm>
              <a:prstGeom prst="rect">
                <a:avLst/>
              </a:prstGeom>
              <a:blipFill>
                <a:blip r:embed="rId5"/>
                <a:stretch>
                  <a:fillRect t="-14545" b="-3272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094" name="Google Shape;2094;p92">
                <a:hlinkClick r:id="" action="ppaction://noaction"/>
              </p:cNvPr>
              <p:cNvSpPr/>
              <p:nvPr/>
            </p:nvSpPr>
            <p:spPr>
              <a:xfrm>
                <a:off x="5143500" y="2832298"/>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𝐹</m:t>
                      </m:r>
                      <m:r>
                        <a:rPr lang="lt-LT" sz="1600" i="1" smtClean="0">
                          <a:solidFill>
                            <a:schemeClr val="accent2"/>
                          </a:solidFill>
                          <a:latin typeface="Cambria Math" panose="02040503050406030204" pitchFamily="18" charset="0"/>
                          <a:sym typeface="Hammersmith One"/>
                        </a:rPr>
                        <m:t>=</m:t>
                      </m:r>
                      <m:r>
                        <a:rPr lang="lt-LT" sz="1600" i="1" smtClean="0">
                          <a:solidFill>
                            <a:schemeClr val="accent2"/>
                          </a:solidFill>
                          <a:latin typeface="Cambria Math" panose="02040503050406030204" pitchFamily="18" charset="0"/>
                          <a:sym typeface="Hammersmith One"/>
                        </a:rPr>
                        <m:t>𝑆</m:t>
                      </m:r>
                      <m:f>
                        <m:fPr>
                          <m:ctrlPr>
                            <a:rPr lang="lt-LT" sz="1600" i="1" smtClean="0">
                              <a:solidFill>
                                <a:schemeClr val="accent2"/>
                              </a:solidFill>
                              <a:latin typeface="Cambria Math" panose="02040503050406030204" pitchFamily="18" charset="0"/>
                              <a:sym typeface="Hammersmith One"/>
                            </a:rPr>
                          </m:ctrlPr>
                        </m:fPr>
                        <m:num>
                          <m:r>
                            <a:rPr lang="lt-LT" sz="1600" i="1" smtClean="0">
                              <a:solidFill>
                                <a:schemeClr val="accent2"/>
                              </a:solidFill>
                              <a:latin typeface="Cambria Math" panose="02040503050406030204" pitchFamily="18" charset="0"/>
                              <a:sym typeface="Hammersmith One"/>
                            </a:rPr>
                            <m:t>1</m:t>
                          </m:r>
                        </m:num>
                        <m:den>
                          <m:r>
                            <a:rPr lang="lt-LT" sz="1600" b="0" i="1" smtClean="0">
                              <a:solidFill>
                                <a:schemeClr val="accent2"/>
                              </a:solidFill>
                              <a:latin typeface="Cambria Math" panose="02040503050406030204" pitchFamily="18" charset="0"/>
                              <a:sym typeface="Hammersmith One"/>
                            </a:rPr>
                            <m:t>2</m:t>
                          </m:r>
                        </m:den>
                      </m:f>
                      <m:r>
                        <a:rPr lang="lt-LT" sz="1600" i="1" smtClean="0">
                          <a:solidFill>
                            <a:schemeClr val="accent2"/>
                          </a:solidFill>
                          <a:latin typeface="Cambria Math" panose="02040503050406030204" pitchFamily="18" charset="0"/>
                          <a:sym typeface="Hammersmith One"/>
                        </a:rPr>
                        <m:t>𝑝</m:t>
                      </m:r>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2094" name="Google Shape;2094;p92">
                <a:hlinkClick r:id="" action="ppaction://noaction"/>
              </p:cNvPr>
              <p:cNvSpPr>
                <a:spLocks noRot="1" noChangeAspect="1" noMove="1" noResize="1" noEditPoints="1" noAdjustHandles="1" noChangeArrowheads="1" noChangeShapeType="1" noTextEdit="1"/>
              </p:cNvSpPr>
              <p:nvPr/>
            </p:nvSpPr>
            <p:spPr>
              <a:xfrm>
                <a:off x="5143500" y="2832298"/>
                <a:ext cx="1606800" cy="339300"/>
              </a:xfrm>
              <a:prstGeom prst="rect">
                <a:avLst/>
              </a:prstGeom>
              <a:blipFill>
                <a:blip r:embed="rId6"/>
                <a:stretch>
                  <a:fillRect t="-9091" b="-18182"/>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 name="Google Shape;2093;p92">
                <a:hlinkClick r:id="rId3" action="ppaction://hlinksldjump"/>
                <a:extLst>
                  <a:ext uri="{FF2B5EF4-FFF2-40B4-BE49-F238E27FC236}">
                    <a16:creationId xmlns:a16="http://schemas.microsoft.com/office/drawing/2014/main" id="{096B3ECC-E11A-4B8E-93A5-1004BB1F989F}"/>
                  </a:ext>
                </a:extLst>
              </p:cNvPr>
              <p:cNvSpPr/>
              <p:nvPr/>
            </p:nvSpPr>
            <p:spPr>
              <a:xfrm>
                <a:off x="2393701" y="3651859"/>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𝐹</m:t>
                      </m:r>
                      <m:r>
                        <a:rPr lang="lt-LT" sz="1600" i="1" smtClean="0">
                          <a:solidFill>
                            <a:schemeClr val="accent2"/>
                          </a:solidFill>
                          <a:latin typeface="Cambria Math" panose="02040503050406030204" pitchFamily="18" charset="0"/>
                          <a:sym typeface="Hammersmith One"/>
                        </a:rPr>
                        <m:t>=</m:t>
                      </m:r>
                      <m:r>
                        <a:rPr lang="lt-LT" sz="1600" i="1" smtClean="0">
                          <a:solidFill>
                            <a:schemeClr val="accent2"/>
                          </a:solidFill>
                          <a:latin typeface="Cambria Math" panose="02040503050406030204" pitchFamily="18" charset="0"/>
                          <a:sym typeface="Hammersmith One"/>
                        </a:rPr>
                        <m:t>𝑆𝑝</m:t>
                      </m:r>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2" name="Google Shape;2093;p92">
                <a:hlinkClick r:id="rId4" action="ppaction://hlinksldjump"/>
                <a:extLst>
                  <a:ext uri="{FF2B5EF4-FFF2-40B4-BE49-F238E27FC236}">
                    <a16:creationId xmlns:a16="http://schemas.microsoft.com/office/drawing/2014/main" id="{096B3ECC-E11A-4B8E-93A5-1004BB1F989F}"/>
                  </a:ext>
                </a:extLst>
              </p:cNvPr>
              <p:cNvSpPr>
                <a:spLocks noRot="1" noChangeAspect="1" noMove="1" noResize="1" noEditPoints="1" noAdjustHandles="1" noChangeArrowheads="1" noChangeShapeType="1" noTextEdit="1"/>
              </p:cNvSpPr>
              <p:nvPr/>
            </p:nvSpPr>
            <p:spPr>
              <a:xfrm>
                <a:off x="2393701" y="3651859"/>
                <a:ext cx="1606800" cy="339300"/>
              </a:xfrm>
              <a:prstGeom prst="rect">
                <a:avLst/>
              </a:prstGeom>
              <a:blipFill>
                <a:blip r:embed="rId7"/>
                <a:stretch>
                  <a:fillRect b="-7143"/>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Google Shape;2093;p92">
                <a:hlinkClick r:id="rId4" action="ppaction://hlinksldjump"/>
                <a:extLst>
                  <a:ext uri="{FF2B5EF4-FFF2-40B4-BE49-F238E27FC236}">
                    <a16:creationId xmlns:a16="http://schemas.microsoft.com/office/drawing/2014/main" id="{CECA5C0E-55CF-4BC1-4550-E132FF7DFB13}"/>
                  </a:ext>
                </a:extLst>
              </p:cNvPr>
              <p:cNvSpPr/>
              <p:nvPr/>
            </p:nvSpPr>
            <p:spPr>
              <a:xfrm>
                <a:off x="5143500" y="3651859"/>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r>
                        <a:rPr lang="lt-LT" sz="1600" i="1" smtClean="0">
                          <a:solidFill>
                            <a:schemeClr val="accent2"/>
                          </a:solidFill>
                          <a:latin typeface="Cambria Math" panose="02040503050406030204" pitchFamily="18" charset="0"/>
                          <a:sym typeface="Hammersmith One"/>
                        </a:rPr>
                        <m:t>𝐹</m:t>
                      </m:r>
                      <m:r>
                        <a:rPr lang="lt-LT" sz="1600" i="1" smtClean="0">
                          <a:solidFill>
                            <a:schemeClr val="accent2"/>
                          </a:solidFill>
                          <a:latin typeface="Cambria Math" panose="02040503050406030204" pitchFamily="18" charset="0"/>
                          <a:sym typeface="Hammersmith One"/>
                        </a:rPr>
                        <m:t>=</m:t>
                      </m:r>
                      <m:f>
                        <m:fPr>
                          <m:ctrlPr>
                            <a:rPr lang="lt-LT" sz="1600" i="1" smtClean="0">
                              <a:solidFill>
                                <a:schemeClr val="accent2"/>
                              </a:solidFill>
                              <a:latin typeface="Cambria Math" panose="02040503050406030204" pitchFamily="18" charset="0"/>
                              <a:sym typeface="Hammersmith One"/>
                            </a:rPr>
                          </m:ctrlPr>
                        </m:fPr>
                        <m:num>
                          <m:r>
                            <a:rPr lang="lt-LT" sz="1600" i="1" smtClean="0">
                              <a:solidFill>
                                <a:schemeClr val="accent2"/>
                              </a:solidFill>
                              <a:latin typeface="Cambria Math" panose="02040503050406030204" pitchFamily="18" charset="0"/>
                              <a:sym typeface="Hammersmith One"/>
                            </a:rPr>
                            <m:t>𝑠</m:t>
                          </m:r>
                        </m:num>
                        <m:den>
                          <m:r>
                            <a:rPr lang="lt-LT" sz="1600" i="1" smtClean="0">
                              <a:solidFill>
                                <a:schemeClr val="accent2"/>
                              </a:solidFill>
                              <a:latin typeface="Cambria Math" panose="02040503050406030204" pitchFamily="18" charset="0"/>
                              <a:sym typeface="Hammersmith One"/>
                            </a:rPr>
                            <m:t>𝑝</m:t>
                          </m:r>
                        </m:den>
                      </m:f>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3" name="Google Shape;2093;p92">
                <a:hlinkClick r:id="rId4" action="ppaction://hlinksldjump"/>
                <a:extLst>
                  <a:ext uri="{FF2B5EF4-FFF2-40B4-BE49-F238E27FC236}">
                    <a16:creationId xmlns:a16="http://schemas.microsoft.com/office/drawing/2014/main" id="{CECA5C0E-55CF-4BC1-4550-E132FF7DFB13}"/>
                  </a:ext>
                </a:extLst>
              </p:cNvPr>
              <p:cNvSpPr>
                <a:spLocks noRot="1" noChangeAspect="1" noMove="1" noResize="1" noEditPoints="1" noAdjustHandles="1" noChangeArrowheads="1" noChangeShapeType="1" noTextEdit="1"/>
              </p:cNvSpPr>
              <p:nvPr/>
            </p:nvSpPr>
            <p:spPr>
              <a:xfrm>
                <a:off x="5143500" y="3651859"/>
                <a:ext cx="1606800" cy="339300"/>
              </a:xfrm>
              <a:prstGeom prst="rect">
                <a:avLst/>
              </a:prstGeom>
              <a:blipFill>
                <a:blip r:embed="rId8"/>
                <a:stretch>
                  <a:fillRect t="-16071" b="-37500"/>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176739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74 kPa yra:</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6</a:t>
            </a:r>
            <a:endParaRPr dirty="0"/>
          </a:p>
        </p:txBody>
      </p:sp>
      <p:sp>
        <p:nvSpPr>
          <p:cNvPr id="2093" name="Google Shape;2093;p92">
            <a:hlinkClick r:id="rId3" action="ppaction://hlinksldjump"/>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74 Pa</a:t>
            </a:r>
            <a:endParaRPr sz="1600" dirty="0">
              <a:solidFill>
                <a:schemeClr val="accent2"/>
              </a:solidFill>
              <a:latin typeface="Hammersmith One"/>
              <a:ea typeface="Hammersmith One"/>
              <a:cs typeface="Hammersmith One"/>
              <a:sym typeface="Hammersmith One"/>
            </a:endParaRPr>
          </a:p>
        </p:txBody>
      </p:sp>
      <p:sp>
        <p:nvSpPr>
          <p:cNvPr id="2094" name="Google Shape;2094;p92">
            <a:hlinkClick r:id="rId4" action="ppaction://hlinksldjump"/>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0,0074 Pa</a:t>
            </a:r>
            <a:endParaRPr sz="1600" dirty="0">
              <a:solidFill>
                <a:schemeClr val="accent2"/>
              </a:solidFill>
              <a:latin typeface="Hammersmith One"/>
              <a:ea typeface="Hammersmith One"/>
              <a:cs typeface="Hammersmith One"/>
              <a:sym typeface="Hammersmith One"/>
            </a:endParaRPr>
          </a:p>
        </p:txBody>
      </p:sp>
      <p:sp>
        <p:nvSpPr>
          <p:cNvPr id="2" name="Google Shape;2093;p92">
            <a:hlinkClick r:id="rId3" action="ppaction://hlinksldjump"/>
            <a:extLst>
              <a:ext uri="{FF2B5EF4-FFF2-40B4-BE49-F238E27FC236}">
                <a16:creationId xmlns:a16="http://schemas.microsoft.com/office/drawing/2014/main"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74000 Pa</a:t>
            </a:r>
            <a:endParaRPr sz="1600" dirty="0">
              <a:solidFill>
                <a:schemeClr val="accent2"/>
              </a:solidFill>
              <a:latin typeface="Hammersmith One"/>
              <a:ea typeface="Hammersmith One"/>
              <a:cs typeface="Hammersmith One"/>
              <a:sym typeface="Hammersmith One"/>
            </a:endParaRPr>
          </a:p>
        </p:txBody>
      </p:sp>
      <p:sp>
        <p:nvSpPr>
          <p:cNvPr id="3" name="Google Shape;2093;p92">
            <a:hlinkClick r:id="rId3" action="ppaction://hlinksldjump"/>
            <a:extLst>
              <a:ext uri="{FF2B5EF4-FFF2-40B4-BE49-F238E27FC236}">
                <a16:creationId xmlns:a16="http://schemas.microsoft.com/office/drawing/2014/main"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740000 Pa</a:t>
            </a:r>
            <a:endParaRPr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171777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1 Pa yra</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7</a:t>
            </a:r>
            <a:endParaRPr dirty="0"/>
          </a:p>
        </p:txBody>
      </p:sp>
      <mc:AlternateContent xmlns:mc="http://schemas.openxmlformats.org/markup-compatibility/2006" xmlns:a14="http://schemas.microsoft.com/office/drawing/2010/main">
        <mc:Choice Requires="a14">
          <p:sp>
            <p:nvSpPr>
              <p:cNvPr id="2093" name="Google Shape;2093;p92">
                <a:hlinkClick r:id="rId3" action="ppaction://hlinksldjump"/>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smtClean="0">
                              <a:solidFill>
                                <a:schemeClr val="accent2"/>
                              </a:solidFill>
                              <a:latin typeface="Cambria Math" panose="02040503050406030204" pitchFamily="18" charset="0"/>
                              <a:sym typeface="Hammersmith One"/>
                            </a:rPr>
                          </m:ctrlPr>
                        </m:fPr>
                        <m:num>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𝑁</m:t>
                          </m:r>
                        </m:num>
                        <m:den>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𝑚</m:t>
                          </m:r>
                        </m:den>
                      </m:f>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2093" name="Google Shape;2093;p92">
                <a:hlinkClick r:id="rId4" action="ppaction://hlinksldjump"/>
              </p:cNvPr>
              <p:cNvSpPr>
                <a:spLocks noRot="1" noChangeAspect="1" noMove="1" noResize="1" noEditPoints="1" noAdjustHandles="1" noChangeArrowheads="1" noChangeShapeType="1" noTextEdit="1"/>
              </p:cNvSpPr>
              <p:nvPr/>
            </p:nvSpPr>
            <p:spPr>
              <a:xfrm>
                <a:off x="2393701" y="2791464"/>
                <a:ext cx="1606800" cy="339300"/>
              </a:xfrm>
              <a:prstGeom prst="rect">
                <a:avLst/>
              </a:prstGeom>
              <a:blipFill>
                <a:blip r:embed="rId5"/>
                <a:stretch>
                  <a:fillRect t="-8929"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dirty="0" smtClean="0">
                              <a:solidFill>
                                <a:schemeClr val="accent2"/>
                              </a:solidFill>
                              <a:latin typeface="Cambria Math" panose="02040503050406030204" pitchFamily="18" charset="0"/>
                              <a:sym typeface="Hammersmith One"/>
                            </a:rPr>
                          </m:ctrlPr>
                        </m:fPr>
                        <m:num>
                          <m:r>
                            <a:rPr lang="lt-LT" sz="1600" dirty="0">
                              <a:solidFill>
                                <a:schemeClr val="accent2"/>
                              </a:solidFill>
                              <a:latin typeface="Cambria Math" panose="02040503050406030204" pitchFamily="18" charset="0"/>
                              <a:sym typeface="Hammersmith One"/>
                            </a:rPr>
                            <m:t>1</m:t>
                          </m:r>
                          <m:r>
                            <a:rPr lang="lt-LT" sz="1600" i="1" dirty="0">
                              <a:solidFill>
                                <a:schemeClr val="accent2"/>
                              </a:solidFill>
                              <a:latin typeface="Cambria Math" panose="02040503050406030204" pitchFamily="18" charset="0"/>
                              <a:sym typeface="Hammersmith One"/>
                            </a:rPr>
                            <m:t>𝑚</m:t>
                          </m:r>
                        </m:num>
                        <m:den>
                          <m:r>
                            <a:rPr lang="lt-LT" sz="1600" i="0" dirty="0">
                              <a:solidFill>
                                <a:schemeClr val="accent2"/>
                              </a:solidFill>
                              <a:latin typeface="Cambria Math" panose="02040503050406030204" pitchFamily="18" charset="0"/>
                              <a:sym typeface="Hammersmith One"/>
                            </a:rPr>
                            <m:t>1</m:t>
                          </m:r>
                          <m:r>
                            <a:rPr lang="lt-LT" sz="1600" i="1" dirty="0">
                              <a:solidFill>
                                <a:schemeClr val="accent2"/>
                              </a:solidFill>
                              <a:latin typeface="Cambria Math" panose="02040503050406030204" pitchFamily="18" charset="0"/>
                              <a:sym typeface="Hammersmith One"/>
                            </a:rPr>
                            <m:t>𝑁</m:t>
                          </m:r>
                        </m:den>
                      </m:f>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2094" name="Google Shape;2094;p92">
                <a:hlinkClick r:id="" action="ppaction://noaction"/>
              </p:cNvPr>
              <p:cNvSpPr>
                <a:spLocks noRot="1" noChangeAspect="1" noMove="1" noResize="1" noEditPoints="1" noAdjustHandles="1" noChangeArrowheads="1" noChangeShapeType="1" noTextEdit="1"/>
              </p:cNvSpPr>
              <p:nvPr/>
            </p:nvSpPr>
            <p:spPr>
              <a:xfrm>
                <a:off x="5143500" y="2791464"/>
                <a:ext cx="1606800" cy="339300"/>
              </a:xfrm>
              <a:prstGeom prst="rect">
                <a:avLst/>
              </a:prstGeom>
              <a:blipFill>
                <a:blip r:embed="rId6"/>
                <a:stretch>
                  <a:fillRect t="-7143"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2" name="Google Shape;2093;p92">
                <a:hlinkClick r:id="rId4" action="ppaction://hlinksldjump"/>
                <a:extLst>
                  <a:ext uri="{FF2B5EF4-FFF2-40B4-BE49-F238E27FC236}">
                    <a16:creationId xmlns:a16="http://schemas.microsoft.com/office/drawing/2014/main"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smtClean="0">
                              <a:solidFill>
                                <a:schemeClr val="accent2"/>
                              </a:solidFill>
                              <a:latin typeface="Cambria Math" panose="02040503050406030204" pitchFamily="18" charset="0"/>
                              <a:sym typeface="Hammersmith One"/>
                            </a:rPr>
                          </m:ctrlPr>
                        </m:fPr>
                        <m:num>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𝑁</m:t>
                          </m:r>
                        </m:num>
                        <m:den>
                          <m:r>
                            <a:rPr lang="lt-LT" sz="1600" i="1" smtClean="0">
                              <a:solidFill>
                                <a:schemeClr val="accent2"/>
                              </a:solidFill>
                              <a:latin typeface="Cambria Math" panose="02040503050406030204" pitchFamily="18" charset="0"/>
                              <a:sym typeface="Hammersmith One"/>
                            </a:rPr>
                            <m:t>1</m:t>
                          </m:r>
                          <m:sSup>
                            <m:sSupPr>
                              <m:ctrlPr>
                                <a:rPr lang="lt-LT" sz="1600" i="1" smtClean="0">
                                  <a:solidFill>
                                    <a:schemeClr val="accent2"/>
                                  </a:solidFill>
                                  <a:latin typeface="Cambria Math" panose="02040503050406030204" pitchFamily="18" charset="0"/>
                                  <a:sym typeface="Hammersmith One"/>
                                </a:rPr>
                              </m:ctrlPr>
                            </m:sSupPr>
                            <m:e>
                              <m:r>
                                <a:rPr lang="lt-LT" sz="1600" i="1" smtClean="0">
                                  <a:solidFill>
                                    <a:schemeClr val="accent2"/>
                                  </a:solidFill>
                                  <a:latin typeface="Cambria Math" panose="02040503050406030204" pitchFamily="18" charset="0"/>
                                  <a:sym typeface="Hammersmith One"/>
                                </a:rPr>
                                <m:t>𝑚</m:t>
                              </m:r>
                            </m:e>
                            <m:sup>
                              <m:r>
                                <a:rPr lang="lt-LT" sz="1600" i="1" smtClean="0">
                                  <a:solidFill>
                                    <a:schemeClr val="accent2"/>
                                  </a:solidFill>
                                  <a:latin typeface="Cambria Math" panose="02040503050406030204" pitchFamily="18" charset="0"/>
                                  <a:sym typeface="Hammersmith One"/>
                                </a:rPr>
                                <m:t>2</m:t>
                              </m:r>
                            </m:sup>
                          </m:sSup>
                        </m:den>
                      </m:f>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2" name="Google Shape;2093;p92">
                <a:hlinkClick r:id="rId4" action="ppaction://hlinksldjump"/>
                <a:extLst>
                  <a:ext uri="{FF2B5EF4-FFF2-40B4-BE49-F238E27FC236}">
                    <a16:creationId xmlns:a16="http://schemas.microsoft.com/office/drawing/2014/main" id="{096B3ECC-E11A-4B8E-93A5-1004BB1F989F}"/>
                  </a:ext>
                </a:extLst>
              </p:cNvPr>
              <p:cNvSpPr>
                <a:spLocks noRot="1" noChangeAspect="1" noMove="1" noResize="1" noEditPoints="1" noAdjustHandles="1" noChangeArrowheads="1" noChangeShapeType="1" noTextEdit="1"/>
              </p:cNvSpPr>
              <p:nvPr/>
            </p:nvSpPr>
            <p:spPr>
              <a:xfrm>
                <a:off x="2393701" y="3611025"/>
                <a:ext cx="1606800" cy="339300"/>
              </a:xfrm>
              <a:prstGeom prst="rect">
                <a:avLst/>
              </a:prstGeom>
              <a:blipFill>
                <a:blip r:embed="rId7"/>
                <a:stretch>
                  <a:fillRect t="-7143" b="-17857"/>
                </a:stretch>
              </a:blipFill>
              <a:ln>
                <a:noFill/>
              </a:ln>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3" name="Google Shape;2093;p92">
                <a:hlinkClick r:id="rId4" action="ppaction://hlinksldjump"/>
                <a:extLst>
                  <a:ext uri="{FF2B5EF4-FFF2-40B4-BE49-F238E27FC236}">
                    <a16:creationId xmlns:a16="http://schemas.microsoft.com/office/drawing/2014/main"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14:m>
                  <m:oMathPara xmlns:m="http://schemas.openxmlformats.org/officeDocument/2006/math">
                    <m:oMathParaPr>
                      <m:jc m:val="centerGroup"/>
                    </m:oMathParaPr>
                    <m:oMath xmlns:m="http://schemas.openxmlformats.org/officeDocument/2006/math">
                      <m:f>
                        <m:fPr>
                          <m:ctrlPr>
                            <a:rPr lang="lt-LT" sz="1600" i="1" smtClean="0">
                              <a:solidFill>
                                <a:schemeClr val="accent2"/>
                              </a:solidFill>
                              <a:latin typeface="Cambria Math" panose="02040503050406030204" pitchFamily="18" charset="0"/>
                              <a:sym typeface="Hammersmith One"/>
                            </a:rPr>
                          </m:ctrlPr>
                        </m:fPr>
                        <m:num>
                          <m:r>
                            <a:rPr lang="lt-LT" sz="1600" i="1" smtClean="0">
                              <a:solidFill>
                                <a:schemeClr val="accent2"/>
                              </a:solidFill>
                              <a:latin typeface="Cambria Math" panose="02040503050406030204" pitchFamily="18" charset="0"/>
                              <a:sym typeface="Hammersmith One"/>
                            </a:rPr>
                            <m:t>1</m:t>
                          </m:r>
                          <m:sSup>
                            <m:sSupPr>
                              <m:ctrlPr>
                                <a:rPr lang="lt-LT" sz="1600" i="1" smtClean="0">
                                  <a:solidFill>
                                    <a:schemeClr val="accent2"/>
                                  </a:solidFill>
                                  <a:latin typeface="Cambria Math" panose="02040503050406030204" pitchFamily="18" charset="0"/>
                                  <a:sym typeface="Hammersmith One"/>
                                </a:rPr>
                              </m:ctrlPr>
                            </m:sSupPr>
                            <m:e>
                              <m:r>
                                <a:rPr lang="lt-LT" sz="1600" i="1" smtClean="0">
                                  <a:solidFill>
                                    <a:schemeClr val="accent2"/>
                                  </a:solidFill>
                                  <a:latin typeface="Cambria Math" panose="02040503050406030204" pitchFamily="18" charset="0"/>
                                  <a:sym typeface="Hammersmith One"/>
                                </a:rPr>
                                <m:t>𝑁</m:t>
                              </m:r>
                            </m:e>
                            <m:sup>
                              <m:r>
                                <a:rPr lang="lt-LT" sz="1600" i="1" smtClean="0">
                                  <a:solidFill>
                                    <a:schemeClr val="accent2"/>
                                  </a:solidFill>
                                  <a:latin typeface="Cambria Math" panose="02040503050406030204" pitchFamily="18" charset="0"/>
                                  <a:sym typeface="Hammersmith One"/>
                                </a:rPr>
                                <m:t>2</m:t>
                              </m:r>
                            </m:sup>
                          </m:sSup>
                        </m:num>
                        <m:den>
                          <m:r>
                            <a:rPr lang="lt-LT" sz="1600" i="1" smtClean="0">
                              <a:solidFill>
                                <a:schemeClr val="accent2"/>
                              </a:solidFill>
                              <a:latin typeface="Cambria Math" panose="02040503050406030204" pitchFamily="18" charset="0"/>
                              <a:sym typeface="Hammersmith One"/>
                            </a:rPr>
                            <m:t>1</m:t>
                          </m:r>
                          <m:r>
                            <a:rPr lang="lt-LT" sz="1600" i="1" smtClean="0">
                              <a:solidFill>
                                <a:schemeClr val="accent2"/>
                              </a:solidFill>
                              <a:latin typeface="Cambria Math" panose="02040503050406030204" pitchFamily="18" charset="0"/>
                              <a:sym typeface="Hammersmith One"/>
                            </a:rPr>
                            <m:t>𝑚</m:t>
                          </m:r>
                        </m:den>
                      </m:f>
                    </m:oMath>
                  </m:oMathPara>
                </a14:m>
                <a:endParaRPr sz="1600" dirty="0">
                  <a:solidFill>
                    <a:schemeClr val="accent2"/>
                  </a:solidFill>
                  <a:latin typeface="Hammersmith One"/>
                  <a:ea typeface="Hammersmith One"/>
                  <a:cs typeface="Hammersmith One"/>
                  <a:sym typeface="Hammersmith One"/>
                </a:endParaRPr>
              </a:p>
            </p:txBody>
          </p:sp>
        </mc:Choice>
        <mc:Fallback xmlns="">
          <p:sp>
            <p:nvSpPr>
              <p:cNvPr id="3" name="Google Shape;2093;p92">
                <a:hlinkClick r:id="rId4" action="ppaction://hlinksldjump"/>
                <a:extLst>
                  <a:ext uri="{FF2B5EF4-FFF2-40B4-BE49-F238E27FC236}">
                    <a16:creationId xmlns:a16="http://schemas.microsoft.com/office/drawing/2014/main" id="{CECA5C0E-55CF-4BC1-4550-E132FF7DFB13}"/>
                  </a:ext>
                </a:extLst>
              </p:cNvPr>
              <p:cNvSpPr>
                <a:spLocks noRot="1" noChangeAspect="1" noMove="1" noResize="1" noEditPoints="1" noAdjustHandles="1" noChangeArrowheads="1" noChangeShapeType="1" noTextEdit="1"/>
              </p:cNvSpPr>
              <p:nvPr/>
            </p:nvSpPr>
            <p:spPr>
              <a:xfrm>
                <a:off x="5143500" y="3611025"/>
                <a:ext cx="1606800" cy="339300"/>
              </a:xfrm>
              <a:prstGeom prst="rect">
                <a:avLst/>
              </a:prstGeom>
              <a:blipFill>
                <a:blip r:embed="rId8"/>
                <a:stretch>
                  <a:fillRect t="-12500" b="-23214"/>
                </a:stretch>
              </a:blipFill>
              <a:ln>
                <a:noFill/>
              </a:ln>
            </p:spPr>
            <p:txBody>
              <a:bodyPr/>
              <a:lstStyle/>
              <a:p>
                <a:r>
                  <a:rPr lang="lt-LT">
                    <a:noFill/>
                  </a:rPr>
                  <a:t> </a:t>
                </a:r>
              </a:p>
            </p:txBody>
          </p:sp>
        </mc:Fallback>
      </mc:AlternateContent>
    </p:spTree>
    <p:extLst>
      <p:ext uri="{BB962C8B-B14F-4D97-AF65-F5344CB8AC3E}">
        <p14:creationId xmlns:p14="http://schemas.microsoft.com/office/powerpoint/2010/main" val="1206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Ar slėgį turi tik kietieji kūnai?</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8</a:t>
            </a:r>
            <a:endParaRPr dirty="0"/>
          </a:p>
        </p:txBody>
      </p:sp>
      <p:sp>
        <p:nvSpPr>
          <p:cNvPr id="2093" name="Google Shape;2093;p92">
            <a:hlinkClick r:id="rId3" action="ppaction://hlinksldjump"/>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Taip</a:t>
            </a:r>
            <a:endParaRPr sz="1600" dirty="0">
              <a:solidFill>
                <a:schemeClr val="accent2"/>
              </a:solidFill>
              <a:latin typeface="Hammersmith One"/>
              <a:ea typeface="Hammersmith One"/>
              <a:cs typeface="Hammersmith One"/>
              <a:sym typeface="Hammersmith One"/>
            </a:endParaRPr>
          </a:p>
        </p:txBody>
      </p:sp>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Ne</a:t>
            </a:r>
            <a:endParaRPr sz="1600" dirty="0">
              <a:solidFill>
                <a:schemeClr val="accent2"/>
              </a:solidFill>
              <a:latin typeface="Hammersmith One"/>
              <a:ea typeface="Hammersmith One"/>
              <a:cs typeface="Hammersmith One"/>
              <a:sym typeface="Hammersmith One"/>
            </a:endParaRPr>
          </a:p>
        </p:txBody>
      </p:sp>
      <p:sp>
        <p:nvSpPr>
          <p:cNvPr id="2" name="Google Shape;2093;p92">
            <a:hlinkClick r:id="rId3" action="ppaction://hlinksldjump"/>
            <a:extLst>
              <a:ext uri="{FF2B5EF4-FFF2-40B4-BE49-F238E27FC236}">
                <a16:creationId xmlns:a16="http://schemas.microsoft.com/office/drawing/2014/main"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Iš dalies</a:t>
            </a:r>
            <a:endParaRPr sz="1600" dirty="0">
              <a:solidFill>
                <a:schemeClr val="accent2"/>
              </a:solidFill>
              <a:latin typeface="Hammersmith One"/>
              <a:ea typeface="Hammersmith One"/>
              <a:cs typeface="Hammersmith One"/>
              <a:sym typeface="Hammersmith One"/>
            </a:endParaRPr>
          </a:p>
        </p:txBody>
      </p:sp>
      <p:sp>
        <p:nvSpPr>
          <p:cNvPr id="3" name="Google Shape;2093;p92">
            <a:hlinkClick r:id="rId3" action="ppaction://hlinksldjump"/>
            <a:extLst>
              <a:ext uri="{FF2B5EF4-FFF2-40B4-BE49-F238E27FC236}">
                <a16:creationId xmlns:a16="http://schemas.microsoft.com/office/drawing/2014/main"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Neišsiaiškinta</a:t>
            </a:r>
            <a:endParaRPr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348467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000" dirty="0"/>
              <a:t>Kaip persiduoda slėgis?</a:t>
            </a:r>
            <a:endParaRPr sz="4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a:t>
            </a:r>
            <a:r>
              <a:rPr lang="lt-LT" dirty="0"/>
              <a:t>9</a:t>
            </a:r>
            <a:endParaRPr dirty="0"/>
          </a:p>
        </p:txBody>
      </p:sp>
      <p:sp>
        <p:nvSpPr>
          <p:cNvPr id="2093" name="Google Shape;2093;p92">
            <a:hlinkClick r:id="" action="ppaction://noaction"/>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Jėgos krypčiai</a:t>
            </a:r>
            <a:endParaRPr sz="1600" dirty="0">
              <a:solidFill>
                <a:schemeClr val="accent2"/>
              </a:solidFill>
              <a:latin typeface="Hammersmith One"/>
              <a:ea typeface="Hammersmith One"/>
              <a:cs typeface="Hammersmith One"/>
              <a:sym typeface="Hammersmith One"/>
            </a:endParaRPr>
          </a:p>
        </p:txBody>
      </p:sp>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500" dirty="0">
                <a:solidFill>
                  <a:schemeClr val="accent2"/>
                </a:solidFill>
                <a:latin typeface="Hammersmith One"/>
                <a:ea typeface="Hammersmith One"/>
                <a:cs typeface="Hammersmith One"/>
                <a:sym typeface="Hammersmith One"/>
              </a:rPr>
              <a:t>Priešingai jėgai</a:t>
            </a:r>
            <a:endParaRPr sz="1500" dirty="0">
              <a:solidFill>
                <a:schemeClr val="accent2"/>
              </a:solidFill>
              <a:latin typeface="Hammersmith One"/>
              <a:ea typeface="Hammersmith One"/>
              <a:cs typeface="Hammersmith One"/>
              <a:sym typeface="Hammersmith One"/>
            </a:endParaRPr>
          </a:p>
        </p:txBody>
      </p:sp>
      <p:sp>
        <p:nvSpPr>
          <p:cNvPr id="2" name="Google Shape;2093;p92">
            <a:hlinkClick r:id="" action="ppaction://noaction"/>
            <a:extLst>
              <a:ext uri="{FF2B5EF4-FFF2-40B4-BE49-F238E27FC236}">
                <a16:creationId xmlns:a16="http://schemas.microsoft.com/office/drawing/2014/main"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Nepersiduoda</a:t>
            </a:r>
            <a:endParaRPr sz="1600" dirty="0">
              <a:solidFill>
                <a:schemeClr val="accent2"/>
              </a:solidFill>
              <a:latin typeface="Hammersmith One"/>
              <a:ea typeface="Hammersmith One"/>
              <a:cs typeface="Hammersmith One"/>
              <a:sym typeface="Hammersmith One"/>
            </a:endParaRPr>
          </a:p>
        </p:txBody>
      </p:sp>
      <p:sp>
        <p:nvSpPr>
          <p:cNvPr id="3" name="Google Shape;2093;p92">
            <a:hlinkClick r:id="" action="ppaction://noaction"/>
            <a:extLst>
              <a:ext uri="{FF2B5EF4-FFF2-40B4-BE49-F238E27FC236}">
                <a16:creationId xmlns:a16="http://schemas.microsoft.com/office/drawing/2014/main"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Neišsiaiškinta</a:t>
            </a:r>
            <a:endParaRPr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10210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9"/>
        <p:cNvGrpSpPr/>
        <p:nvPr/>
      </p:nvGrpSpPr>
      <p:grpSpPr>
        <a:xfrm>
          <a:off x="0" y="0"/>
          <a:ext cx="0" cy="0"/>
          <a:chOff x="0" y="0"/>
          <a:chExt cx="0" cy="0"/>
        </a:xfrm>
      </p:grpSpPr>
      <p:sp>
        <p:nvSpPr>
          <p:cNvPr id="2090" name="Google Shape;2090;p92"/>
          <p:cNvSpPr txBox="1">
            <a:spLocks noGrp="1"/>
          </p:cNvSpPr>
          <p:nvPr>
            <p:ph type="title"/>
          </p:nvPr>
        </p:nvSpPr>
        <p:spPr>
          <a:xfrm>
            <a:off x="2019300" y="1097403"/>
            <a:ext cx="5105400" cy="1213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3000" dirty="0"/>
              <a:t>Kieno garbei pavadintas matavimo vienetas?</a:t>
            </a:r>
            <a:endParaRPr sz="3000" dirty="0">
              <a:solidFill>
                <a:schemeClr val="accent2"/>
              </a:solidFill>
            </a:endParaRPr>
          </a:p>
        </p:txBody>
      </p:sp>
      <p:sp>
        <p:nvSpPr>
          <p:cNvPr id="2091" name="Google Shape;2091;p92"/>
          <p:cNvSpPr txBox="1">
            <a:spLocks noGrp="1"/>
          </p:cNvSpPr>
          <p:nvPr>
            <p:ph type="title" idx="2"/>
          </p:nvPr>
        </p:nvSpPr>
        <p:spPr>
          <a:xfrm>
            <a:off x="2019300" y="82605"/>
            <a:ext cx="5105400" cy="1213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dirty="0"/>
              <a:t>1</a:t>
            </a:r>
            <a:r>
              <a:rPr lang="en" dirty="0"/>
              <a:t>0</a:t>
            </a:r>
            <a:endParaRPr dirty="0"/>
          </a:p>
        </p:txBody>
      </p:sp>
      <p:sp>
        <p:nvSpPr>
          <p:cNvPr id="2093" name="Google Shape;2093;p92">
            <a:hlinkClick r:id="" action="ppaction://noaction"/>
          </p:cNvPr>
          <p:cNvSpPr/>
          <p:nvPr/>
        </p:nvSpPr>
        <p:spPr>
          <a:xfrm>
            <a:off x="2393701"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J. Paskalis</a:t>
            </a:r>
            <a:endParaRPr sz="1600" dirty="0">
              <a:solidFill>
                <a:schemeClr val="accent2"/>
              </a:solidFill>
              <a:latin typeface="Hammersmith One"/>
              <a:ea typeface="Hammersmith One"/>
              <a:cs typeface="Hammersmith One"/>
              <a:sym typeface="Hammersmith One"/>
            </a:endParaRPr>
          </a:p>
        </p:txBody>
      </p:sp>
      <p:sp>
        <p:nvSpPr>
          <p:cNvPr id="2094" name="Google Shape;2094;p92">
            <a:hlinkClick r:id="" action="ppaction://noaction"/>
          </p:cNvPr>
          <p:cNvSpPr/>
          <p:nvPr/>
        </p:nvSpPr>
        <p:spPr>
          <a:xfrm>
            <a:off x="5143500" y="2791464"/>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K. Paskalis</a:t>
            </a:r>
            <a:endParaRPr sz="1600" dirty="0">
              <a:solidFill>
                <a:schemeClr val="accent2"/>
              </a:solidFill>
              <a:latin typeface="Hammersmith One"/>
              <a:ea typeface="Hammersmith One"/>
              <a:cs typeface="Hammersmith One"/>
              <a:sym typeface="Hammersmith One"/>
            </a:endParaRPr>
          </a:p>
        </p:txBody>
      </p:sp>
      <p:sp>
        <p:nvSpPr>
          <p:cNvPr id="2" name="Google Shape;2093;p92">
            <a:hlinkClick r:id="" action="ppaction://noaction"/>
            <a:extLst>
              <a:ext uri="{FF2B5EF4-FFF2-40B4-BE49-F238E27FC236}">
                <a16:creationId xmlns:a16="http://schemas.microsoft.com/office/drawing/2014/main" id="{096B3ECC-E11A-4B8E-93A5-1004BB1F989F}"/>
              </a:ext>
            </a:extLst>
          </p:cNvPr>
          <p:cNvSpPr/>
          <p:nvPr/>
        </p:nvSpPr>
        <p:spPr>
          <a:xfrm>
            <a:off x="2393701"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T. Paskalis</a:t>
            </a:r>
            <a:endParaRPr sz="1600" dirty="0">
              <a:solidFill>
                <a:schemeClr val="accent2"/>
              </a:solidFill>
              <a:latin typeface="Hammersmith One"/>
              <a:ea typeface="Hammersmith One"/>
              <a:cs typeface="Hammersmith One"/>
              <a:sym typeface="Hammersmith One"/>
            </a:endParaRPr>
          </a:p>
        </p:txBody>
      </p:sp>
      <p:sp>
        <p:nvSpPr>
          <p:cNvPr id="3" name="Google Shape;2093;p92">
            <a:hlinkClick r:id="" action="ppaction://noaction"/>
            <a:extLst>
              <a:ext uri="{FF2B5EF4-FFF2-40B4-BE49-F238E27FC236}">
                <a16:creationId xmlns:a16="http://schemas.microsoft.com/office/drawing/2014/main" id="{CECA5C0E-55CF-4BC1-4550-E132FF7DFB13}"/>
              </a:ext>
            </a:extLst>
          </p:cNvPr>
          <p:cNvSpPr/>
          <p:nvPr/>
        </p:nvSpPr>
        <p:spPr>
          <a:xfrm>
            <a:off x="5143500" y="3611025"/>
            <a:ext cx="1606800" cy="3393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lt-LT" sz="1600" dirty="0">
                <a:solidFill>
                  <a:schemeClr val="accent2"/>
                </a:solidFill>
                <a:latin typeface="Hammersmith One"/>
                <a:ea typeface="Hammersmith One"/>
                <a:cs typeface="Hammersmith One"/>
                <a:sym typeface="Hammersmith One"/>
              </a:rPr>
              <a:t>B. Paskalis</a:t>
            </a:r>
            <a:endParaRPr sz="1600" dirty="0">
              <a:solidFill>
                <a:schemeClr val="accent2"/>
              </a:solidFill>
              <a:latin typeface="Hammersmith One"/>
              <a:ea typeface="Hammersmith One"/>
              <a:cs typeface="Hammersmith One"/>
              <a:sym typeface="Hammersmith One"/>
            </a:endParaRPr>
          </a:p>
        </p:txBody>
      </p:sp>
    </p:spTree>
    <p:extLst>
      <p:ext uri="{BB962C8B-B14F-4D97-AF65-F5344CB8AC3E}">
        <p14:creationId xmlns:p14="http://schemas.microsoft.com/office/powerpoint/2010/main" val="223333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91"/>
                                        </p:tgtEl>
                                        <p:attrNameLst>
                                          <p:attrName>style.visibility</p:attrName>
                                        </p:attrNameLst>
                                      </p:cBhvr>
                                      <p:to>
                                        <p:strVal val="visible"/>
                                      </p:to>
                                    </p:set>
                                    <p:animEffect transition="in" filter="fade">
                                      <p:cBhvr>
                                        <p:cTn id="7" dur="1000"/>
                                        <p:tgtEl>
                                          <p:spTgt spid="20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090"/>
                                        </p:tgtEl>
                                        <p:attrNameLst>
                                          <p:attrName>style.visibility</p:attrName>
                                        </p:attrNameLst>
                                      </p:cBhvr>
                                      <p:to>
                                        <p:strVal val="visible"/>
                                      </p:to>
                                    </p:set>
                                    <p:animEffect transition="in" filter="fade">
                                      <p:cBhvr>
                                        <p:cTn id="11" dur="1000"/>
                                        <p:tgtEl>
                                          <p:spTgt spid="209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93"/>
                                        </p:tgtEl>
                                        <p:attrNameLst>
                                          <p:attrName>style.visibility</p:attrName>
                                        </p:attrNameLst>
                                      </p:cBhvr>
                                      <p:to>
                                        <p:strVal val="visible"/>
                                      </p:to>
                                    </p:set>
                                    <p:animEffect transition="in" filter="fade">
                                      <p:cBhvr>
                                        <p:cTn id="15" dur="500"/>
                                        <p:tgtEl>
                                          <p:spTgt spid="2093"/>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2094"/>
                                        </p:tgtEl>
                                        <p:attrNameLst>
                                          <p:attrName>style.visibility</p:attrName>
                                        </p:attrNameLst>
                                      </p:cBhvr>
                                      <p:to>
                                        <p:strVal val="visible"/>
                                      </p:to>
                                    </p:set>
                                    <p:animEffect transition="in" filter="fade">
                                      <p:cBhvr>
                                        <p:cTn id="23" dur="500"/>
                                        <p:tgtEl>
                                          <p:spTgt spid="2094"/>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3" grpId="0" animBg="1"/>
      <p:bldP spid="2094" grpId="0" animBg="1"/>
      <p:bldP spid="2" grpId="0" animBg="1"/>
      <p:bldP spid="3" grpId="0" animBg="1"/>
    </p:bldLst>
  </p:timing>
</p:sld>
</file>

<file path=ppt/theme/theme1.xml><?xml version="1.0" encoding="utf-8"?>
<a:theme xmlns:a="http://schemas.openxmlformats.org/drawingml/2006/main" name="Elegant Education Pack for Students XL by Slidesgo">
  <a:themeElements>
    <a:clrScheme name="Simple Light">
      <a:dk1>
        <a:srgbClr val="FFFFFF"/>
      </a:dk1>
      <a:lt1>
        <a:srgbClr val="EDECDF"/>
      </a:lt1>
      <a:dk2>
        <a:srgbClr val="C8A591"/>
      </a:dk2>
      <a:lt2>
        <a:srgbClr val="FFFFFF"/>
      </a:lt2>
      <a:accent1>
        <a:srgbClr val="A0A299"/>
      </a:accent1>
      <a:accent2>
        <a:srgbClr val="40474B"/>
      </a:accent2>
      <a:accent3>
        <a:srgbClr val="C8A591"/>
      </a:accent3>
      <a:accent4>
        <a:srgbClr val="EDECDF"/>
      </a:accent4>
      <a:accent5>
        <a:srgbClr val="A0A299"/>
      </a:accent5>
      <a:accent6>
        <a:srgbClr val="FFFFFF"/>
      </a:accent6>
      <a:hlink>
        <a:srgbClr val="4047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Elegant Education Pack for Students XL by Slidesgo">
  <a:themeElements>
    <a:clrScheme name="Simple Light">
      <a:dk1>
        <a:srgbClr val="FFFFFF"/>
      </a:dk1>
      <a:lt1>
        <a:srgbClr val="EDECDF"/>
      </a:lt1>
      <a:dk2>
        <a:srgbClr val="C8A591"/>
      </a:dk2>
      <a:lt2>
        <a:srgbClr val="FFFFFF"/>
      </a:lt2>
      <a:accent1>
        <a:srgbClr val="A0A299"/>
      </a:accent1>
      <a:accent2>
        <a:srgbClr val="40474B"/>
      </a:accent2>
      <a:accent3>
        <a:srgbClr val="C8A591"/>
      </a:accent3>
      <a:accent4>
        <a:srgbClr val="EDECDF"/>
      </a:accent4>
      <a:accent5>
        <a:srgbClr val="A0A299"/>
      </a:accent5>
      <a:accent6>
        <a:srgbClr val="FFFFFF"/>
      </a:accent6>
      <a:hlink>
        <a:srgbClr val="4047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TotalTime>
  <Words>1702</Words>
  <Application>Microsoft Office PowerPoint</Application>
  <PresentationFormat>Demonstracija ekrane (16:9)</PresentationFormat>
  <Paragraphs>262</Paragraphs>
  <Slides>33</Slides>
  <Notes>22</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33</vt:i4>
      </vt:variant>
    </vt:vector>
  </HeadingPairs>
  <TitlesOfParts>
    <vt:vector size="40" baseType="lpstr">
      <vt:lpstr>Arial</vt:lpstr>
      <vt:lpstr>Cambria Math</vt:lpstr>
      <vt:lpstr>Roboto Condensed Light</vt:lpstr>
      <vt:lpstr>Manjari</vt:lpstr>
      <vt:lpstr>Hammersmith One</vt:lpstr>
      <vt:lpstr>Ubuntu</vt:lpstr>
      <vt:lpstr>Elegant Education Pack for Students XL by Slidesgo</vt:lpstr>
      <vt:lpstr>Kietųjų kūnų slėgis</vt:lpstr>
      <vt:lpstr>Turinys</vt:lpstr>
      <vt:lpstr>Probleminis klausimas</vt:lpstr>
      <vt:lpstr>Teorija</vt:lpstr>
      <vt:lpstr>Teorija</vt:lpstr>
      <vt:lpstr>1 Tyrimas  (1-asis bandymas)</vt:lpstr>
      <vt:lpstr>1 Tyrimas  (1-asis bandymas)</vt:lpstr>
      <vt:lpstr>1 Tyrimas  (1-asis bandymas)</vt:lpstr>
      <vt:lpstr>1 Tyrimas (2-asis bandymas)</vt:lpstr>
      <vt:lpstr>Tyrimas (2-asis bandymas)</vt:lpstr>
      <vt:lpstr>Tyrimas (2-asis bandymas)</vt:lpstr>
      <vt:lpstr>2 Tyrimas</vt:lpstr>
      <vt:lpstr>2 Tyrimas</vt:lpstr>
      <vt:lpstr>2 Tyrimas</vt:lpstr>
      <vt:lpstr>UŽDAVINIAI</vt:lpstr>
      <vt:lpstr>1 uždavinys</vt:lpstr>
      <vt:lpstr>2 uždavinys</vt:lpstr>
      <vt:lpstr>3 uždavinys</vt:lpstr>
      <vt:lpstr>4 uždavinys</vt:lpstr>
      <vt:lpstr>5 uždavinys</vt:lpstr>
      <vt:lpstr>5 uždavinys</vt:lpstr>
      <vt:lpstr>Testo klausimai</vt:lpstr>
      <vt:lpstr>Kuo matuojamas slėgis?</vt:lpstr>
      <vt:lpstr>Kas daugiau – 1 hPa ar 1 kPa?</vt:lpstr>
      <vt:lpstr>Kokia raide žymimas slėgis?</vt:lpstr>
      <vt:lpstr>Kaip apskaičiuojamas slėgis?</vt:lpstr>
      <vt:lpstr>Kaip apskaičiuojama jėga?</vt:lpstr>
      <vt:lpstr>74 kPa yra:</vt:lpstr>
      <vt:lpstr>1 Pa yra</vt:lpstr>
      <vt:lpstr>Ar slėgis veikia tik kietuosiuose kūnuose?</vt:lpstr>
      <vt:lpstr>Kaip persiduoda kietųjų kūnų slėgis?</vt:lpstr>
      <vt:lpstr>Kieno garbei pavadintas slėgio matavimo vienetas?</vt:lpstr>
      <vt:lpstr>Literatūros ir informacijos 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Kietųjų kūnų slėgis</dc:title>
  <dc:creator>Augustinas</dc:creator>
  <cp:lastModifiedBy>VARTOTOJAS</cp:lastModifiedBy>
  <cp:revision>58</cp:revision>
  <dcterms:modified xsi:type="dcterms:W3CDTF">2023-04-27T13:21:49Z</dcterms:modified>
</cp:coreProperties>
</file>