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9" r:id="rId3"/>
    <p:sldId id="261" r:id="rId4"/>
    <p:sldId id="276" r:id="rId5"/>
    <p:sldId id="262" r:id="rId6"/>
    <p:sldId id="257" r:id="rId7"/>
    <p:sldId id="260" r:id="rId8"/>
    <p:sldId id="265" r:id="rId9"/>
    <p:sldId id="266" r:id="rId10"/>
    <p:sldId id="267" r:id="rId11"/>
    <p:sldId id="269" r:id="rId12"/>
    <p:sldId id="271" r:id="rId13"/>
    <p:sldId id="272" r:id="rId14"/>
    <p:sldId id="273"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8" r:id="rId34"/>
    <p:sldId id="299" r:id="rId35"/>
    <p:sldId id="300" r:id="rId36"/>
    <p:sldId id="308" r:id="rId37"/>
    <p:sldId id="302" r:id="rId38"/>
    <p:sldId id="306" r:id="rId39"/>
    <p:sldId id="307" r:id="rId40"/>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CE3E43-5C20-4E4E-9EF8-D223BFCB1977}" v="117" dt="2023-05-10T13:36:08.118"/>
  </p1510:revLst>
</p1510:revInfo>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101" y="235"/>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ULĖ PAULIKIENĖ" userId="36944f49-f608-4866-b050-2c4b2e7ea03f" providerId="ADAL" clId="{3DCE3E43-5C20-4E4E-9EF8-D223BFCB1977}"/>
    <pc:docChg chg="undo custSel addSld delSld modSld">
      <pc:chgData name="SAULĖ PAULIKIENĖ" userId="36944f49-f608-4866-b050-2c4b2e7ea03f" providerId="ADAL" clId="{3DCE3E43-5C20-4E4E-9EF8-D223BFCB1977}" dt="2023-05-10T13:36:16.356" v="635" actId="47"/>
      <pc:docMkLst>
        <pc:docMk/>
      </pc:docMkLst>
      <pc:sldChg chg="addSp delSp modSp mod">
        <pc:chgData name="SAULĖ PAULIKIENĖ" userId="36944f49-f608-4866-b050-2c4b2e7ea03f" providerId="ADAL" clId="{3DCE3E43-5C20-4E4E-9EF8-D223BFCB1977}" dt="2023-05-10T13:32:34.426" v="620" actId="208"/>
        <pc:sldMkLst>
          <pc:docMk/>
          <pc:sldMk cId="0" sldId="271"/>
        </pc:sldMkLst>
        <pc:spChg chg="add del mod">
          <ac:chgData name="SAULĖ PAULIKIENĖ" userId="36944f49-f608-4866-b050-2c4b2e7ea03f" providerId="ADAL" clId="{3DCE3E43-5C20-4E4E-9EF8-D223BFCB1977}" dt="2023-05-10T13:31:05.793" v="588" actId="478"/>
          <ac:spMkLst>
            <pc:docMk/>
            <pc:sldMk cId="0" sldId="271"/>
            <ac:spMk id="3" creationId="{64CCD7B6-FAD4-98A3-9501-DD3844EE81AF}"/>
          </ac:spMkLst>
        </pc:spChg>
        <pc:spChg chg="add del mod">
          <ac:chgData name="SAULĖ PAULIKIENĖ" userId="36944f49-f608-4866-b050-2c4b2e7ea03f" providerId="ADAL" clId="{3DCE3E43-5C20-4E4E-9EF8-D223BFCB1977}" dt="2023-05-10T13:31:18.106" v="592" actId="22"/>
          <ac:spMkLst>
            <pc:docMk/>
            <pc:sldMk cId="0" sldId="271"/>
            <ac:spMk id="5" creationId="{70FF7B1F-78A7-7932-FE56-E6A1AE64E054}"/>
          </ac:spMkLst>
        </pc:spChg>
        <pc:spChg chg="add mod">
          <ac:chgData name="SAULĖ PAULIKIENĖ" userId="36944f49-f608-4866-b050-2c4b2e7ea03f" providerId="ADAL" clId="{3DCE3E43-5C20-4E4E-9EF8-D223BFCB1977}" dt="2023-05-10T13:31:49.793" v="601" actId="1076"/>
          <ac:spMkLst>
            <pc:docMk/>
            <pc:sldMk cId="0" sldId="271"/>
            <ac:spMk id="6" creationId="{9D436755-D6A3-E306-D9A0-F227E0C53ECA}"/>
          </ac:spMkLst>
        </pc:spChg>
        <pc:spChg chg="mod">
          <ac:chgData name="SAULĖ PAULIKIENĖ" userId="36944f49-f608-4866-b050-2c4b2e7ea03f" providerId="ADAL" clId="{3DCE3E43-5C20-4E4E-9EF8-D223BFCB1977}" dt="2023-05-10T13:30:54.674" v="583" actId="1076"/>
          <ac:spMkLst>
            <pc:docMk/>
            <pc:sldMk cId="0" sldId="271"/>
            <ac:spMk id="5122" creationId="{28A7395E-D6CF-4D75-992F-8E91B17E97D9}"/>
          </ac:spMkLst>
        </pc:spChg>
        <pc:picChg chg="add mod">
          <ac:chgData name="SAULĖ PAULIKIENĖ" userId="36944f49-f608-4866-b050-2c4b2e7ea03f" providerId="ADAL" clId="{3DCE3E43-5C20-4E4E-9EF8-D223BFCB1977}" dt="2023-05-10T13:32:34.426" v="620" actId="208"/>
          <ac:picMkLst>
            <pc:docMk/>
            <pc:sldMk cId="0" sldId="271"/>
            <ac:picMk id="7" creationId="{E886FCE2-A4F4-F976-8190-17BCE6B62DFB}"/>
          </ac:picMkLst>
        </pc:picChg>
        <pc:picChg chg="mod">
          <ac:chgData name="SAULĖ PAULIKIENĖ" userId="36944f49-f608-4866-b050-2c4b2e7ea03f" providerId="ADAL" clId="{3DCE3E43-5C20-4E4E-9EF8-D223BFCB1977}" dt="2023-05-10T13:32:22.706" v="612" actId="208"/>
          <ac:picMkLst>
            <pc:docMk/>
            <pc:sldMk cId="0" sldId="271"/>
            <ac:picMk id="5123" creationId="{9F94D03D-4698-4117-B120-B4302A3ED3B7}"/>
          </ac:picMkLst>
        </pc:picChg>
      </pc:sldChg>
      <pc:sldChg chg="addSp delSp modSp del mod">
        <pc:chgData name="SAULĖ PAULIKIENĖ" userId="36944f49-f608-4866-b050-2c4b2e7ea03f" providerId="ADAL" clId="{3DCE3E43-5C20-4E4E-9EF8-D223BFCB1977}" dt="2023-05-10T13:31:57.648" v="603" actId="47"/>
        <pc:sldMkLst>
          <pc:docMk/>
          <pc:sldMk cId="0" sldId="278"/>
        </pc:sldMkLst>
        <pc:spChg chg="add del mod">
          <ac:chgData name="SAULĖ PAULIKIENĖ" userId="36944f49-f608-4866-b050-2c4b2e7ea03f" providerId="ADAL" clId="{3DCE3E43-5C20-4E4E-9EF8-D223BFCB1977}" dt="2023-05-10T13:31:30.068" v="594" actId="478"/>
          <ac:spMkLst>
            <pc:docMk/>
            <pc:sldMk cId="0" sldId="278"/>
            <ac:spMk id="2" creationId="{FE9EC298-184F-1EB2-1787-8C0AABCC99F6}"/>
          </ac:spMkLst>
        </pc:spChg>
      </pc:sldChg>
      <pc:sldChg chg="addSp modSp">
        <pc:chgData name="SAULĖ PAULIKIENĖ" userId="36944f49-f608-4866-b050-2c4b2e7ea03f" providerId="ADAL" clId="{3DCE3E43-5C20-4E4E-9EF8-D223BFCB1977}" dt="2023-05-10T13:35:05.203" v="632" actId="1076"/>
        <pc:sldMkLst>
          <pc:docMk/>
          <pc:sldMk cId="0" sldId="280"/>
        </pc:sldMkLst>
        <pc:grpChg chg="add mod">
          <ac:chgData name="SAULĖ PAULIKIENĖ" userId="36944f49-f608-4866-b050-2c4b2e7ea03f" providerId="ADAL" clId="{3DCE3E43-5C20-4E4E-9EF8-D223BFCB1977}" dt="2023-05-10T13:35:05.203" v="632" actId="1076"/>
          <ac:grpSpMkLst>
            <pc:docMk/>
            <pc:sldMk cId="0" sldId="280"/>
            <ac:grpSpMk id="6" creationId="{0AF8544F-103D-0FC4-3F38-2301CBBC0961}"/>
          </ac:grpSpMkLst>
        </pc:grpChg>
        <pc:picChg chg="mod">
          <ac:chgData name="SAULĖ PAULIKIENĖ" userId="36944f49-f608-4866-b050-2c4b2e7ea03f" providerId="ADAL" clId="{3DCE3E43-5C20-4E4E-9EF8-D223BFCB1977}" dt="2023-05-10T13:35:05.203" v="632" actId="1076"/>
          <ac:picMkLst>
            <pc:docMk/>
            <pc:sldMk cId="0" sldId="280"/>
            <ac:picMk id="7177" creationId="{308E66C6-1A74-447B-9BF8-A34B64A70665}"/>
          </ac:picMkLst>
        </pc:picChg>
        <pc:picChg chg="mod">
          <ac:chgData name="SAULĖ PAULIKIENĖ" userId="36944f49-f608-4866-b050-2c4b2e7ea03f" providerId="ADAL" clId="{3DCE3E43-5C20-4E4E-9EF8-D223BFCB1977}" dt="2023-05-10T13:35:05.203" v="632" actId="1076"/>
          <ac:picMkLst>
            <pc:docMk/>
            <pc:sldMk cId="0" sldId="280"/>
            <ac:picMk id="7178" creationId="{43FC360E-5D17-489D-AACA-1341F7263900}"/>
          </ac:picMkLst>
        </pc:picChg>
        <pc:picChg chg="mod">
          <ac:chgData name="SAULĖ PAULIKIENĖ" userId="36944f49-f608-4866-b050-2c4b2e7ea03f" providerId="ADAL" clId="{3DCE3E43-5C20-4E4E-9EF8-D223BFCB1977}" dt="2023-05-10T13:35:05.203" v="632" actId="1076"/>
          <ac:picMkLst>
            <pc:docMk/>
            <pc:sldMk cId="0" sldId="280"/>
            <ac:picMk id="7179" creationId="{80DC486D-C586-4294-AECD-B29E45960DD5}"/>
          </ac:picMkLst>
        </pc:picChg>
        <pc:picChg chg="mod">
          <ac:chgData name="SAULĖ PAULIKIENĖ" userId="36944f49-f608-4866-b050-2c4b2e7ea03f" providerId="ADAL" clId="{3DCE3E43-5C20-4E4E-9EF8-D223BFCB1977}" dt="2023-05-10T13:35:05.203" v="632" actId="1076"/>
          <ac:picMkLst>
            <pc:docMk/>
            <pc:sldMk cId="0" sldId="280"/>
            <ac:picMk id="7180" creationId="{9AD3E5A2-E283-45A9-A8B3-5E7AF2975090}"/>
          </ac:picMkLst>
        </pc:picChg>
      </pc:sldChg>
      <pc:sldChg chg="modSp">
        <pc:chgData name="SAULĖ PAULIKIENĖ" userId="36944f49-f608-4866-b050-2c4b2e7ea03f" providerId="ADAL" clId="{3DCE3E43-5C20-4E4E-9EF8-D223BFCB1977}" dt="2023-05-10T13:34:44.595" v="628" actId="1076"/>
        <pc:sldMkLst>
          <pc:docMk/>
          <pc:sldMk cId="0" sldId="281"/>
        </pc:sldMkLst>
        <pc:picChg chg="mod">
          <ac:chgData name="SAULĖ PAULIKIENĖ" userId="36944f49-f608-4866-b050-2c4b2e7ea03f" providerId="ADAL" clId="{3DCE3E43-5C20-4E4E-9EF8-D223BFCB1977}" dt="2023-05-10T13:34:44.595" v="628" actId="1076"/>
          <ac:picMkLst>
            <pc:docMk/>
            <pc:sldMk cId="0" sldId="281"/>
            <ac:picMk id="8196" creationId="{49BBCC08-66DE-46AA-A94C-C1456A559214}"/>
          </ac:picMkLst>
        </pc:picChg>
      </pc:sldChg>
      <pc:sldChg chg="modSp">
        <pc:chgData name="SAULĖ PAULIKIENĖ" userId="36944f49-f608-4866-b050-2c4b2e7ea03f" providerId="ADAL" clId="{3DCE3E43-5C20-4E4E-9EF8-D223BFCB1977}" dt="2023-05-10T13:32:54.202" v="623" actId="1076"/>
        <pc:sldMkLst>
          <pc:docMk/>
          <pc:sldMk cId="0" sldId="282"/>
        </pc:sldMkLst>
        <pc:picChg chg="mod">
          <ac:chgData name="SAULĖ PAULIKIENĖ" userId="36944f49-f608-4866-b050-2c4b2e7ea03f" providerId="ADAL" clId="{3DCE3E43-5C20-4E4E-9EF8-D223BFCB1977}" dt="2023-05-10T13:32:54.202" v="623" actId="1076"/>
          <ac:picMkLst>
            <pc:docMk/>
            <pc:sldMk cId="0" sldId="282"/>
            <ac:picMk id="9221" creationId="{7C3F8CD5-ED63-49EF-B778-2B76C43B9CFC}"/>
          </ac:picMkLst>
        </pc:picChg>
      </pc:sldChg>
      <pc:sldChg chg="addSp delSp modSp mod">
        <pc:chgData name="SAULĖ PAULIKIENĖ" userId="36944f49-f608-4866-b050-2c4b2e7ea03f" providerId="ADAL" clId="{3DCE3E43-5C20-4E4E-9EF8-D223BFCB1977}" dt="2023-05-10T13:29:47.167" v="581" actId="1076"/>
        <pc:sldMkLst>
          <pc:docMk/>
          <pc:sldMk cId="3516758522" sldId="284"/>
        </pc:sldMkLst>
        <pc:spChg chg="del mod">
          <ac:chgData name="SAULĖ PAULIKIENĖ" userId="36944f49-f608-4866-b050-2c4b2e7ea03f" providerId="ADAL" clId="{3DCE3E43-5C20-4E4E-9EF8-D223BFCB1977}" dt="2023-05-10T13:28:34.502" v="551" actId="478"/>
          <ac:spMkLst>
            <pc:docMk/>
            <pc:sldMk cId="3516758522" sldId="284"/>
            <ac:spMk id="2" creationId="{00000000-0000-0000-0000-000000000000}"/>
          </ac:spMkLst>
        </pc:spChg>
        <pc:spChg chg="del mod">
          <ac:chgData name="SAULĖ PAULIKIENĖ" userId="36944f49-f608-4866-b050-2c4b2e7ea03f" providerId="ADAL" clId="{3DCE3E43-5C20-4E4E-9EF8-D223BFCB1977}" dt="2023-05-10T13:29:31.319" v="574" actId="478"/>
          <ac:spMkLst>
            <pc:docMk/>
            <pc:sldMk cId="3516758522" sldId="284"/>
            <ac:spMk id="3" creationId="{00000000-0000-0000-0000-000000000000}"/>
          </ac:spMkLst>
        </pc:spChg>
        <pc:spChg chg="add mod">
          <ac:chgData name="SAULĖ PAULIKIENĖ" userId="36944f49-f608-4866-b050-2c4b2e7ea03f" providerId="ADAL" clId="{3DCE3E43-5C20-4E4E-9EF8-D223BFCB1977}" dt="2023-05-10T13:27:43.876" v="539"/>
          <ac:spMkLst>
            <pc:docMk/>
            <pc:sldMk cId="3516758522" sldId="284"/>
            <ac:spMk id="4" creationId="{C6B959D7-AE2A-537C-6875-D0101A28ED6F}"/>
          </ac:spMkLst>
        </pc:spChg>
        <pc:spChg chg="add mod">
          <ac:chgData name="SAULĖ PAULIKIENĖ" userId="36944f49-f608-4866-b050-2c4b2e7ea03f" providerId="ADAL" clId="{3DCE3E43-5C20-4E4E-9EF8-D223BFCB1977}" dt="2023-05-10T13:27:46.475" v="541" actId="20577"/>
          <ac:spMkLst>
            <pc:docMk/>
            <pc:sldMk cId="3516758522" sldId="284"/>
            <ac:spMk id="5" creationId="{A8CDD3CA-4B8E-10B7-70B6-43E6051CF802}"/>
          </ac:spMkLst>
        </pc:spChg>
        <pc:spChg chg="add del mod">
          <ac:chgData name="SAULĖ PAULIKIENĖ" userId="36944f49-f608-4866-b050-2c4b2e7ea03f" providerId="ADAL" clId="{3DCE3E43-5C20-4E4E-9EF8-D223BFCB1977}" dt="2023-05-10T13:27:59.878" v="544" actId="478"/>
          <ac:spMkLst>
            <pc:docMk/>
            <pc:sldMk cId="3516758522" sldId="284"/>
            <ac:spMk id="7" creationId="{70BE4EE8-7DD9-79E0-3143-48CB00858F28}"/>
          </ac:spMkLst>
        </pc:spChg>
        <pc:spChg chg="add del mod">
          <ac:chgData name="SAULĖ PAULIKIENĖ" userId="36944f49-f608-4866-b050-2c4b2e7ea03f" providerId="ADAL" clId="{3DCE3E43-5C20-4E4E-9EF8-D223BFCB1977}" dt="2023-05-10T13:27:59.878" v="544" actId="478"/>
          <ac:spMkLst>
            <pc:docMk/>
            <pc:sldMk cId="3516758522" sldId="284"/>
            <ac:spMk id="8" creationId="{A2864E64-662F-61AC-D944-6DD6940E979A}"/>
          </ac:spMkLst>
        </pc:spChg>
        <pc:spChg chg="add mod">
          <ac:chgData name="SAULĖ PAULIKIENĖ" userId="36944f49-f608-4866-b050-2c4b2e7ea03f" providerId="ADAL" clId="{3DCE3E43-5C20-4E4E-9EF8-D223BFCB1977}" dt="2023-05-10T13:28:31.236" v="549"/>
          <ac:spMkLst>
            <pc:docMk/>
            <pc:sldMk cId="3516758522" sldId="284"/>
            <ac:spMk id="9" creationId="{150392FB-ACAE-51B0-4E83-FCE14E974C65}"/>
          </ac:spMkLst>
        </pc:spChg>
        <pc:spChg chg="add del mod">
          <ac:chgData name="SAULĖ PAULIKIENĖ" userId="36944f49-f608-4866-b050-2c4b2e7ea03f" providerId="ADAL" clId="{3DCE3E43-5C20-4E4E-9EF8-D223BFCB1977}" dt="2023-05-10T13:28:37.687" v="553" actId="478"/>
          <ac:spMkLst>
            <pc:docMk/>
            <pc:sldMk cId="3516758522" sldId="284"/>
            <ac:spMk id="11" creationId="{A71DE54E-C38F-47AB-F137-FA188AD48D78}"/>
          </ac:spMkLst>
        </pc:spChg>
        <pc:spChg chg="add mod">
          <ac:chgData name="SAULĖ PAULIKIENĖ" userId="36944f49-f608-4866-b050-2c4b2e7ea03f" providerId="ADAL" clId="{3DCE3E43-5C20-4E4E-9EF8-D223BFCB1977}" dt="2023-05-10T13:29:45.537" v="580" actId="14100"/>
          <ac:spMkLst>
            <pc:docMk/>
            <pc:sldMk cId="3516758522" sldId="284"/>
            <ac:spMk id="12" creationId="{A80E8C9B-62DB-6400-55A8-F69A646AFB18}"/>
          </ac:spMkLst>
        </pc:spChg>
        <pc:spChg chg="add del mod">
          <ac:chgData name="SAULĖ PAULIKIENĖ" userId="36944f49-f608-4866-b050-2c4b2e7ea03f" providerId="ADAL" clId="{3DCE3E43-5C20-4E4E-9EF8-D223BFCB1977}" dt="2023-05-10T13:29:35.254" v="576" actId="478"/>
          <ac:spMkLst>
            <pc:docMk/>
            <pc:sldMk cId="3516758522" sldId="284"/>
            <ac:spMk id="14" creationId="{4B695A18-DDCA-8036-A0F5-0AFE41FE81BE}"/>
          </ac:spMkLst>
        </pc:spChg>
        <pc:picChg chg="mod">
          <ac:chgData name="SAULĖ PAULIKIENĖ" userId="36944f49-f608-4866-b050-2c4b2e7ea03f" providerId="ADAL" clId="{3DCE3E43-5C20-4E4E-9EF8-D223BFCB1977}" dt="2023-05-10T13:29:47.167" v="581" actId="1076"/>
          <ac:picMkLst>
            <pc:docMk/>
            <pc:sldMk cId="3516758522" sldId="284"/>
            <ac:picMk id="6" creationId="{00000000-0000-0000-0000-000000000000}"/>
          </ac:picMkLst>
        </pc:picChg>
      </pc:sldChg>
      <pc:sldChg chg="addSp delSp modSp mod">
        <pc:chgData name="SAULĖ PAULIKIENĖ" userId="36944f49-f608-4866-b050-2c4b2e7ea03f" providerId="ADAL" clId="{3DCE3E43-5C20-4E4E-9EF8-D223BFCB1977}" dt="2023-05-10T13:27:30.408" v="537" actId="1076"/>
        <pc:sldMkLst>
          <pc:docMk/>
          <pc:sldMk cId="3285295263" sldId="285"/>
        </pc:sldMkLst>
        <pc:spChg chg="del">
          <ac:chgData name="SAULĖ PAULIKIENĖ" userId="36944f49-f608-4866-b050-2c4b2e7ea03f" providerId="ADAL" clId="{3DCE3E43-5C20-4E4E-9EF8-D223BFCB1977}" dt="2023-05-10T13:25:33.465" v="507" actId="478"/>
          <ac:spMkLst>
            <pc:docMk/>
            <pc:sldMk cId="3285295263" sldId="285"/>
            <ac:spMk id="2" creationId="{00000000-0000-0000-0000-000000000000}"/>
          </ac:spMkLst>
        </pc:spChg>
        <pc:spChg chg="del mod">
          <ac:chgData name="SAULĖ PAULIKIENĖ" userId="36944f49-f608-4866-b050-2c4b2e7ea03f" providerId="ADAL" clId="{3DCE3E43-5C20-4E4E-9EF8-D223BFCB1977}" dt="2023-05-10T13:26:39.080" v="522" actId="478"/>
          <ac:spMkLst>
            <pc:docMk/>
            <pc:sldMk cId="3285295263" sldId="285"/>
            <ac:spMk id="3" creationId="{00000000-0000-0000-0000-000000000000}"/>
          </ac:spMkLst>
        </pc:spChg>
        <pc:spChg chg="add del mod">
          <ac:chgData name="SAULĖ PAULIKIENĖ" userId="36944f49-f608-4866-b050-2c4b2e7ea03f" providerId="ADAL" clId="{3DCE3E43-5C20-4E4E-9EF8-D223BFCB1977}" dt="2023-05-10T13:25:32.084" v="506" actId="478"/>
          <ac:spMkLst>
            <pc:docMk/>
            <pc:sldMk cId="3285295263" sldId="285"/>
            <ac:spMk id="4" creationId="{C93C9D24-35C6-E4FB-EC64-49E25AC48AE7}"/>
          </ac:spMkLst>
        </pc:spChg>
        <pc:spChg chg="add del mod">
          <ac:chgData name="SAULĖ PAULIKIENĖ" userId="36944f49-f608-4866-b050-2c4b2e7ea03f" providerId="ADAL" clId="{3DCE3E43-5C20-4E4E-9EF8-D223BFCB1977}" dt="2023-05-10T13:25:36.916" v="509" actId="478"/>
          <ac:spMkLst>
            <pc:docMk/>
            <pc:sldMk cId="3285295263" sldId="285"/>
            <ac:spMk id="7" creationId="{87E936BD-2F9D-74FD-887F-C19B3015058E}"/>
          </ac:spMkLst>
        </pc:spChg>
        <pc:spChg chg="add del mod">
          <ac:chgData name="SAULĖ PAULIKIENĖ" userId="36944f49-f608-4866-b050-2c4b2e7ea03f" providerId="ADAL" clId="{3DCE3E43-5C20-4E4E-9EF8-D223BFCB1977}" dt="2023-05-10T13:25:45.725" v="511" actId="478"/>
          <ac:spMkLst>
            <pc:docMk/>
            <pc:sldMk cId="3285295263" sldId="285"/>
            <ac:spMk id="8" creationId="{B376A32B-E312-8F16-2D71-7CB31FF0F002}"/>
          </ac:spMkLst>
        </pc:spChg>
        <pc:spChg chg="add mod">
          <ac:chgData name="SAULĖ PAULIKIENĖ" userId="36944f49-f608-4866-b050-2c4b2e7ea03f" providerId="ADAL" clId="{3DCE3E43-5C20-4E4E-9EF8-D223BFCB1977}" dt="2023-05-10T13:27:25.176" v="536" actId="1076"/>
          <ac:spMkLst>
            <pc:docMk/>
            <pc:sldMk cId="3285295263" sldId="285"/>
            <ac:spMk id="9" creationId="{A6361CE1-1C19-2335-C326-46675A95B425}"/>
          </ac:spMkLst>
        </pc:spChg>
        <pc:spChg chg="add mod">
          <ac:chgData name="SAULĖ PAULIKIENĖ" userId="36944f49-f608-4866-b050-2c4b2e7ea03f" providerId="ADAL" clId="{3DCE3E43-5C20-4E4E-9EF8-D223BFCB1977}" dt="2023-05-10T13:27:25.176" v="536" actId="1076"/>
          <ac:spMkLst>
            <pc:docMk/>
            <pc:sldMk cId="3285295263" sldId="285"/>
            <ac:spMk id="10" creationId="{38C39C97-E188-97FC-B012-0D98815B2A53}"/>
          </ac:spMkLst>
        </pc:spChg>
        <pc:spChg chg="add mod">
          <ac:chgData name="SAULĖ PAULIKIENĖ" userId="36944f49-f608-4866-b050-2c4b2e7ea03f" providerId="ADAL" clId="{3DCE3E43-5C20-4E4E-9EF8-D223BFCB1977}" dt="2023-05-10T13:27:30.408" v="537" actId="1076"/>
          <ac:spMkLst>
            <pc:docMk/>
            <pc:sldMk cId="3285295263" sldId="285"/>
            <ac:spMk id="11" creationId="{446C9155-064A-DD36-F3FC-1925A38DDE50}"/>
          </ac:spMkLst>
        </pc:spChg>
        <pc:spChg chg="add del mod">
          <ac:chgData name="SAULĖ PAULIKIENĖ" userId="36944f49-f608-4866-b050-2c4b2e7ea03f" providerId="ADAL" clId="{3DCE3E43-5C20-4E4E-9EF8-D223BFCB1977}" dt="2023-05-10T13:26:42.529" v="524" actId="478"/>
          <ac:spMkLst>
            <pc:docMk/>
            <pc:sldMk cId="3285295263" sldId="285"/>
            <ac:spMk id="13" creationId="{29B4BEBF-F12E-B6D5-D618-7F638CC1EBC3}"/>
          </ac:spMkLst>
        </pc:spChg>
        <pc:picChg chg="mod">
          <ac:chgData name="SAULĖ PAULIKIENĖ" userId="36944f49-f608-4866-b050-2c4b2e7ea03f" providerId="ADAL" clId="{3DCE3E43-5C20-4E4E-9EF8-D223BFCB1977}" dt="2023-05-10T13:27:13.895" v="533" actId="1076"/>
          <ac:picMkLst>
            <pc:docMk/>
            <pc:sldMk cId="3285295263" sldId="285"/>
            <ac:picMk id="6" creationId="{00000000-0000-0000-0000-000000000000}"/>
          </ac:picMkLst>
        </pc:picChg>
      </pc:sldChg>
      <pc:sldChg chg="addSp delSp modSp mod">
        <pc:chgData name="SAULĖ PAULIKIENĖ" userId="36944f49-f608-4866-b050-2c4b2e7ea03f" providerId="ADAL" clId="{3DCE3E43-5C20-4E4E-9EF8-D223BFCB1977}" dt="2023-05-10T13:25:18.653" v="504" actId="1076"/>
        <pc:sldMkLst>
          <pc:docMk/>
          <pc:sldMk cId="3772527004" sldId="286"/>
        </pc:sldMkLst>
        <pc:spChg chg="del mod">
          <ac:chgData name="SAULĖ PAULIKIENĖ" userId="36944f49-f608-4866-b050-2c4b2e7ea03f" providerId="ADAL" clId="{3DCE3E43-5C20-4E4E-9EF8-D223BFCB1977}" dt="2023-05-10T13:23:47.287" v="468" actId="478"/>
          <ac:spMkLst>
            <pc:docMk/>
            <pc:sldMk cId="3772527004" sldId="286"/>
            <ac:spMk id="2" creationId="{00000000-0000-0000-0000-000000000000}"/>
          </ac:spMkLst>
        </pc:spChg>
        <pc:spChg chg="add del mod">
          <ac:chgData name="SAULĖ PAULIKIENĖ" userId="36944f49-f608-4866-b050-2c4b2e7ea03f" providerId="ADAL" clId="{3DCE3E43-5C20-4E4E-9EF8-D223BFCB1977}" dt="2023-05-10T13:23:49.961" v="470" actId="478"/>
          <ac:spMkLst>
            <pc:docMk/>
            <pc:sldMk cId="3772527004" sldId="286"/>
            <ac:spMk id="4" creationId="{1FC0C4C0-024C-1759-B7C0-58A6BC7041AD}"/>
          </ac:spMkLst>
        </pc:spChg>
        <pc:spChg chg="del">
          <ac:chgData name="SAULĖ PAULIKIENĖ" userId="36944f49-f608-4866-b050-2c4b2e7ea03f" providerId="ADAL" clId="{3DCE3E43-5C20-4E4E-9EF8-D223BFCB1977}" dt="2023-05-10T13:24:25.002" v="482" actId="478"/>
          <ac:spMkLst>
            <pc:docMk/>
            <pc:sldMk cId="3772527004" sldId="286"/>
            <ac:spMk id="7" creationId="{00000000-0000-0000-0000-000000000000}"/>
          </ac:spMkLst>
        </pc:spChg>
        <pc:spChg chg="mod">
          <ac:chgData name="SAULĖ PAULIKIENĖ" userId="36944f49-f608-4866-b050-2c4b2e7ea03f" providerId="ADAL" clId="{3DCE3E43-5C20-4E4E-9EF8-D223BFCB1977}" dt="2023-05-10T13:24:00.752" v="473"/>
          <ac:spMkLst>
            <pc:docMk/>
            <pc:sldMk cId="3772527004" sldId="286"/>
            <ac:spMk id="8" creationId="{F5C1628E-9B47-7D32-4A5B-F48F6C547F11}"/>
          </ac:spMkLst>
        </pc:spChg>
        <pc:spChg chg="mod">
          <ac:chgData name="SAULĖ PAULIKIENĖ" userId="36944f49-f608-4866-b050-2c4b2e7ea03f" providerId="ADAL" clId="{3DCE3E43-5C20-4E4E-9EF8-D223BFCB1977}" dt="2023-05-10T13:24:00.752" v="473"/>
          <ac:spMkLst>
            <pc:docMk/>
            <pc:sldMk cId="3772527004" sldId="286"/>
            <ac:spMk id="9" creationId="{951CC1CA-2265-EDC8-00AB-203E0B4DD2A6}"/>
          </ac:spMkLst>
        </pc:spChg>
        <pc:spChg chg="add mod">
          <ac:chgData name="SAULĖ PAULIKIENĖ" userId="36944f49-f608-4866-b050-2c4b2e7ea03f" providerId="ADAL" clId="{3DCE3E43-5C20-4E4E-9EF8-D223BFCB1977}" dt="2023-05-10T13:25:18.653" v="504" actId="1076"/>
          <ac:spMkLst>
            <pc:docMk/>
            <pc:sldMk cId="3772527004" sldId="286"/>
            <ac:spMk id="10" creationId="{EA9D0D20-A90C-7637-2758-713C4FCE0FB6}"/>
          </ac:spMkLst>
        </pc:spChg>
        <pc:grpChg chg="add mod">
          <ac:chgData name="SAULĖ PAULIKIENĖ" userId="36944f49-f608-4866-b050-2c4b2e7ea03f" providerId="ADAL" clId="{3DCE3E43-5C20-4E4E-9EF8-D223BFCB1977}" dt="2023-05-10T13:24:03.501" v="474" actId="1076"/>
          <ac:grpSpMkLst>
            <pc:docMk/>
            <pc:sldMk cId="3772527004" sldId="286"/>
            <ac:grpSpMk id="5" creationId="{D5FD7F66-4D52-6E84-69C1-769B989109EE}"/>
          </ac:grpSpMkLst>
        </pc:grpChg>
        <pc:picChg chg="mod">
          <ac:chgData name="SAULĖ PAULIKIENĖ" userId="36944f49-f608-4866-b050-2c4b2e7ea03f" providerId="ADAL" clId="{3DCE3E43-5C20-4E4E-9EF8-D223BFCB1977}" dt="2023-05-10T13:25:08.646" v="500" actId="1076"/>
          <ac:picMkLst>
            <pc:docMk/>
            <pc:sldMk cId="3772527004" sldId="286"/>
            <ac:picMk id="6" creationId="{00000000-0000-0000-0000-000000000000}"/>
          </ac:picMkLst>
        </pc:picChg>
      </pc:sldChg>
      <pc:sldChg chg="addSp delSp modSp mod">
        <pc:chgData name="SAULĖ PAULIKIENĖ" userId="36944f49-f608-4866-b050-2c4b2e7ea03f" providerId="ADAL" clId="{3DCE3E43-5C20-4E4E-9EF8-D223BFCB1977}" dt="2023-05-10T13:23:40.517" v="466" actId="1076"/>
        <pc:sldMkLst>
          <pc:docMk/>
          <pc:sldMk cId="3695635993" sldId="287"/>
        </pc:sldMkLst>
        <pc:spChg chg="del">
          <ac:chgData name="SAULĖ PAULIKIENĖ" userId="36944f49-f608-4866-b050-2c4b2e7ea03f" providerId="ADAL" clId="{3DCE3E43-5C20-4E4E-9EF8-D223BFCB1977}" dt="2023-05-10T13:23:07.199" v="456" actId="478"/>
          <ac:spMkLst>
            <pc:docMk/>
            <pc:sldMk cId="3695635993" sldId="287"/>
            <ac:spMk id="2" creationId="{00000000-0000-0000-0000-000000000000}"/>
          </ac:spMkLst>
        </pc:spChg>
        <pc:spChg chg="mod">
          <ac:chgData name="SAULĖ PAULIKIENĖ" userId="36944f49-f608-4866-b050-2c4b2e7ea03f" providerId="ADAL" clId="{3DCE3E43-5C20-4E4E-9EF8-D223BFCB1977}" dt="2023-05-10T13:23:04.472" v="455"/>
          <ac:spMkLst>
            <pc:docMk/>
            <pc:sldMk cId="3695635993" sldId="287"/>
            <ac:spMk id="4" creationId="{DA92B04D-2948-238C-50A9-5998A4DD30BD}"/>
          </ac:spMkLst>
        </pc:spChg>
        <pc:spChg chg="mod">
          <ac:chgData name="SAULĖ PAULIKIENĖ" userId="36944f49-f608-4866-b050-2c4b2e7ea03f" providerId="ADAL" clId="{3DCE3E43-5C20-4E4E-9EF8-D223BFCB1977}" dt="2023-05-10T13:23:04.472" v="455"/>
          <ac:spMkLst>
            <pc:docMk/>
            <pc:sldMk cId="3695635993" sldId="287"/>
            <ac:spMk id="5" creationId="{3DDA94F3-9610-9B3F-1C7F-849579D48E87}"/>
          </ac:spMkLst>
        </pc:spChg>
        <pc:spChg chg="add del mod">
          <ac:chgData name="SAULĖ PAULIKIENĖ" userId="36944f49-f608-4866-b050-2c4b2e7ea03f" providerId="ADAL" clId="{3DCE3E43-5C20-4E4E-9EF8-D223BFCB1977}" dt="2023-05-10T13:23:12.688" v="458" actId="478"/>
          <ac:spMkLst>
            <pc:docMk/>
            <pc:sldMk cId="3695635993" sldId="287"/>
            <ac:spMk id="8" creationId="{4977F436-243A-912B-FA5B-F8464F8FC4DD}"/>
          </ac:spMkLst>
        </pc:spChg>
        <pc:grpChg chg="add mod">
          <ac:chgData name="SAULĖ PAULIKIENĖ" userId="36944f49-f608-4866-b050-2c4b2e7ea03f" providerId="ADAL" clId="{3DCE3E43-5C20-4E4E-9EF8-D223BFCB1977}" dt="2023-05-10T13:23:04.472" v="455"/>
          <ac:grpSpMkLst>
            <pc:docMk/>
            <pc:sldMk cId="3695635993" sldId="287"/>
            <ac:grpSpMk id="3" creationId="{32D10FCB-AE02-A9B0-CA3B-F9E6F8F2FD70}"/>
          </ac:grpSpMkLst>
        </pc:grpChg>
        <pc:graphicFrameChg chg="mod modGraphic">
          <ac:chgData name="SAULĖ PAULIKIENĖ" userId="36944f49-f608-4866-b050-2c4b2e7ea03f" providerId="ADAL" clId="{3DCE3E43-5C20-4E4E-9EF8-D223BFCB1977}" dt="2023-05-10T13:23:40.517" v="466" actId="1076"/>
          <ac:graphicFrameMkLst>
            <pc:docMk/>
            <pc:sldMk cId="3695635993" sldId="287"/>
            <ac:graphicFrameMk id="7" creationId="{00000000-0000-0000-0000-000000000000}"/>
          </ac:graphicFrameMkLst>
        </pc:graphicFrameChg>
      </pc:sldChg>
      <pc:sldChg chg="addSp delSp modSp mod">
        <pc:chgData name="SAULĖ PAULIKIENĖ" userId="36944f49-f608-4866-b050-2c4b2e7ea03f" providerId="ADAL" clId="{3DCE3E43-5C20-4E4E-9EF8-D223BFCB1977}" dt="2023-05-10T13:22:50.041" v="454" actId="122"/>
        <pc:sldMkLst>
          <pc:docMk/>
          <pc:sldMk cId="1174239032" sldId="288"/>
        </pc:sldMkLst>
        <pc:spChg chg="del mod">
          <ac:chgData name="SAULĖ PAULIKIENĖ" userId="36944f49-f608-4866-b050-2c4b2e7ea03f" providerId="ADAL" clId="{3DCE3E43-5C20-4E4E-9EF8-D223BFCB1977}" dt="2023-05-10T13:21:38.214" v="432" actId="478"/>
          <ac:spMkLst>
            <pc:docMk/>
            <pc:sldMk cId="1174239032" sldId="288"/>
            <ac:spMk id="2" creationId="{00000000-0000-0000-0000-000000000000}"/>
          </ac:spMkLst>
        </pc:spChg>
        <pc:spChg chg="del mod">
          <ac:chgData name="SAULĖ PAULIKIENĖ" userId="36944f49-f608-4866-b050-2c4b2e7ea03f" providerId="ADAL" clId="{3DCE3E43-5C20-4E4E-9EF8-D223BFCB1977}" dt="2023-05-10T13:22:29.711" v="444" actId="478"/>
          <ac:spMkLst>
            <pc:docMk/>
            <pc:sldMk cId="1174239032" sldId="288"/>
            <ac:spMk id="3" creationId="{00000000-0000-0000-0000-000000000000}"/>
          </ac:spMkLst>
        </pc:spChg>
        <pc:spChg chg="add del mod">
          <ac:chgData name="SAULĖ PAULIKIENĖ" userId="36944f49-f608-4866-b050-2c4b2e7ea03f" providerId="ADAL" clId="{3DCE3E43-5C20-4E4E-9EF8-D223BFCB1977}" dt="2023-05-10T13:21:47.479" v="434" actId="478"/>
          <ac:spMkLst>
            <pc:docMk/>
            <pc:sldMk cId="1174239032" sldId="288"/>
            <ac:spMk id="6" creationId="{6F5FB3D4-B749-9257-204E-F1FBA779A081}"/>
          </ac:spMkLst>
        </pc:spChg>
        <pc:spChg chg="add del">
          <ac:chgData name="SAULĖ PAULIKIENĖ" userId="36944f49-f608-4866-b050-2c4b2e7ea03f" providerId="ADAL" clId="{3DCE3E43-5C20-4E4E-9EF8-D223BFCB1977}" dt="2023-05-10T13:21:50.384" v="436" actId="22"/>
          <ac:spMkLst>
            <pc:docMk/>
            <pc:sldMk cId="1174239032" sldId="288"/>
            <ac:spMk id="8" creationId="{124E3EEA-8BA2-9439-296A-B8347B85B1FE}"/>
          </ac:spMkLst>
        </pc:spChg>
        <pc:spChg chg="mod">
          <ac:chgData name="SAULĖ PAULIKIENĖ" userId="36944f49-f608-4866-b050-2c4b2e7ea03f" providerId="ADAL" clId="{3DCE3E43-5C20-4E4E-9EF8-D223BFCB1977}" dt="2023-05-10T13:21:56.542" v="437"/>
          <ac:spMkLst>
            <pc:docMk/>
            <pc:sldMk cId="1174239032" sldId="288"/>
            <ac:spMk id="10" creationId="{DF1AB942-E85D-9B77-27C8-588C2200084E}"/>
          </ac:spMkLst>
        </pc:spChg>
        <pc:spChg chg="mod">
          <ac:chgData name="SAULĖ PAULIKIENĖ" userId="36944f49-f608-4866-b050-2c4b2e7ea03f" providerId="ADAL" clId="{3DCE3E43-5C20-4E4E-9EF8-D223BFCB1977}" dt="2023-05-10T13:21:56.542" v="437"/>
          <ac:spMkLst>
            <pc:docMk/>
            <pc:sldMk cId="1174239032" sldId="288"/>
            <ac:spMk id="11" creationId="{0BC83A6C-D495-3D58-6AF3-B8E281A58F5B}"/>
          </ac:spMkLst>
        </pc:spChg>
        <pc:spChg chg="mod">
          <ac:chgData name="SAULĖ PAULIKIENĖ" userId="36944f49-f608-4866-b050-2c4b2e7ea03f" providerId="ADAL" clId="{3DCE3E43-5C20-4E4E-9EF8-D223BFCB1977}" dt="2023-05-10T13:22:03.372" v="438"/>
          <ac:spMkLst>
            <pc:docMk/>
            <pc:sldMk cId="1174239032" sldId="288"/>
            <ac:spMk id="13" creationId="{5E5585D7-87AD-8A48-3EFB-C092F6E038D5}"/>
          </ac:spMkLst>
        </pc:spChg>
        <pc:spChg chg="mod">
          <ac:chgData name="SAULĖ PAULIKIENĖ" userId="36944f49-f608-4866-b050-2c4b2e7ea03f" providerId="ADAL" clId="{3DCE3E43-5C20-4E4E-9EF8-D223BFCB1977}" dt="2023-05-10T13:22:03.372" v="438"/>
          <ac:spMkLst>
            <pc:docMk/>
            <pc:sldMk cId="1174239032" sldId="288"/>
            <ac:spMk id="14" creationId="{3367FB26-CC0E-0022-D187-97B1CCAE37DF}"/>
          </ac:spMkLst>
        </pc:spChg>
        <pc:spChg chg="add mod">
          <ac:chgData name="SAULĖ PAULIKIENĖ" userId="36944f49-f608-4866-b050-2c4b2e7ea03f" providerId="ADAL" clId="{3DCE3E43-5C20-4E4E-9EF8-D223BFCB1977}" dt="2023-05-10T13:22:50.041" v="454" actId="122"/>
          <ac:spMkLst>
            <pc:docMk/>
            <pc:sldMk cId="1174239032" sldId="288"/>
            <ac:spMk id="15" creationId="{3E2BCC0A-F4FC-EF28-EF72-FA0FC3C4F7DE}"/>
          </ac:spMkLst>
        </pc:spChg>
        <pc:spChg chg="add del mod">
          <ac:chgData name="SAULĖ PAULIKIENĖ" userId="36944f49-f608-4866-b050-2c4b2e7ea03f" providerId="ADAL" clId="{3DCE3E43-5C20-4E4E-9EF8-D223BFCB1977}" dt="2023-05-10T13:22:31.963" v="446" actId="478"/>
          <ac:spMkLst>
            <pc:docMk/>
            <pc:sldMk cId="1174239032" sldId="288"/>
            <ac:spMk id="17" creationId="{1F05F55A-E870-531B-0E0C-CC2926A9BA76}"/>
          </ac:spMkLst>
        </pc:spChg>
        <pc:grpChg chg="add mod">
          <ac:chgData name="SAULĖ PAULIKIENĖ" userId="36944f49-f608-4866-b050-2c4b2e7ea03f" providerId="ADAL" clId="{3DCE3E43-5C20-4E4E-9EF8-D223BFCB1977}" dt="2023-05-10T13:21:56.542" v="437"/>
          <ac:grpSpMkLst>
            <pc:docMk/>
            <pc:sldMk cId="1174239032" sldId="288"/>
            <ac:grpSpMk id="9" creationId="{390F718D-C9A6-6E3E-E69E-93B023858A62}"/>
          </ac:grpSpMkLst>
        </pc:grpChg>
        <pc:grpChg chg="add del mod">
          <ac:chgData name="SAULĖ PAULIKIENĖ" userId="36944f49-f608-4866-b050-2c4b2e7ea03f" providerId="ADAL" clId="{3DCE3E43-5C20-4E4E-9EF8-D223BFCB1977}" dt="2023-05-10T13:22:04.706" v="439" actId="478"/>
          <ac:grpSpMkLst>
            <pc:docMk/>
            <pc:sldMk cId="1174239032" sldId="288"/>
            <ac:grpSpMk id="12" creationId="{085F1827-6CBC-3E04-FFCF-502426083B98}"/>
          </ac:grpSpMkLst>
        </pc:grpChg>
        <pc:picChg chg="mod">
          <ac:chgData name="SAULĖ PAULIKIENĖ" userId="36944f49-f608-4866-b050-2c4b2e7ea03f" providerId="ADAL" clId="{3DCE3E43-5C20-4E4E-9EF8-D223BFCB1977}" dt="2023-05-10T13:22:46.932" v="453" actId="1076"/>
          <ac:picMkLst>
            <pc:docMk/>
            <pc:sldMk cId="1174239032" sldId="288"/>
            <ac:picMk id="9218" creationId="{00000000-0000-0000-0000-000000000000}"/>
          </ac:picMkLst>
        </pc:picChg>
      </pc:sldChg>
      <pc:sldChg chg="addSp delSp modSp mod">
        <pc:chgData name="SAULĖ PAULIKIENĖ" userId="36944f49-f608-4866-b050-2c4b2e7ea03f" providerId="ADAL" clId="{3DCE3E43-5C20-4E4E-9EF8-D223BFCB1977}" dt="2023-05-10T13:28:08.831" v="545" actId="1076"/>
        <pc:sldMkLst>
          <pc:docMk/>
          <pc:sldMk cId="458650281" sldId="289"/>
        </pc:sldMkLst>
        <pc:spChg chg="del mod">
          <ac:chgData name="SAULĖ PAULIKIENĖ" userId="36944f49-f608-4866-b050-2c4b2e7ea03f" providerId="ADAL" clId="{3DCE3E43-5C20-4E4E-9EF8-D223BFCB1977}" dt="2023-05-10T13:18:27.499" v="376" actId="478"/>
          <ac:spMkLst>
            <pc:docMk/>
            <pc:sldMk cId="458650281" sldId="289"/>
            <ac:spMk id="2" creationId="{00000000-0000-0000-0000-000000000000}"/>
          </ac:spMkLst>
        </pc:spChg>
        <pc:spChg chg="del mod">
          <ac:chgData name="SAULĖ PAULIKIENĖ" userId="36944f49-f608-4866-b050-2c4b2e7ea03f" providerId="ADAL" clId="{3DCE3E43-5C20-4E4E-9EF8-D223BFCB1977}" dt="2023-05-10T13:20:21.101" v="404" actId="478"/>
          <ac:spMkLst>
            <pc:docMk/>
            <pc:sldMk cId="458650281" sldId="289"/>
            <ac:spMk id="3" creationId="{00000000-0000-0000-0000-000000000000}"/>
          </ac:spMkLst>
        </pc:spChg>
        <pc:spChg chg="del mod">
          <ac:chgData name="SAULĖ PAULIKIENĖ" userId="36944f49-f608-4866-b050-2c4b2e7ea03f" providerId="ADAL" clId="{3DCE3E43-5C20-4E4E-9EF8-D223BFCB1977}" dt="2023-05-10T13:20:55.336" v="422" actId="478"/>
          <ac:spMkLst>
            <pc:docMk/>
            <pc:sldMk cId="458650281" sldId="289"/>
            <ac:spMk id="5" creationId="{00000000-0000-0000-0000-000000000000}"/>
          </ac:spMkLst>
        </pc:spChg>
        <pc:spChg chg="add del mod">
          <ac:chgData name="SAULĖ PAULIKIENĖ" userId="36944f49-f608-4866-b050-2c4b2e7ea03f" providerId="ADAL" clId="{3DCE3E43-5C20-4E4E-9EF8-D223BFCB1977}" dt="2023-05-10T13:17:22.147" v="358" actId="478"/>
          <ac:spMkLst>
            <pc:docMk/>
            <pc:sldMk cId="458650281" sldId="289"/>
            <ac:spMk id="6" creationId="{A119B658-93B1-C288-FDBF-0B0DB557EF48}"/>
          </ac:spMkLst>
        </pc:spChg>
        <pc:spChg chg="add mod">
          <ac:chgData name="SAULĖ PAULIKIENĖ" userId="36944f49-f608-4866-b050-2c4b2e7ea03f" providerId="ADAL" clId="{3DCE3E43-5C20-4E4E-9EF8-D223BFCB1977}" dt="2023-05-10T13:17:31.768" v="359"/>
          <ac:spMkLst>
            <pc:docMk/>
            <pc:sldMk cId="458650281" sldId="289"/>
            <ac:spMk id="7" creationId="{6FC048E9-0AB0-3738-76BA-A0945195CCA1}"/>
          </ac:spMkLst>
        </pc:spChg>
        <pc:spChg chg="add mod">
          <ac:chgData name="SAULĖ PAULIKIENĖ" userId="36944f49-f608-4866-b050-2c4b2e7ea03f" providerId="ADAL" clId="{3DCE3E43-5C20-4E4E-9EF8-D223BFCB1977}" dt="2023-05-10T13:17:35.973" v="361" actId="20577"/>
          <ac:spMkLst>
            <pc:docMk/>
            <pc:sldMk cId="458650281" sldId="289"/>
            <ac:spMk id="8" creationId="{CD95EDAD-A1E0-770A-6325-DF2EB882E6F7}"/>
          </ac:spMkLst>
        </pc:spChg>
        <pc:spChg chg="add mod">
          <ac:chgData name="SAULĖ PAULIKIENĖ" userId="36944f49-f608-4866-b050-2c4b2e7ea03f" providerId="ADAL" clId="{3DCE3E43-5C20-4E4E-9EF8-D223BFCB1977}" dt="2023-05-10T13:28:08.831" v="545" actId="1076"/>
          <ac:spMkLst>
            <pc:docMk/>
            <pc:sldMk cId="458650281" sldId="289"/>
            <ac:spMk id="9" creationId="{C7232A8C-38D7-2DA8-C395-EE7F9C6347D4}"/>
          </ac:spMkLst>
        </pc:spChg>
        <pc:spChg chg="add del mod">
          <ac:chgData name="SAULĖ PAULIKIENĖ" userId="36944f49-f608-4866-b050-2c4b2e7ea03f" providerId="ADAL" clId="{3DCE3E43-5C20-4E4E-9EF8-D223BFCB1977}" dt="2023-05-10T13:18:47.647" v="381" actId="478"/>
          <ac:spMkLst>
            <pc:docMk/>
            <pc:sldMk cId="458650281" sldId="289"/>
            <ac:spMk id="11" creationId="{DF2BB52A-DAB8-0361-5602-B55B8EC73DA0}"/>
          </ac:spMkLst>
        </pc:spChg>
        <pc:spChg chg="add mod">
          <ac:chgData name="SAULĖ PAULIKIENĖ" userId="36944f49-f608-4866-b050-2c4b2e7ea03f" providerId="ADAL" clId="{3DCE3E43-5C20-4E4E-9EF8-D223BFCB1977}" dt="2023-05-10T13:21:08.347" v="429" actId="1076"/>
          <ac:spMkLst>
            <pc:docMk/>
            <pc:sldMk cId="458650281" sldId="289"/>
            <ac:spMk id="12" creationId="{EFD08677-7287-DD3A-0FC1-C95CDD599F56}"/>
          </ac:spMkLst>
        </pc:spChg>
        <pc:spChg chg="add del mod">
          <ac:chgData name="SAULĖ PAULIKIENĖ" userId="36944f49-f608-4866-b050-2c4b2e7ea03f" providerId="ADAL" clId="{3DCE3E43-5C20-4E4E-9EF8-D223BFCB1977}" dt="2023-05-10T13:20:25.804" v="406" actId="478"/>
          <ac:spMkLst>
            <pc:docMk/>
            <pc:sldMk cId="458650281" sldId="289"/>
            <ac:spMk id="14" creationId="{F1DC887A-69B0-D876-0A4F-B708978C102D}"/>
          </ac:spMkLst>
        </pc:spChg>
        <pc:picChg chg="mod">
          <ac:chgData name="SAULĖ PAULIKIENĖ" userId="36944f49-f608-4866-b050-2c4b2e7ea03f" providerId="ADAL" clId="{3DCE3E43-5C20-4E4E-9EF8-D223BFCB1977}" dt="2023-05-10T13:21:11.171" v="430" actId="1076"/>
          <ac:picMkLst>
            <pc:docMk/>
            <pc:sldMk cId="458650281" sldId="289"/>
            <ac:picMk id="4" creationId="{00000000-0000-0000-0000-000000000000}"/>
          </ac:picMkLst>
        </pc:picChg>
      </pc:sldChg>
      <pc:sldChg chg="addSp delSp modSp mod">
        <pc:chgData name="SAULĖ PAULIKIENĖ" userId="36944f49-f608-4866-b050-2c4b2e7ea03f" providerId="ADAL" clId="{3DCE3E43-5C20-4E4E-9EF8-D223BFCB1977}" dt="2023-05-10T13:16:45.353" v="353" actId="1076"/>
        <pc:sldMkLst>
          <pc:docMk/>
          <pc:sldMk cId="2304584747" sldId="290"/>
        </pc:sldMkLst>
        <pc:spChg chg="del">
          <ac:chgData name="SAULĖ PAULIKIENĖ" userId="36944f49-f608-4866-b050-2c4b2e7ea03f" providerId="ADAL" clId="{3DCE3E43-5C20-4E4E-9EF8-D223BFCB1977}" dt="2023-05-10T13:15:07.717" v="332" actId="478"/>
          <ac:spMkLst>
            <pc:docMk/>
            <pc:sldMk cId="2304584747" sldId="290"/>
            <ac:spMk id="2" creationId="{00000000-0000-0000-0000-000000000000}"/>
          </ac:spMkLst>
        </pc:spChg>
        <pc:spChg chg="del">
          <ac:chgData name="SAULĖ PAULIKIENĖ" userId="36944f49-f608-4866-b050-2c4b2e7ea03f" providerId="ADAL" clId="{3DCE3E43-5C20-4E4E-9EF8-D223BFCB1977}" dt="2023-05-10T13:16:32.590" v="347" actId="478"/>
          <ac:spMkLst>
            <pc:docMk/>
            <pc:sldMk cId="2304584747" sldId="290"/>
            <ac:spMk id="3" creationId="{00000000-0000-0000-0000-000000000000}"/>
          </ac:spMkLst>
        </pc:spChg>
        <pc:spChg chg="add del mod">
          <ac:chgData name="SAULĖ PAULIKIENĖ" userId="36944f49-f608-4866-b050-2c4b2e7ea03f" providerId="ADAL" clId="{3DCE3E43-5C20-4E4E-9EF8-D223BFCB1977}" dt="2023-05-10T13:15:22.048" v="335" actId="478"/>
          <ac:spMkLst>
            <pc:docMk/>
            <pc:sldMk cId="2304584747" sldId="290"/>
            <ac:spMk id="9" creationId="{1A3583BA-AA05-0BB6-464B-9AB4DD83E23E}"/>
          </ac:spMkLst>
        </pc:spChg>
        <pc:spChg chg="add del mod">
          <ac:chgData name="SAULĖ PAULIKIENĖ" userId="36944f49-f608-4866-b050-2c4b2e7ea03f" providerId="ADAL" clId="{3DCE3E43-5C20-4E4E-9EF8-D223BFCB1977}" dt="2023-05-10T13:15:29.997" v="337" actId="478"/>
          <ac:spMkLst>
            <pc:docMk/>
            <pc:sldMk cId="2304584747" sldId="290"/>
            <ac:spMk id="10" creationId="{63636AC9-F0B1-4158-BC07-CED651F6A6E2}"/>
          </ac:spMkLst>
        </pc:spChg>
        <pc:spChg chg="add del mod">
          <ac:chgData name="SAULĖ PAULIKIENĖ" userId="36944f49-f608-4866-b050-2c4b2e7ea03f" providerId="ADAL" clId="{3DCE3E43-5C20-4E4E-9EF8-D223BFCB1977}" dt="2023-05-10T13:15:38.312" v="339" actId="478"/>
          <ac:spMkLst>
            <pc:docMk/>
            <pc:sldMk cId="2304584747" sldId="290"/>
            <ac:spMk id="11" creationId="{349EABE1-D1C4-8CCE-AACD-2DF13464F52D}"/>
          </ac:spMkLst>
        </pc:spChg>
        <pc:spChg chg="add mod">
          <ac:chgData name="SAULĖ PAULIKIENĖ" userId="36944f49-f608-4866-b050-2c4b2e7ea03f" providerId="ADAL" clId="{3DCE3E43-5C20-4E4E-9EF8-D223BFCB1977}" dt="2023-05-10T13:16:11.408" v="342" actId="1076"/>
          <ac:spMkLst>
            <pc:docMk/>
            <pc:sldMk cId="2304584747" sldId="290"/>
            <ac:spMk id="12" creationId="{9E3B4AA0-8A46-8743-7193-BA1D21C00A75}"/>
          </ac:spMkLst>
        </pc:spChg>
        <pc:spChg chg="add mod">
          <ac:chgData name="SAULĖ PAULIKIENĖ" userId="36944f49-f608-4866-b050-2c4b2e7ea03f" providerId="ADAL" clId="{3DCE3E43-5C20-4E4E-9EF8-D223BFCB1977}" dt="2023-05-10T13:16:11.408" v="342" actId="1076"/>
          <ac:spMkLst>
            <pc:docMk/>
            <pc:sldMk cId="2304584747" sldId="290"/>
            <ac:spMk id="13" creationId="{230CB37B-81C4-7A07-3464-0446CA36D396}"/>
          </ac:spMkLst>
        </pc:spChg>
        <pc:spChg chg="add mod">
          <ac:chgData name="SAULĖ PAULIKIENĖ" userId="36944f49-f608-4866-b050-2c4b2e7ea03f" providerId="ADAL" clId="{3DCE3E43-5C20-4E4E-9EF8-D223BFCB1977}" dt="2023-05-10T13:16:45.353" v="353" actId="1076"/>
          <ac:spMkLst>
            <pc:docMk/>
            <pc:sldMk cId="2304584747" sldId="290"/>
            <ac:spMk id="14" creationId="{1C4B4881-DC8E-21A2-9DB9-E9FCF60742BE}"/>
          </ac:spMkLst>
        </pc:spChg>
        <pc:spChg chg="add del mod">
          <ac:chgData name="SAULĖ PAULIKIENĖ" userId="36944f49-f608-4866-b050-2c4b2e7ea03f" providerId="ADAL" clId="{3DCE3E43-5C20-4E4E-9EF8-D223BFCB1977}" dt="2023-05-10T13:16:35.154" v="349" actId="478"/>
          <ac:spMkLst>
            <pc:docMk/>
            <pc:sldMk cId="2304584747" sldId="290"/>
            <ac:spMk id="16" creationId="{33D0EAC0-098A-3BE8-1D57-99AF6EB83FF7}"/>
          </ac:spMkLst>
        </pc:spChg>
        <pc:picChg chg="mod">
          <ac:chgData name="SAULĖ PAULIKIENĖ" userId="36944f49-f608-4866-b050-2c4b2e7ea03f" providerId="ADAL" clId="{3DCE3E43-5C20-4E4E-9EF8-D223BFCB1977}" dt="2023-05-10T13:15:17.809" v="334" actId="208"/>
          <ac:picMkLst>
            <pc:docMk/>
            <pc:sldMk cId="2304584747" sldId="290"/>
            <ac:picMk id="4" creationId="{00000000-0000-0000-0000-000000000000}"/>
          </ac:picMkLst>
        </pc:picChg>
        <pc:picChg chg="del">
          <ac:chgData name="SAULĖ PAULIKIENĖ" userId="36944f49-f608-4866-b050-2c4b2e7ea03f" providerId="ADAL" clId="{3DCE3E43-5C20-4E4E-9EF8-D223BFCB1977}" dt="2023-05-10T13:15:52.325" v="340" actId="478"/>
          <ac:picMkLst>
            <pc:docMk/>
            <pc:sldMk cId="2304584747" sldId="290"/>
            <ac:picMk id="7" creationId="{00000000-0000-0000-0000-000000000000}"/>
          </ac:picMkLst>
        </pc:picChg>
      </pc:sldChg>
      <pc:sldChg chg="addSp delSp modSp mod">
        <pc:chgData name="SAULĖ PAULIKIENĖ" userId="36944f49-f608-4866-b050-2c4b2e7ea03f" providerId="ADAL" clId="{3DCE3E43-5C20-4E4E-9EF8-D223BFCB1977}" dt="2023-05-10T13:15:03.447" v="331" actId="1076"/>
        <pc:sldMkLst>
          <pc:docMk/>
          <pc:sldMk cId="1098568497" sldId="291"/>
        </pc:sldMkLst>
        <pc:spChg chg="del mod">
          <ac:chgData name="SAULĖ PAULIKIENĖ" userId="36944f49-f608-4866-b050-2c4b2e7ea03f" providerId="ADAL" clId="{3DCE3E43-5C20-4E4E-9EF8-D223BFCB1977}" dt="2023-05-10T13:12:46.051" v="303" actId="478"/>
          <ac:spMkLst>
            <pc:docMk/>
            <pc:sldMk cId="1098568497" sldId="291"/>
            <ac:spMk id="2" creationId="{00000000-0000-0000-0000-000000000000}"/>
          </ac:spMkLst>
        </pc:spChg>
        <pc:spChg chg="add del mod">
          <ac:chgData name="SAULĖ PAULIKIENĖ" userId="36944f49-f608-4866-b050-2c4b2e7ea03f" providerId="ADAL" clId="{3DCE3E43-5C20-4E4E-9EF8-D223BFCB1977}" dt="2023-05-10T13:13:02.118" v="305" actId="478"/>
          <ac:spMkLst>
            <pc:docMk/>
            <pc:sldMk cId="1098568497" sldId="291"/>
            <ac:spMk id="6" creationId="{1BEFC886-DA59-562B-2A86-0FA49F1B34AF}"/>
          </ac:spMkLst>
        </pc:spChg>
        <pc:spChg chg="mod">
          <ac:chgData name="SAULĖ PAULIKIENĖ" userId="36944f49-f608-4866-b050-2c4b2e7ea03f" providerId="ADAL" clId="{3DCE3E43-5C20-4E4E-9EF8-D223BFCB1977}" dt="2023-05-10T13:13:03.326" v="306"/>
          <ac:spMkLst>
            <pc:docMk/>
            <pc:sldMk cId="1098568497" sldId="291"/>
            <ac:spMk id="8" creationId="{93609AA3-6E4C-26C4-36F3-4A8EF1D21CEA}"/>
          </ac:spMkLst>
        </pc:spChg>
        <pc:spChg chg="mod">
          <ac:chgData name="SAULĖ PAULIKIENĖ" userId="36944f49-f608-4866-b050-2c4b2e7ea03f" providerId="ADAL" clId="{3DCE3E43-5C20-4E4E-9EF8-D223BFCB1977}" dt="2023-05-10T13:13:08.088" v="314" actId="20577"/>
          <ac:spMkLst>
            <pc:docMk/>
            <pc:sldMk cId="1098568497" sldId="291"/>
            <ac:spMk id="9" creationId="{C3032A41-710A-C779-6112-5160C262B2EF}"/>
          </ac:spMkLst>
        </pc:spChg>
        <pc:grpChg chg="add mod">
          <ac:chgData name="SAULĖ PAULIKIENĖ" userId="36944f49-f608-4866-b050-2c4b2e7ea03f" providerId="ADAL" clId="{3DCE3E43-5C20-4E4E-9EF8-D223BFCB1977}" dt="2023-05-10T13:13:15.278" v="316" actId="1076"/>
          <ac:grpSpMkLst>
            <pc:docMk/>
            <pc:sldMk cId="1098568497" sldId="291"/>
            <ac:grpSpMk id="7" creationId="{A1847D4E-15D5-8797-B7FE-33674BD70680}"/>
          </ac:grpSpMkLst>
        </pc:grpChg>
        <pc:graphicFrameChg chg="mod modGraphic">
          <ac:chgData name="SAULĖ PAULIKIENĖ" userId="36944f49-f608-4866-b050-2c4b2e7ea03f" providerId="ADAL" clId="{3DCE3E43-5C20-4E4E-9EF8-D223BFCB1977}" dt="2023-05-10T13:15:03.447" v="331" actId="1076"/>
          <ac:graphicFrameMkLst>
            <pc:docMk/>
            <pc:sldMk cId="1098568497" sldId="291"/>
            <ac:graphicFrameMk id="4" creationId="{00000000-0000-0000-0000-000000000000}"/>
          </ac:graphicFrameMkLst>
        </pc:graphicFrameChg>
        <pc:graphicFrameChg chg="mod modGraphic">
          <ac:chgData name="SAULĖ PAULIKIENĖ" userId="36944f49-f608-4866-b050-2c4b2e7ea03f" providerId="ADAL" clId="{3DCE3E43-5C20-4E4E-9EF8-D223BFCB1977}" dt="2023-05-10T13:14:56.584" v="329" actId="1076"/>
          <ac:graphicFrameMkLst>
            <pc:docMk/>
            <pc:sldMk cId="1098568497" sldId="291"/>
            <ac:graphicFrameMk id="5" creationId="{00000000-0000-0000-0000-000000000000}"/>
          </ac:graphicFrameMkLst>
        </pc:graphicFrameChg>
      </pc:sldChg>
      <pc:sldChg chg="addSp delSp modSp mod">
        <pc:chgData name="SAULĖ PAULIKIENĖ" userId="36944f49-f608-4866-b050-2c4b2e7ea03f" providerId="ADAL" clId="{3DCE3E43-5C20-4E4E-9EF8-D223BFCB1977}" dt="2023-05-10T13:23:58.220" v="472"/>
        <pc:sldMkLst>
          <pc:docMk/>
          <pc:sldMk cId="2629420967" sldId="292"/>
        </pc:sldMkLst>
        <pc:spChg chg="del">
          <ac:chgData name="SAULĖ PAULIKIENĖ" userId="36944f49-f608-4866-b050-2c4b2e7ea03f" providerId="ADAL" clId="{3DCE3E43-5C20-4E4E-9EF8-D223BFCB1977}" dt="2023-05-10T13:11:42.343" v="282" actId="478"/>
          <ac:spMkLst>
            <pc:docMk/>
            <pc:sldMk cId="2629420967" sldId="292"/>
            <ac:spMk id="2" creationId="{00000000-0000-0000-0000-000000000000}"/>
          </ac:spMkLst>
        </pc:spChg>
        <pc:spChg chg="del mod">
          <ac:chgData name="SAULĖ PAULIKIENĖ" userId="36944f49-f608-4866-b050-2c4b2e7ea03f" providerId="ADAL" clId="{3DCE3E43-5C20-4E4E-9EF8-D223BFCB1977}" dt="2023-05-10T13:12:21.008" v="294" actId="478"/>
          <ac:spMkLst>
            <pc:docMk/>
            <pc:sldMk cId="2629420967" sldId="292"/>
            <ac:spMk id="3" creationId="{00000000-0000-0000-0000-000000000000}"/>
          </ac:spMkLst>
        </pc:spChg>
        <pc:spChg chg="add del mod">
          <ac:chgData name="SAULĖ PAULIKIENĖ" userId="36944f49-f608-4866-b050-2c4b2e7ea03f" providerId="ADAL" clId="{3DCE3E43-5C20-4E4E-9EF8-D223BFCB1977}" dt="2023-05-10T13:11:45.491" v="284" actId="478"/>
          <ac:spMkLst>
            <pc:docMk/>
            <pc:sldMk cId="2629420967" sldId="292"/>
            <ac:spMk id="7" creationId="{BDD9241E-54D4-75B1-2BA0-230C4D7B89F2}"/>
          </ac:spMkLst>
        </pc:spChg>
        <pc:spChg chg="mod">
          <ac:chgData name="SAULĖ PAULIKIENĖ" userId="36944f49-f608-4866-b050-2c4b2e7ea03f" providerId="ADAL" clId="{3DCE3E43-5C20-4E4E-9EF8-D223BFCB1977}" dt="2023-05-10T13:11:46.772" v="285"/>
          <ac:spMkLst>
            <pc:docMk/>
            <pc:sldMk cId="2629420967" sldId="292"/>
            <ac:spMk id="9" creationId="{7E556DC7-7BD9-5BC9-44F4-B67073B012C2}"/>
          </ac:spMkLst>
        </pc:spChg>
        <pc:spChg chg="mod">
          <ac:chgData name="SAULĖ PAULIKIENĖ" userId="36944f49-f608-4866-b050-2c4b2e7ea03f" providerId="ADAL" clId="{3DCE3E43-5C20-4E4E-9EF8-D223BFCB1977}" dt="2023-05-10T13:11:46.772" v="285"/>
          <ac:spMkLst>
            <pc:docMk/>
            <pc:sldMk cId="2629420967" sldId="292"/>
            <ac:spMk id="10" creationId="{CF56ADBA-7C85-407B-B1EE-D4C1017CF8B4}"/>
          </ac:spMkLst>
        </pc:spChg>
        <pc:spChg chg="add del mod">
          <ac:chgData name="SAULĖ PAULIKIENĖ" userId="36944f49-f608-4866-b050-2c4b2e7ea03f" providerId="ADAL" clId="{3DCE3E43-5C20-4E4E-9EF8-D223BFCB1977}" dt="2023-05-10T13:12:02.345" v="289" actId="478"/>
          <ac:spMkLst>
            <pc:docMk/>
            <pc:sldMk cId="2629420967" sldId="292"/>
            <ac:spMk id="11" creationId="{12E5EE32-B169-59A6-4A16-365385D14532}"/>
          </ac:spMkLst>
        </pc:spChg>
        <pc:spChg chg="add mod">
          <ac:chgData name="SAULĖ PAULIKIENĖ" userId="36944f49-f608-4866-b050-2c4b2e7ea03f" providerId="ADAL" clId="{3DCE3E43-5C20-4E4E-9EF8-D223BFCB1977}" dt="2023-05-10T13:12:39.398" v="301" actId="1076"/>
          <ac:spMkLst>
            <pc:docMk/>
            <pc:sldMk cId="2629420967" sldId="292"/>
            <ac:spMk id="12" creationId="{0FCC370C-5DC3-764C-575D-45B3769EAA18}"/>
          </ac:spMkLst>
        </pc:spChg>
        <pc:spChg chg="add del mod">
          <ac:chgData name="SAULĖ PAULIKIENĖ" userId="36944f49-f608-4866-b050-2c4b2e7ea03f" providerId="ADAL" clId="{3DCE3E43-5C20-4E4E-9EF8-D223BFCB1977}" dt="2023-05-10T13:12:24.743" v="296" actId="478"/>
          <ac:spMkLst>
            <pc:docMk/>
            <pc:sldMk cId="2629420967" sldId="292"/>
            <ac:spMk id="14" creationId="{89006679-6F8C-1FF5-35DF-45EF6DA7DD63}"/>
          </ac:spMkLst>
        </pc:spChg>
        <pc:spChg chg="mod">
          <ac:chgData name="SAULĖ PAULIKIENĖ" userId="36944f49-f608-4866-b050-2c4b2e7ea03f" providerId="ADAL" clId="{3DCE3E43-5C20-4E4E-9EF8-D223BFCB1977}" dt="2023-05-10T13:23:56.963" v="471"/>
          <ac:spMkLst>
            <pc:docMk/>
            <pc:sldMk cId="2629420967" sldId="292"/>
            <ac:spMk id="16" creationId="{83A2A7BB-293C-27FF-F8FE-4B3FCEA849A1}"/>
          </ac:spMkLst>
        </pc:spChg>
        <pc:spChg chg="mod">
          <ac:chgData name="SAULĖ PAULIKIENĖ" userId="36944f49-f608-4866-b050-2c4b2e7ea03f" providerId="ADAL" clId="{3DCE3E43-5C20-4E4E-9EF8-D223BFCB1977}" dt="2023-05-10T13:23:56.963" v="471"/>
          <ac:spMkLst>
            <pc:docMk/>
            <pc:sldMk cId="2629420967" sldId="292"/>
            <ac:spMk id="17" creationId="{1D3AEB41-13A2-5F23-E055-30DF247FE833}"/>
          </ac:spMkLst>
        </pc:spChg>
        <pc:grpChg chg="add mod">
          <ac:chgData name="SAULĖ PAULIKIENĖ" userId="36944f49-f608-4866-b050-2c4b2e7ea03f" providerId="ADAL" clId="{3DCE3E43-5C20-4E4E-9EF8-D223BFCB1977}" dt="2023-05-10T13:11:49.110" v="286" actId="1076"/>
          <ac:grpSpMkLst>
            <pc:docMk/>
            <pc:sldMk cId="2629420967" sldId="292"/>
            <ac:grpSpMk id="8" creationId="{FE92CE34-9D05-482A-5E5D-E0D644CAC64D}"/>
          </ac:grpSpMkLst>
        </pc:grpChg>
        <pc:grpChg chg="add del mod">
          <ac:chgData name="SAULĖ PAULIKIENĖ" userId="36944f49-f608-4866-b050-2c4b2e7ea03f" providerId="ADAL" clId="{3DCE3E43-5C20-4E4E-9EF8-D223BFCB1977}" dt="2023-05-10T13:23:58.220" v="472"/>
          <ac:grpSpMkLst>
            <pc:docMk/>
            <pc:sldMk cId="2629420967" sldId="292"/>
            <ac:grpSpMk id="15" creationId="{4D28DD41-7762-55AD-D659-0FD51AC41AAF}"/>
          </ac:grpSpMkLst>
        </pc:grpChg>
        <pc:picChg chg="mod">
          <ac:chgData name="SAULĖ PAULIKIENĖ" userId="36944f49-f608-4866-b050-2c4b2e7ea03f" providerId="ADAL" clId="{3DCE3E43-5C20-4E4E-9EF8-D223BFCB1977}" dt="2023-05-10T13:11:27.638" v="280" actId="1076"/>
          <ac:picMkLst>
            <pc:docMk/>
            <pc:sldMk cId="2629420967" sldId="292"/>
            <ac:picMk id="5" creationId="{00000000-0000-0000-0000-000000000000}"/>
          </ac:picMkLst>
        </pc:picChg>
        <pc:picChg chg="mod">
          <ac:chgData name="SAULĖ PAULIKIENĖ" userId="36944f49-f608-4866-b050-2c4b2e7ea03f" providerId="ADAL" clId="{3DCE3E43-5C20-4E4E-9EF8-D223BFCB1977}" dt="2023-05-10T13:11:24.444" v="278" actId="14100"/>
          <ac:picMkLst>
            <pc:docMk/>
            <pc:sldMk cId="2629420967" sldId="292"/>
            <ac:picMk id="6" creationId="{00000000-0000-0000-0000-000000000000}"/>
          </ac:picMkLst>
        </pc:picChg>
      </pc:sldChg>
      <pc:sldChg chg="addSp delSp modSp mod">
        <pc:chgData name="SAULĖ PAULIKIENĖ" userId="36944f49-f608-4866-b050-2c4b2e7ea03f" providerId="ADAL" clId="{3DCE3E43-5C20-4E4E-9EF8-D223BFCB1977}" dt="2023-05-10T13:11:09.045" v="272" actId="1076"/>
        <pc:sldMkLst>
          <pc:docMk/>
          <pc:sldMk cId="3017617366" sldId="293"/>
        </pc:sldMkLst>
        <pc:spChg chg="del mod">
          <ac:chgData name="SAULĖ PAULIKIENĖ" userId="36944f49-f608-4866-b050-2c4b2e7ea03f" providerId="ADAL" clId="{3DCE3E43-5C20-4E4E-9EF8-D223BFCB1977}" dt="2023-05-10T13:09:34.776" v="241" actId="478"/>
          <ac:spMkLst>
            <pc:docMk/>
            <pc:sldMk cId="3017617366" sldId="293"/>
            <ac:spMk id="2" creationId="{00000000-0000-0000-0000-000000000000}"/>
          </ac:spMkLst>
        </pc:spChg>
        <pc:spChg chg="del mod">
          <ac:chgData name="SAULĖ PAULIKIENĖ" userId="36944f49-f608-4866-b050-2c4b2e7ea03f" providerId="ADAL" clId="{3DCE3E43-5C20-4E4E-9EF8-D223BFCB1977}" dt="2023-05-10T13:10:52.057" v="264" actId="478"/>
          <ac:spMkLst>
            <pc:docMk/>
            <pc:sldMk cId="3017617366" sldId="293"/>
            <ac:spMk id="3" creationId="{00000000-0000-0000-0000-000000000000}"/>
          </ac:spMkLst>
        </pc:spChg>
        <pc:spChg chg="add del mod">
          <ac:chgData name="SAULĖ PAULIKIENĖ" userId="36944f49-f608-4866-b050-2c4b2e7ea03f" providerId="ADAL" clId="{3DCE3E43-5C20-4E4E-9EF8-D223BFCB1977}" dt="2023-05-10T13:09:36.538" v="243" actId="478"/>
          <ac:spMkLst>
            <pc:docMk/>
            <pc:sldMk cId="3017617366" sldId="293"/>
            <ac:spMk id="5" creationId="{A95A098E-0283-A2FD-C13C-10899B8405FD}"/>
          </ac:spMkLst>
        </pc:spChg>
        <pc:spChg chg="mod">
          <ac:chgData name="SAULĖ PAULIKIENĖ" userId="36944f49-f608-4866-b050-2c4b2e7ea03f" providerId="ADAL" clId="{3DCE3E43-5C20-4E4E-9EF8-D223BFCB1977}" dt="2023-05-10T13:10:09.189" v="255" actId="1076"/>
          <ac:spMkLst>
            <pc:docMk/>
            <pc:sldMk cId="3017617366" sldId="293"/>
            <ac:spMk id="7" creationId="{0034FED1-0C1A-87A9-EF25-0F61EDFD3DA9}"/>
          </ac:spMkLst>
        </pc:spChg>
        <pc:spChg chg="mod">
          <ac:chgData name="SAULĖ PAULIKIENĖ" userId="36944f49-f608-4866-b050-2c4b2e7ea03f" providerId="ADAL" clId="{3DCE3E43-5C20-4E4E-9EF8-D223BFCB1977}" dt="2023-05-10T13:10:28.085" v="260" actId="1076"/>
          <ac:spMkLst>
            <pc:docMk/>
            <pc:sldMk cId="3017617366" sldId="293"/>
            <ac:spMk id="8" creationId="{9CE594D3-7099-FE46-D119-EFA8BEB9862E}"/>
          </ac:spMkLst>
        </pc:spChg>
        <pc:spChg chg="add mod">
          <ac:chgData name="SAULĖ PAULIKIENĖ" userId="36944f49-f608-4866-b050-2c4b2e7ea03f" providerId="ADAL" clId="{3DCE3E43-5C20-4E4E-9EF8-D223BFCB1977}" dt="2023-05-10T13:11:07.533" v="271" actId="1076"/>
          <ac:spMkLst>
            <pc:docMk/>
            <pc:sldMk cId="3017617366" sldId="293"/>
            <ac:spMk id="9" creationId="{89EA93FE-E656-9929-FD2A-E90D3896FABF}"/>
          </ac:spMkLst>
        </pc:spChg>
        <pc:spChg chg="add del mod">
          <ac:chgData name="SAULĖ PAULIKIENĖ" userId="36944f49-f608-4866-b050-2c4b2e7ea03f" providerId="ADAL" clId="{3DCE3E43-5C20-4E4E-9EF8-D223BFCB1977}" dt="2023-05-10T13:10:53.980" v="265" actId="478"/>
          <ac:spMkLst>
            <pc:docMk/>
            <pc:sldMk cId="3017617366" sldId="293"/>
            <ac:spMk id="11" creationId="{B43622DC-D6CC-7707-9E18-B3D0DE0AE687}"/>
          </ac:spMkLst>
        </pc:spChg>
        <pc:grpChg chg="add del mod">
          <ac:chgData name="SAULĖ PAULIKIENĖ" userId="36944f49-f608-4866-b050-2c4b2e7ea03f" providerId="ADAL" clId="{3DCE3E43-5C20-4E4E-9EF8-D223BFCB1977}" dt="2023-05-10T13:10:04.956" v="253" actId="1076"/>
          <ac:grpSpMkLst>
            <pc:docMk/>
            <pc:sldMk cId="3017617366" sldId="293"/>
            <ac:grpSpMk id="6" creationId="{959960EF-AA7D-D65A-9118-E11895C06F4A}"/>
          </ac:grpSpMkLst>
        </pc:grpChg>
        <pc:picChg chg="mod">
          <ac:chgData name="SAULĖ PAULIKIENĖ" userId="36944f49-f608-4866-b050-2c4b2e7ea03f" providerId="ADAL" clId="{3DCE3E43-5C20-4E4E-9EF8-D223BFCB1977}" dt="2023-05-10T13:11:09.045" v="272" actId="1076"/>
          <ac:picMkLst>
            <pc:docMk/>
            <pc:sldMk cId="3017617366" sldId="293"/>
            <ac:picMk id="9218" creationId="{00000000-0000-0000-0000-000000000000}"/>
          </ac:picMkLst>
        </pc:picChg>
      </pc:sldChg>
      <pc:sldChg chg="addSp delSp modSp mod">
        <pc:chgData name="SAULĖ PAULIKIENĖ" userId="36944f49-f608-4866-b050-2c4b2e7ea03f" providerId="ADAL" clId="{3DCE3E43-5C20-4E4E-9EF8-D223BFCB1977}" dt="2023-05-10T13:18:06.258" v="368"/>
        <pc:sldMkLst>
          <pc:docMk/>
          <pc:sldMk cId="2989914228" sldId="294"/>
        </pc:sldMkLst>
        <pc:spChg chg="add del mod">
          <ac:chgData name="SAULĖ PAULIKIENĖ" userId="36944f49-f608-4866-b050-2c4b2e7ea03f" providerId="ADAL" clId="{3DCE3E43-5C20-4E4E-9EF8-D223BFCB1977}" dt="2023-05-10T13:07:42.753" v="210" actId="478"/>
          <ac:spMkLst>
            <pc:docMk/>
            <pc:sldMk cId="2989914228" sldId="294"/>
            <ac:spMk id="2" creationId="{00000000-0000-0000-0000-000000000000}"/>
          </ac:spMkLst>
        </pc:spChg>
        <pc:spChg chg="del mod">
          <ac:chgData name="SAULĖ PAULIKIENĖ" userId="36944f49-f608-4866-b050-2c4b2e7ea03f" providerId="ADAL" clId="{3DCE3E43-5C20-4E4E-9EF8-D223BFCB1977}" dt="2023-05-10T13:07:45.801" v="213" actId="478"/>
          <ac:spMkLst>
            <pc:docMk/>
            <pc:sldMk cId="2989914228" sldId="294"/>
            <ac:spMk id="3" creationId="{00000000-0000-0000-0000-000000000000}"/>
          </ac:spMkLst>
        </pc:spChg>
        <pc:spChg chg="add mod">
          <ac:chgData name="SAULĖ PAULIKIENĖ" userId="36944f49-f608-4866-b050-2c4b2e7ea03f" providerId="ADAL" clId="{3DCE3E43-5C20-4E4E-9EF8-D223BFCB1977}" dt="2023-05-10T13:04:13.449" v="91" actId="1076"/>
          <ac:spMkLst>
            <pc:docMk/>
            <pc:sldMk cId="2989914228" sldId="294"/>
            <ac:spMk id="7" creationId="{9555C2D9-8000-7435-D176-2973E3F7F4E3}"/>
          </ac:spMkLst>
        </pc:spChg>
        <pc:spChg chg="add mod">
          <ac:chgData name="SAULĖ PAULIKIENĖ" userId="36944f49-f608-4866-b050-2c4b2e7ea03f" providerId="ADAL" clId="{3DCE3E43-5C20-4E4E-9EF8-D223BFCB1977}" dt="2023-05-10T13:04:04.976" v="89" actId="1076"/>
          <ac:spMkLst>
            <pc:docMk/>
            <pc:sldMk cId="2989914228" sldId="294"/>
            <ac:spMk id="8" creationId="{D0F3AB57-4538-D1F4-393B-9BBDCBD08406}"/>
          </ac:spMkLst>
        </pc:spChg>
        <pc:spChg chg="add mod">
          <ac:chgData name="SAULĖ PAULIKIENĖ" userId="36944f49-f608-4866-b050-2c4b2e7ea03f" providerId="ADAL" clId="{3DCE3E43-5C20-4E4E-9EF8-D223BFCB1977}" dt="2023-05-10T13:08:25.708" v="229" actId="14100"/>
          <ac:spMkLst>
            <pc:docMk/>
            <pc:sldMk cId="2989914228" sldId="294"/>
            <ac:spMk id="9" creationId="{FACE8D43-1B66-DE40-06DD-BE2F9F8A23BF}"/>
          </ac:spMkLst>
        </pc:spChg>
        <pc:spChg chg="add del mod">
          <ac:chgData name="SAULĖ PAULIKIENĖ" userId="36944f49-f608-4866-b050-2c4b2e7ea03f" providerId="ADAL" clId="{3DCE3E43-5C20-4E4E-9EF8-D223BFCB1977}" dt="2023-05-10T13:06:51.741" v="132" actId="478"/>
          <ac:spMkLst>
            <pc:docMk/>
            <pc:sldMk cId="2989914228" sldId="294"/>
            <ac:spMk id="11" creationId="{4DD3A3C8-AB45-E601-7E2E-849B603678AC}"/>
          </ac:spMkLst>
        </pc:spChg>
        <pc:spChg chg="add del mod">
          <ac:chgData name="SAULĖ PAULIKIENĖ" userId="36944f49-f608-4866-b050-2c4b2e7ea03f" providerId="ADAL" clId="{3DCE3E43-5C20-4E4E-9EF8-D223BFCB1977}" dt="2023-05-10T13:06:51.279" v="131" actId="22"/>
          <ac:spMkLst>
            <pc:docMk/>
            <pc:sldMk cId="2989914228" sldId="294"/>
            <ac:spMk id="13" creationId="{F864E68D-ADBE-CDB9-5902-BE95142F144F}"/>
          </ac:spMkLst>
        </pc:spChg>
        <pc:spChg chg="add del mod">
          <ac:chgData name="SAULĖ PAULIKIENĖ" userId="36944f49-f608-4866-b050-2c4b2e7ea03f" providerId="ADAL" clId="{3DCE3E43-5C20-4E4E-9EF8-D223BFCB1977}" dt="2023-05-10T13:06:49.458" v="128"/>
          <ac:spMkLst>
            <pc:docMk/>
            <pc:sldMk cId="2989914228" sldId="294"/>
            <ac:spMk id="14" creationId="{E8EB2295-857D-17EE-6CF5-5CFBFE6B3B3B}"/>
          </ac:spMkLst>
        </pc:spChg>
        <pc:spChg chg="add del mod">
          <ac:chgData name="SAULĖ PAULIKIENĖ" userId="36944f49-f608-4866-b050-2c4b2e7ea03f" providerId="ADAL" clId="{3DCE3E43-5C20-4E4E-9EF8-D223BFCB1977}" dt="2023-05-10T13:06:47.989" v="125"/>
          <ac:spMkLst>
            <pc:docMk/>
            <pc:sldMk cId="2989914228" sldId="294"/>
            <ac:spMk id="15" creationId="{93E53A4D-DD79-A52A-3C98-EFA28E88862D}"/>
          </ac:spMkLst>
        </pc:spChg>
        <pc:spChg chg="add mod">
          <ac:chgData name="SAULĖ PAULIKIENĖ" userId="36944f49-f608-4866-b050-2c4b2e7ea03f" providerId="ADAL" clId="{3DCE3E43-5C20-4E4E-9EF8-D223BFCB1977}" dt="2023-05-10T13:17:55.082" v="364" actId="20577"/>
          <ac:spMkLst>
            <pc:docMk/>
            <pc:sldMk cId="2989914228" sldId="294"/>
            <ac:spMk id="16" creationId="{6831E1BB-1087-3F8B-E300-E8A565E9AFB6}"/>
          </ac:spMkLst>
        </pc:spChg>
        <pc:spChg chg="add del mod">
          <ac:chgData name="SAULĖ PAULIKIENĖ" userId="36944f49-f608-4866-b050-2c4b2e7ea03f" providerId="ADAL" clId="{3DCE3E43-5C20-4E4E-9EF8-D223BFCB1977}" dt="2023-05-10T13:07:52.631" v="217" actId="478"/>
          <ac:spMkLst>
            <pc:docMk/>
            <pc:sldMk cId="2989914228" sldId="294"/>
            <ac:spMk id="18" creationId="{7EC34387-A70D-4979-EBB8-6888B8C16BF6}"/>
          </ac:spMkLst>
        </pc:spChg>
        <pc:spChg chg="add del mod">
          <ac:chgData name="SAULĖ PAULIKIENĖ" userId="36944f49-f608-4866-b050-2c4b2e7ea03f" providerId="ADAL" clId="{3DCE3E43-5C20-4E4E-9EF8-D223BFCB1977}" dt="2023-05-10T13:07:50.047" v="215" actId="478"/>
          <ac:spMkLst>
            <pc:docMk/>
            <pc:sldMk cId="2989914228" sldId="294"/>
            <ac:spMk id="20" creationId="{8BDECDC0-324E-6D80-5D63-0F2484387B6A}"/>
          </ac:spMkLst>
        </pc:spChg>
        <pc:spChg chg="add del mod">
          <ac:chgData name="SAULĖ PAULIKIENĖ" userId="36944f49-f608-4866-b050-2c4b2e7ea03f" providerId="ADAL" clId="{3DCE3E43-5C20-4E4E-9EF8-D223BFCB1977}" dt="2023-05-10T13:17:57.560" v="366"/>
          <ac:spMkLst>
            <pc:docMk/>
            <pc:sldMk cId="2989914228" sldId="294"/>
            <ac:spMk id="21" creationId="{181559CC-FAEA-EFCA-A144-1BF68974A09F}"/>
          </ac:spMkLst>
        </pc:spChg>
        <pc:spChg chg="add del mod">
          <ac:chgData name="SAULĖ PAULIKIENĖ" userId="36944f49-f608-4866-b050-2c4b2e7ea03f" providerId="ADAL" clId="{3DCE3E43-5C20-4E4E-9EF8-D223BFCB1977}" dt="2023-05-10T13:17:57.560" v="366"/>
          <ac:spMkLst>
            <pc:docMk/>
            <pc:sldMk cId="2989914228" sldId="294"/>
            <ac:spMk id="22" creationId="{F22CA2A0-0E3B-51BB-FB77-D72BA95A0919}"/>
          </ac:spMkLst>
        </pc:spChg>
        <pc:spChg chg="add del mod">
          <ac:chgData name="SAULĖ PAULIKIENĖ" userId="36944f49-f608-4866-b050-2c4b2e7ea03f" providerId="ADAL" clId="{3DCE3E43-5C20-4E4E-9EF8-D223BFCB1977}" dt="2023-05-10T13:18:06.258" v="368"/>
          <ac:spMkLst>
            <pc:docMk/>
            <pc:sldMk cId="2989914228" sldId="294"/>
            <ac:spMk id="23" creationId="{FA2C07B1-43F3-3C70-FBA8-ACD15A694F3E}"/>
          </ac:spMkLst>
        </pc:spChg>
        <pc:picChg chg="mod">
          <ac:chgData name="SAULĖ PAULIKIENĖ" userId="36944f49-f608-4866-b050-2c4b2e7ea03f" providerId="ADAL" clId="{3DCE3E43-5C20-4E4E-9EF8-D223BFCB1977}" dt="2023-05-10T13:08:31.442" v="232" actId="1076"/>
          <ac:picMkLst>
            <pc:docMk/>
            <pc:sldMk cId="2989914228" sldId="294"/>
            <ac:picMk id="6" creationId="{9E072520-052F-2ACE-C3DC-DFD6ADA0EA59}"/>
          </ac:picMkLst>
        </pc:picChg>
      </pc:sldChg>
      <pc:sldChg chg="addSp delSp modSp mod">
        <pc:chgData name="SAULĖ PAULIKIENĖ" userId="36944f49-f608-4866-b050-2c4b2e7ea03f" providerId="ADAL" clId="{3DCE3E43-5C20-4E4E-9EF8-D223BFCB1977}" dt="2023-05-10T13:02:26.367" v="67" actId="14100"/>
        <pc:sldMkLst>
          <pc:docMk/>
          <pc:sldMk cId="2596835604" sldId="295"/>
        </pc:sldMkLst>
        <pc:spChg chg="del mod">
          <ac:chgData name="SAULĖ PAULIKIENĖ" userId="36944f49-f608-4866-b050-2c4b2e7ea03f" providerId="ADAL" clId="{3DCE3E43-5C20-4E4E-9EF8-D223BFCB1977}" dt="2023-05-10T12:58:57.644" v="10" actId="478"/>
          <ac:spMkLst>
            <pc:docMk/>
            <pc:sldMk cId="2596835604" sldId="295"/>
            <ac:spMk id="2" creationId="{00000000-0000-0000-0000-000000000000}"/>
          </ac:spMkLst>
        </pc:spChg>
        <pc:spChg chg="del mod">
          <ac:chgData name="SAULĖ PAULIKIENĖ" userId="36944f49-f608-4866-b050-2c4b2e7ea03f" providerId="ADAL" clId="{3DCE3E43-5C20-4E4E-9EF8-D223BFCB1977}" dt="2023-05-10T13:00:55.480" v="55" actId="478"/>
          <ac:spMkLst>
            <pc:docMk/>
            <pc:sldMk cId="2596835604" sldId="295"/>
            <ac:spMk id="3" creationId="{00000000-0000-0000-0000-000000000000}"/>
          </ac:spMkLst>
        </pc:spChg>
        <pc:spChg chg="add del mod">
          <ac:chgData name="SAULĖ PAULIKIENĖ" userId="36944f49-f608-4866-b050-2c4b2e7ea03f" providerId="ADAL" clId="{3DCE3E43-5C20-4E4E-9EF8-D223BFCB1977}" dt="2023-05-10T12:59:03.382" v="12" actId="478"/>
          <ac:spMkLst>
            <pc:docMk/>
            <pc:sldMk cId="2596835604" sldId="295"/>
            <ac:spMk id="7" creationId="{7F2202E9-16AB-31D7-ECE1-25B69A98727D}"/>
          </ac:spMkLst>
        </pc:spChg>
        <pc:spChg chg="add del mod">
          <ac:chgData name="SAULĖ PAULIKIENĖ" userId="36944f49-f608-4866-b050-2c4b2e7ea03f" providerId="ADAL" clId="{3DCE3E43-5C20-4E4E-9EF8-D223BFCB1977}" dt="2023-05-10T12:59:13.009" v="14" actId="478"/>
          <ac:spMkLst>
            <pc:docMk/>
            <pc:sldMk cId="2596835604" sldId="295"/>
            <ac:spMk id="8" creationId="{FE07D19C-C2B7-AAD1-C154-1583D5FE0959}"/>
          </ac:spMkLst>
        </pc:spChg>
        <pc:spChg chg="add mod">
          <ac:chgData name="SAULĖ PAULIKIENĖ" userId="36944f49-f608-4866-b050-2c4b2e7ea03f" providerId="ADAL" clId="{3DCE3E43-5C20-4E4E-9EF8-D223BFCB1977}" dt="2023-05-10T13:02:26.367" v="67" actId="14100"/>
          <ac:spMkLst>
            <pc:docMk/>
            <pc:sldMk cId="2596835604" sldId="295"/>
            <ac:spMk id="9" creationId="{0C33E493-2D81-1A3B-706D-FAA4BFE74617}"/>
          </ac:spMkLst>
        </pc:spChg>
        <pc:spChg chg="add mod">
          <ac:chgData name="SAULĖ PAULIKIENĖ" userId="36944f49-f608-4866-b050-2c4b2e7ea03f" providerId="ADAL" clId="{3DCE3E43-5C20-4E4E-9EF8-D223BFCB1977}" dt="2023-05-10T13:00:19.879" v="46" actId="1076"/>
          <ac:spMkLst>
            <pc:docMk/>
            <pc:sldMk cId="2596835604" sldId="295"/>
            <ac:spMk id="10" creationId="{9DB223BC-C28D-26F5-13C2-708589C436B3}"/>
          </ac:spMkLst>
        </pc:spChg>
        <pc:spChg chg="add mod">
          <ac:chgData name="SAULĖ PAULIKIENĖ" userId="36944f49-f608-4866-b050-2c4b2e7ea03f" providerId="ADAL" clId="{3DCE3E43-5C20-4E4E-9EF8-D223BFCB1977}" dt="2023-05-10T13:01:12.616" v="62" actId="1076"/>
          <ac:spMkLst>
            <pc:docMk/>
            <pc:sldMk cId="2596835604" sldId="295"/>
            <ac:spMk id="11" creationId="{F9D998CE-8E1B-ABDD-BAAE-CAA586D75B44}"/>
          </ac:spMkLst>
        </pc:spChg>
        <pc:spChg chg="add del mod">
          <ac:chgData name="SAULĖ PAULIKIENĖ" userId="36944f49-f608-4866-b050-2c4b2e7ea03f" providerId="ADAL" clId="{3DCE3E43-5C20-4E4E-9EF8-D223BFCB1977}" dt="2023-05-10T13:00:58.772" v="57" actId="478"/>
          <ac:spMkLst>
            <pc:docMk/>
            <pc:sldMk cId="2596835604" sldId="295"/>
            <ac:spMk id="13" creationId="{D2EF2341-E3E0-91E3-A32A-794EA275BE32}"/>
          </ac:spMkLst>
        </pc:spChg>
        <pc:picChg chg="mod">
          <ac:chgData name="SAULĖ PAULIKIENĖ" userId="36944f49-f608-4866-b050-2c4b2e7ea03f" providerId="ADAL" clId="{3DCE3E43-5C20-4E4E-9EF8-D223BFCB1977}" dt="2023-05-10T12:58:51.742" v="8" actId="1076"/>
          <ac:picMkLst>
            <pc:docMk/>
            <pc:sldMk cId="2596835604" sldId="295"/>
            <ac:picMk id="4" creationId="{00000000-0000-0000-0000-000000000000}"/>
          </ac:picMkLst>
        </pc:picChg>
        <pc:picChg chg="mod">
          <ac:chgData name="SAULĖ PAULIKIENĖ" userId="36944f49-f608-4866-b050-2c4b2e7ea03f" providerId="ADAL" clId="{3DCE3E43-5C20-4E4E-9EF8-D223BFCB1977}" dt="2023-05-10T13:01:15.952" v="63" actId="1076"/>
          <ac:picMkLst>
            <pc:docMk/>
            <pc:sldMk cId="2596835604" sldId="295"/>
            <ac:picMk id="5" creationId="{00000000-0000-0000-0000-000000000000}"/>
          </ac:picMkLst>
        </pc:picChg>
      </pc:sldChg>
      <pc:sldChg chg="addSp modSp">
        <pc:chgData name="SAULĖ PAULIKIENĖ" userId="36944f49-f608-4866-b050-2c4b2e7ea03f" providerId="ADAL" clId="{3DCE3E43-5C20-4E4E-9EF8-D223BFCB1977}" dt="2023-05-10T13:11:37.291" v="281" actId="164"/>
        <pc:sldMkLst>
          <pc:docMk/>
          <pc:sldMk cId="164329224" sldId="296"/>
        </pc:sldMkLst>
        <pc:spChg chg="mod">
          <ac:chgData name="SAULĖ PAULIKIENĖ" userId="36944f49-f608-4866-b050-2c4b2e7ea03f" providerId="ADAL" clId="{3DCE3E43-5C20-4E4E-9EF8-D223BFCB1977}" dt="2023-05-10T13:11:37.291" v="281" actId="164"/>
          <ac:spMkLst>
            <pc:docMk/>
            <pc:sldMk cId="164329224" sldId="296"/>
            <ac:spMk id="10" creationId="{123F4A14-28BB-F7B4-0A70-0057D231975D}"/>
          </ac:spMkLst>
        </pc:spChg>
        <pc:spChg chg="mod">
          <ac:chgData name="SAULĖ PAULIKIENĖ" userId="36944f49-f608-4866-b050-2c4b2e7ea03f" providerId="ADAL" clId="{3DCE3E43-5C20-4E4E-9EF8-D223BFCB1977}" dt="2023-05-10T13:11:37.291" v="281" actId="164"/>
          <ac:spMkLst>
            <pc:docMk/>
            <pc:sldMk cId="164329224" sldId="296"/>
            <ac:spMk id="11" creationId="{1DAA4D07-FDA3-77FF-5719-72C9474B6D99}"/>
          </ac:spMkLst>
        </pc:spChg>
        <pc:grpChg chg="add mod">
          <ac:chgData name="SAULĖ PAULIKIENĖ" userId="36944f49-f608-4866-b050-2c4b2e7ea03f" providerId="ADAL" clId="{3DCE3E43-5C20-4E4E-9EF8-D223BFCB1977}" dt="2023-05-10T13:11:37.291" v="281" actId="164"/>
          <ac:grpSpMkLst>
            <pc:docMk/>
            <pc:sldMk cId="164329224" sldId="296"/>
            <ac:grpSpMk id="14" creationId="{B11CDD88-6B1B-79A8-E6F1-F3BBECB69BF2}"/>
          </ac:grpSpMkLst>
        </pc:grpChg>
      </pc:sldChg>
      <pc:sldChg chg="addSp modSp mod">
        <pc:chgData name="SAULĖ PAULIKIENĖ" userId="36944f49-f608-4866-b050-2c4b2e7ea03f" providerId="ADAL" clId="{3DCE3E43-5C20-4E4E-9EF8-D223BFCB1977}" dt="2023-05-10T13:09:29.169" v="239" actId="164"/>
        <pc:sldMkLst>
          <pc:docMk/>
          <pc:sldMk cId="1219726227" sldId="298"/>
        </pc:sldMkLst>
        <pc:spChg chg="mod">
          <ac:chgData name="SAULĖ PAULIKIENĖ" userId="36944f49-f608-4866-b050-2c4b2e7ea03f" providerId="ADAL" clId="{3DCE3E43-5C20-4E4E-9EF8-D223BFCB1977}" dt="2023-05-10T13:00:32.062" v="49" actId="14100"/>
          <ac:spMkLst>
            <pc:docMk/>
            <pc:sldMk cId="1219726227" sldId="298"/>
            <ac:spMk id="3" creationId="{00000000-0000-0000-0000-000000000000}"/>
          </ac:spMkLst>
        </pc:spChg>
        <pc:spChg chg="mod">
          <ac:chgData name="SAULĖ PAULIKIENĖ" userId="36944f49-f608-4866-b050-2c4b2e7ea03f" providerId="ADAL" clId="{3DCE3E43-5C20-4E4E-9EF8-D223BFCB1977}" dt="2023-05-10T13:09:29.169" v="239" actId="164"/>
          <ac:spMkLst>
            <pc:docMk/>
            <pc:sldMk cId="1219726227" sldId="298"/>
            <ac:spMk id="8" creationId="{E6BE35E4-4C26-4B13-0C6F-50A029A5416A}"/>
          </ac:spMkLst>
        </pc:spChg>
        <pc:spChg chg="mod">
          <ac:chgData name="SAULĖ PAULIKIENĖ" userId="36944f49-f608-4866-b050-2c4b2e7ea03f" providerId="ADAL" clId="{3DCE3E43-5C20-4E4E-9EF8-D223BFCB1977}" dt="2023-05-10T13:09:29.169" v="239" actId="164"/>
          <ac:spMkLst>
            <pc:docMk/>
            <pc:sldMk cId="1219726227" sldId="298"/>
            <ac:spMk id="10" creationId="{1A26D792-2140-4224-CB34-5F728CE40C91}"/>
          </ac:spMkLst>
        </pc:spChg>
        <pc:grpChg chg="add mod">
          <ac:chgData name="SAULĖ PAULIKIENĖ" userId="36944f49-f608-4866-b050-2c4b2e7ea03f" providerId="ADAL" clId="{3DCE3E43-5C20-4E4E-9EF8-D223BFCB1977}" dt="2023-05-10T13:09:29.169" v="239" actId="164"/>
          <ac:grpSpMkLst>
            <pc:docMk/>
            <pc:sldMk cId="1219726227" sldId="298"/>
            <ac:grpSpMk id="11" creationId="{1C803761-20FB-69D1-F658-A60B9EDE310E}"/>
          </ac:grpSpMkLst>
        </pc:grpChg>
      </pc:sldChg>
      <pc:sldChg chg="new del setBg">
        <pc:chgData name="SAULĖ PAULIKIENĖ" userId="36944f49-f608-4866-b050-2c4b2e7ea03f" providerId="ADAL" clId="{3DCE3E43-5C20-4E4E-9EF8-D223BFCB1977}" dt="2023-05-10T13:36:16.356" v="635" actId="47"/>
        <pc:sldMkLst>
          <pc:docMk/>
          <pc:sldMk cId="469416330" sldId="30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216BE2-0E08-447A-BFDC-86E268A4BD90}" type="datetimeFigureOut">
              <a:rPr lang="lt-LT" smtClean="0"/>
              <a:t>2023-05-10</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3ADEBE-DA51-45C2-801E-A5695426BC5B}" type="slidenum">
              <a:rPr lang="lt-LT" smtClean="0"/>
              <a:t>‹#›</a:t>
            </a:fld>
            <a:endParaRPr lang="lt-LT"/>
          </a:p>
        </p:txBody>
      </p:sp>
    </p:spTree>
    <p:extLst>
      <p:ext uri="{BB962C8B-B14F-4D97-AF65-F5344CB8AC3E}">
        <p14:creationId xmlns:p14="http://schemas.microsoft.com/office/powerpoint/2010/main" val="1159697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605736B0-B01A-4F27-B754-976FAFCFF0F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60DE200D-2CD4-415E-A199-CE5739C91D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a:p>
        </p:txBody>
      </p:sp>
      <p:sp>
        <p:nvSpPr>
          <p:cNvPr id="34820" name="Slide Number Placeholder 3">
            <a:extLst>
              <a:ext uri="{FF2B5EF4-FFF2-40B4-BE49-F238E27FC236}">
                <a16:creationId xmlns:a16="http://schemas.microsoft.com/office/drawing/2014/main" id="{AD28AFC2-DC99-4A7C-9924-9F258792A7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56084CC-C91A-476D-936F-04CDA59EC5EC}" type="slidenum">
              <a:rPr lang="lt-LT" altLang="ru-RU"/>
              <a:pPr/>
              <a:t>8</a:t>
            </a:fld>
            <a:endParaRPr lang="lt-LT" alt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C8F56-3512-4DFA-8E05-614378BC72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FC1E2BED-6BCA-460B-9AA8-BFEF0F9117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1D38B7A0-14BB-4231-AE7D-298F6149D26E}"/>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5" name="Footer Placeholder 4">
            <a:extLst>
              <a:ext uri="{FF2B5EF4-FFF2-40B4-BE49-F238E27FC236}">
                <a16:creationId xmlns:a16="http://schemas.microsoft.com/office/drawing/2014/main" id="{12EAD167-BAF6-4882-AF1A-BD7FD716795B}"/>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C41216BB-CE0A-4921-A0D2-6D2F7E95A64B}"/>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3459046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7091F-68A4-41FD-BDF0-CE1D73C70184}"/>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302D6C83-535B-4152-ACA7-7C6537A1D8A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F01E9CC3-9A4D-4DCB-AB37-3F5C91F4529D}"/>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5" name="Footer Placeholder 4">
            <a:extLst>
              <a:ext uri="{FF2B5EF4-FFF2-40B4-BE49-F238E27FC236}">
                <a16:creationId xmlns:a16="http://schemas.microsoft.com/office/drawing/2014/main" id="{850F4495-3CC3-450B-B80A-AE2C38F9B680}"/>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0129BBD5-93F2-4EFA-A6C1-5A7F5AFCE1F6}"/>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4274019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19C-FEB5-464C-816B-72BF2997E9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A745824E-B2D2-4FB0-8E70-84F53F723E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239143C-61B0-44EF-AA74-BB4514394587}"/>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5" name="Footer Placeholder 4">
            <a:extLst>
              <a:ext uri="{FF2B5EF4-FFF2-40B4-BE49-F238E27FC236}">
                <a16:creationId xmlns:a16="http://schemas.microsoft.com/office/drawing/2014/main" id="{23303237-E7D8-46E6-A2B8-28E3A067B4AC}"/>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1B935EC8-4DD1-4A58-B17A-E11203AF752A}"/>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1961073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5C5DB-628C-4332-8FD5-1B996E3A62D5}"/>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E14ED4F0-0853-4917-A71A-549D9D4DD8C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5781F264-8AA3-4ACD-B40D-8FCD24C0209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AB4710C8-641C-4874-83CD-21A3BBFF17B4}"/>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6" name="Footer Placeholder 5">
            <a:extLst>
              <a:ext uri="{FF2B5EF4-FFF2-40B4-BE49-F238E27FC236}">
                <a16:creationId xmlns:a16="http://schemas.microsoft.com/office/drawing/2014/main" id="{77820AD2-01B4-45BF-8D49-AA1B2D7A0608}"/>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64FB6536-5B4B-4142-83BC-46C2813912F7}"/>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2072865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7903D-4829-445F-B4FE-44F46CF1DF97}"/>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F916E842-B0E2-407A-AB88-5143D419DB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CA42D59-79E7-4939-9089-A477D642882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DBAD4CA2-DB7C-4740-ADB2-96B570481B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FF57115-C42E-4124-93CE-3274663CB39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9625AF25-38A9-4E22-8250-10E07385E2E0}"/>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8" name="Footer Placeholder 7">
            <a:extLst>
              <a:ext uri="{FF2B5EF4-FFF2-40B4-BE49-F238E27FC236}">
                <a16:creationId xmlns:a16="http://schemas.microsoft.com/office/drawing/2014/main" id="{874CD72C-A6B5-4C61-89A8-2C06A9EBDCBF}"/>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B5BE4BE2-3A57-400E-8BFC-D7E1767613F7}"/>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747692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D3BD7-6BDF-4246-9985-A0784401B7C4}"/>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8E6CAFF9-03C8-40FA-9D40-8BA8AC94C655}"/>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4" name="Footer Placeholder 3">
            <a:extLst>
              <a:ext uri="{FF2B5EF4-FFF2-40B4-BE49-F238E27FC236}">
                <a16:creationId xmlns:a16="http://schemas.microsoft.com/office/drawing/2014/main" id="{BCCE607C-1DD1-430A-BF9F-A439A709EF53}"/>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8052925D-AE04-48BF-969F-031186221971}"/>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644784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E71493-795C-422B-96C3-4F0A0C056621}"/>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3" name="Footer Placeholder 2">
            <a:extLst>
              <a:ext uri="{FF2B5EF4-FFF2-40B4-BE49-F238E27FC236}">
                <a16:creationId xmlns:a16="http://schemas.microsoft.com/office/drawing/2014/main" id="{1E9486E4-2B9F-454F-9DD9-B3766A728426}"/>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5109AE18-BD21-4DF1-A42A-E6C4BBAA50F2}"/>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3212981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B1590-5FAF-4C39-B90D-AC43A1324D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DDDE9B5A-CC7E-4883-8DD1-019594CA53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8C6D0CCC-53F2-4E4B-88EC-9319F1BBA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D861C3-6402-4EE8-B7D8-76DDF42F6F6F}"/>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6" name="Footer Placeholder 5">
            <a:extLst>
              <a:ext uri="{FF2B5EF4-FFF2-40B4-BE49-F238E27FC236}">
                <a16:creationId xmlns:a16="http://schemas.microsoft.com/office/drawing/2014/main" id="{55B93FB5-14A5-4730-952C-86C725C2BA15}"/>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3AB43D08-FF48-4057-A117-EB0C0D55F7DA}"/>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1144930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D751A-BBE1-469C-9B32-8975EDF736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88A77092-54D5-40D5-BE0E-C18ABDF39C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AD7804E5-4A03-496E-9E26-CBC6C5BF61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8CE933-EFA5-4431-9F02-DFAE43C60D24}"/>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6" name="Footer Placeholder 5">
            <a:extLst>
              <a:ext uri="{FF2B5EF4-FFF2-40B4-BE49-F238E27FC236}">
                <a16:creationId xmlns:a16="http://schemas.microsoft.com/office/drawing/2014/main" id="{F28DAE01-FCC7-47D8-8DF3-B4BD26C97453}"/>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6EE67DAE-CBF3-492D-AEA0-4508504EEBF8}"/>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317569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A6B36-0A8B-48A2-8A1B-3A97E6FEBB63}"/>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85CCFD91-D28B-491B-A3B6-683441CF359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9B9E0DD8-84B9-49CE-B5D8-4846C9E2C24E}"/>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5" name="Footer Placeholder 4">
            <a:extLst>
              <a:ext uri="{FF2B5EF4-FFF2-40B4-BE49-F238E27FC236}">
                <a16:creationId xmlns:a16="http://schemas.microsoft.com/office/drawing/2014/main" id="{B4BCF8B8-9E48-45D2-BECD-300757BAD14B}"/>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C12ACCA8-C749-4966-8063-63A3069ABB86}"/>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3148130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602475-5841-437F-9D87-689D1C21B0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8AA83389-FD08-4CB4-8A2D-735E171D467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86141786-A6FD-4F90-AC70-D34E2FF3BC05}"/>
              </a:ext>
            </a:extLst>
          </p:cNvPr>
          <p:cNvSpPr>
            <a:spLocks noGrp="1"/>
          </p:cNvSpPr>
          <p:nvPr>
            <p:ph type="dt" sz="half" idx="10"/>
          </p:nvPr>
        </p:nvSpPr>
        <p:spPr/>
        <p:txBody>
          <a:bodyPr/>
          <a:lstStyle/>
          <a:p>
            <a:fld id="{ECB3225C-C0E3-40AB-9F72-A55AA815C3DD}" type="datetimeFigureOut">
              <a:rPr lang="lt-LT" smtClean="0"/>
              <a:t>2023-05-10</a:t>
            </a:fld>
            <a:endParaRPr lang="lt-LT"/>
          </a:p>
        </p:txBody>
      </p:sp>
      <p:sp>
        <p:nvSpPr>
          <p:cNvPr id="5" name="Footer Placeholder 4">
            <a:extLst>
              <a:ext uri="{FF2B5EF4-FFF2-40B4-BE49-F238E27FC236}">
                <a16:creationId xmlns:a16="http://schemas.microsoft.com/office/drawing/2014/main" id="{0815FB7F-6A3F-44D4-AEFA-4102397A1B14}"/>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739AD8AF-CD1F-466F-849D-7205A81CC35F}"/>
              </a:ext>
            </a:extLst>
          </p:cNvPr>
          <p:cNvSpPr>
            <a:spLocks noGrp="1"/>
          </p:cNvSpPr>
          <p:nvPr>
            <p:ph type="sldNum" sz="quarter" idx="12"/>
          </p:nvPr>
        </p:nvSpPr>
        <p:spPr/>
        <p:txBody>
          <a:bodyPr/>
          <a:lstStyle/>
          <a:p>
            <a:fld id="{02866A24-C96E-482D-BB0E-BA714BA94F6B}" type="slidenum">
              <a:rPr lang="lt-LT" smtClean="0"/>
              <a:t>‹#›</a:t>
            </a:fld>
            <a:endParaRPr lang="lt-LT"/>
          </a:p>
        </p:txBody>
      </p:sp>
    </p:spTree>
    <p:extLst>
      <p:ext uri="{BB962C8B-B14F-4D97-AF65-F5344CB8AC3E}">
        <p14:creationId xmlns:p14="http://schemas.microsoft.com/office/powerpoint/2010/main" val="1831791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352800" y="1066800"/>
            <a:ext cx="8534400" cy="1143000"/>
          </a:xfrm>
        </p:spPr>
        <p:txBody>
          <a:bodyPr/>
          <a:lstStyle/>
          <a:p>
            <a:r>
              <a:rPr lang="en-US"/>
              <a:t>Click to edit Master title style</a:t>
            </a:r>
            <a:endParaRPr lang="ru-RU"/>
          </a:p>
        </p:txBody>
      </p:sp>
      <p:sp>
        <p:nvSpPr>
          <p:cNvPr id="3" name="Text Placeholder 2"/>
          <p:cNvSpPr>
            <a:spLocks noGrp="1"/>
          </p:cNvSpPr>
          <p:nvPr>
            <p:ph type="body" sz="half" idx="1"/>
          </p:nvPr>
        </p:nvSpPr>
        <p:spPr>
          <a:xfrm>
            <a:off x="2235200" y="22860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quarter" idx="2"/>
          </p:nvPr>
        </p:nvSpPr>
        <p:spPr>
          <a:xfrm>
            <a:off x="6248400" y="22860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Content Placeholder 4"/>
          <p:cNvSpPr>
            <a:spLocks noGrp="1"/>
          </p:cNvSpPr>
          <p:nvPr>
            <p:ph sz="quarter" idx="3"/>
          </p:nvPr>
        </p:nvSpPr>
        <p:spPr>
          <a:xfrm>
            <a:off x="6248400" y="44196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extLst>
      <p:ext uri="{BB962C8B-B14F-4D97-AF65-F5344CB8AC3E}">
        <p14:creationId xmlns:p14="http://schemas.microsoft.com/office/powerpoint/2010/main" val="4005731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3FABE9-892F-45E4-87CF-60DB505F26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1B551C71-7041-4912-9694-0A42770AE0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982CAAB7-99DF-49ED-92E2-A0FB2E974F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3225C-C0E3-40AB-9F72-A55AA815C3DD}" type="datetimeFigureOut">
              <a:rPr lang="lt-LT" smtClean="0"/>
              <a:t>2023-05-10</a:t>
            </a:fld>
            <a:endParaRPr lang="lt-LT"/>
          </a:p>
        </p:txBody>
      </p:sp>
      <p:sp>
        <p:nvSpPr>
          <p:cNvPr id="5" name="Footer Placeholder 4">
            <a:extLst>
              <a:ext uri="{FF2B5EF4-FFF2-40B4-BE49-F238E27FC236}">
                <a16:creationId xmlns:a16="http://schemas.microsoft.com/office/drawing/2014/main" id="{63EA5ADC-4431-4619-89C3-50A9F52D88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124147FE-D481-4182-A047-1CB644067A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866A24-C96E-482D-BB0E-BA714BA94F6B}" type="slidenum">
              <a:rPr lang="lt-LT" smtClean="0"/>
              <a:t>‹#›</a:t>
            </a:fld>
            <a:endParaRPr lang="lt-LT"/>
          </a:p>
        </p:txBody>
      </p:sp>
    </p:spTree>
    <p:extLst>
      <p:ext uri="{BB962C8B-B14F-4D97-AF65-F5344CB8AC3E}">
        <p14:creationId xmlns:p14="http://schemas.microsoft.com/office/powerpoint/2010/main" val="3325747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wmf"/><Relationship Id="rId7" Type="http://schemas.openxmlformats.org/officeDocument/2006/relationships/image" Target="../media/image12.wmf"/><Relationship Id="rId2" Type="http://schemas.openxmlformats.org/officeDocument/2006/relationships/oleObject" Target="../embeddings/oleObject1.bin"/><Relationship Id="rId1" Type="http://schemas.openxmlformats.org/officeDocument/2006/relationships/slideLayout" Target="../slideLayouts/slideLayout4.xml"/><Relationship Id="rId6" Type="http://schemas.openxmlformats.org/officeDocument/2006/relationships/oleObject" Target="../embeddings/oleObject3.bin"/><Relationship Id="rId5" Type="http://schemas.openxmlformats.org/officeDocument/2006/relationships/image" Target="../media/image11.jpeg"/><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png"/><Relationship Id="rId7" Type="http://schemas.openxmlformats.org/officeDocument/2006/relationships/image" Target="../media/image20.w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19.wmf"/><Relationship Id="rId4" Type="http://schemas.openxmlformats.org/officeDocument/2006/relationships/oleObject" Target="../embeddings/oleObject4.bin"/><Relationship Id="rId9"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oleObject" Target="../embeddings/oleObject6.bin"/><Relationship Id="rId7" Type="http://schemas.openxmlformats.org/officeDocument/2006/relationships/image" Target="../media/image26.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5.wmf"/><Relationship Id="rId5" Type="http://schemas.openxmlformats.org/officeDocument/2006/relationships/oleObject" Target="../embeddings/oleObject7.bin"/><Relationship Id="rId4" Type="http://schemas.openxmlformats.org/officeDocument/2006/relationships/image" Target="../media/image24.wmf"/></Relationships>
</file>

<file path=ppt/slides/_rels/slide10.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image" Target="../media/image36.jpeg"/><Relationship Id="rId7" Type="http://schemas.openxmlformats.org/officeDocument/2006/relationships/oleObject" Target="../embeddings/oleObject9.bin"/><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8.wmf"/><Relationship Id="rId5" Type="http://schemas.openxmlformats.org/officeDocument/2006/relationships/oleObject" Target="../embeddings/oleObject8.bin"/><Relationship Id="rId4" Type="http://schemas.openxmlformats.org/officeDocument/2006/relationships/image" Target="../media/image37.emf"/></Relationships>
</file>

<file path=ppt/slides/_rels/slide14.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oleObject" Target="../embeddings/oleObject10.bin"/><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wmf"/><Relationship Id="rId7" Type="http://schemas.openxmlformats.org/officeDocument/2006/relationships/image" Target="../media/image50.wmf"/><Relationship Id="rId2" Type="http://schemas.openxmlformats.org/officeDocument/2006/relationships/oleObject" Target="../embeddings/oleObject11.bin"/><Relationship Id="rId1" Type="http://schemas.openxmlformats.org/officeDocument/2006/relationships/slideLayout" Target="../slideLayouts/slideLayout12.xml"/><Relationship Id="rId6" Type="http://schemas.openxmlformats.org/officeDocument/2006/relationships/oleObject" Target="../embeddings/oleObject13.bin"/><Relationship Id="rId5" Type="http://schemas.openxmlformats.org/officeDocument/2006/relationships/image" Target="../media/image49.wmf"/><Relationship Id="rId4" Type="http://schemas.openxmlformats.org/officeDocument/2006/relationships/oleObject" Target="../embeddings/oleObject12.bin"/></Relationships>
</file>

<file path=ppt/slides/_rels/slide2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g"/><Relationship Id="rId7" Type="http://schemas.openxmlformats.org/officeDocument/2006/relationships/image" Target="../media/image71.jpeg"/><Relationship Id="rId2" Type="http://schemas.openxmlformats.org/officeDocument/2006/relationships/image" Target="../media/image66.jpg"/><Relationship Id="rId1" Type="http://schemas.openxmlformats.org/officeDocument/2006/relationships/slideLayout" Target="../slideLayouts/slideLayout2.xml"/><Relationship Id="rId6" Type="http://schemas.openxmlformats.org/officeDocument/2006/relationships/image" Target="../media/image70.jpg"/><Relationship Id="rId5" Type="http://schemas.openxmlformats.org/officeDocument/2006/relationships/image" Target="../media/image69.jpeg"/><Relationship Id="rId4" Type="http://schemas.openxmlformats.org/officeDocument/2006/relationships/image" Target="../media/image6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lt.wikipedia.org/wiki/Svertas" TargetMode="External"/><Relationship Id="rId2" Type="http://schemas.openxmlformats.org/officeDocument/2006/relationships/hyperlink" Target="https://www.vedlys.smm.lt/" TargetMode="External"/><Relationship Id="rId1" Type="http://schemas.openxmlformats.org/officeDocument/2006/relationships/slideLayout" Target="../slideLayouts/slideLayout2.xml"/><Relationship Id="rId5" Type="http://schemas.openxmlformats.org/officeDocument/2006/relationships/hyperlink" Target="https://lt.wikipedia.org/wiki/Nuo%C5%BEulnioji_plok%C5%A1tuma" TargetMode="External"/><Relationship Id="rId4" Type="http://schemas.openxmlformats.org/officeDocument/2006/relationships/hyperlink" Target="https://lt.wikipedia.org/wiki/Skridiny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C25D011-C056-44F8-9E7B-F788FC4065FF}"/>
              </a:ext>
            </a:extLst>
          </p:cNvPr>
          <p:cNvSpPr>
            <a:spLocks noGrp="1"/>
          </p:cNvSpPr>
          <p:nvPr>
            <p:ph type="subTitle" idx="1"/>
          </p:nvPr>
        </p:nvSpPr>
        <p:spPr>
          <a:xfrm>
            <a:off x="3498573" y="2601119"/>
            <a:ext cx="5618922" cy="1655762"/>
          </a:xfrm>
          <a:solidFill>
            <a:srgbClr val="FFFF00"/>
          </a:solidFill>
        </p:spPr>
        <p:txBody>
          <a:bodyPr>
            <a:normAutofit lnSpcReduction="10000"/>
          </a:bodyPr>
          <a:lstStyle/>
          <a:p>
            <a:r>
              <a:rPr lang="lt-LT" i="1" dirty="0">
                <a:latin typeface="Arial" pitchFamily="34" charset="0"/>
                <a:cs typeface="Arial" pitchFamily="34" charset="0"/>
              </a:rPr>
              <a:t>Palangos Vlado Jurgučio progimnazija</a:t>
            </a:r>
          </a:p>
          <a:p>
            <a:r>
              <a:rPr lang="lt-LT" i="1" dirty="0">
                <a:latin typeface="Arial" pitchFamily="34" charset="0"/>
                <a:cs typeface="Arial" pitchFamily="34" charset="0"/>
              </a:rPr>
              <a:t>Eglė Šalmerytė ir Marta Ulskytė, 8b klasė.</a:t>
            </a:r>
          </a:p>
          <a:p>
            <a:r>
              <a:rPr lang="lt-LT" i="1" dirty="0">
                <a:latin typeface="Arial" pitchFamily="34" charset="0"/>
                <a:cs typeface="Arial" pitchFamily="34" charset="0"/>
              </a:rPr>
              <a:t>Mokytoja Saulė Paulikienė.</a:t>
            </a:r>
          </a:p>
        </p:txBody>
      </p:sp>
      <p:sp>
        <p:nvSpPr>
          <p:cNvPr id="5" name="Rectangle 4">
            <a:extLst>
              <a:ext uri="{FF2B5EF4-FFF2-40B4-BE49-F238E27FC236}">
                <a16:creationId xmlns:a16="http://schemas.microsoft.com/office/drawing/2014/main" id="{0AC1D29F-F463-4B46-A49E-AECA65EAEBFB}"/>
              </a:ext>
            </a:extLst>
          </p:cNvPr>
          <p:cNvSpPr/>
          <p:nvPr/>
        </p:nvSpPr>
        <p:spPr>
          <a:xfrm>
            <a:off x="962967" y="242679"/>
            <a:ext cx="10690134" cy="1754326"/>
          </a:xfrm>
          <a:prstGeom prst="rect">
            <a:avLst/>
          </a:prstGeom>
          <a:solidFill>
            <a:srgbClr val="92D050"/>
          </a:solidFill>
          <a:ln w="57150">
            <a:solidFill>
              <a:schemeClr val="tx1"/>
            </a:solid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lt-LT" sz="5400" b="1" i="1" cap="none" spc="0" dirty="0">
                <a:ln/>
                <a:effectLst/>
                <a:latin typeface="Arial" pitchFamily="34" charset="0"/>
                <a:cs typeface="Arial" pitchFamily="34" charset="0"/>
              </a:rPr>
              <a:t>Skyriaus „Paprastieji mechanizmai“ apibendrinimas</a:t>
            </a:r>
          </a:p>
        </p:txBody>
      </p:sp>
    </p:spTree>
    <p:extLst>
      <p:ext uri="{BB962C8B-B14F-4D97-AF65-F5344CB8AC3E}">
        <p14:creationId xmlns:p14="http://schemas.microsoft.com/office/powerpoint/2010/main" val="446424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120DE-2920-4029-967E-D7AEA62183AF}"/>
              </a:ext>
            </a:extLst>
          </p:cNvPr>
          <p:cNvSpPr>
            <a:spLocks noGrp="1"/>
          </p:cNvSpPr>
          <p:nvPr>
            <p:ph idx="1"/>
          </p:nvPr>
        </p:nvSpPr>
        <p:spPr>
          <a:xfrm>
            <a:off x="304800" y="529344"/>
            <a:ext cx="4281113" cy="2915918"/>
          </a:xfrm>
          <a:solidFill>
            <a:srgbClr val="00B0F0"/>
          </a:solidFill>
          <a:ln w="57150">
            <a:solidFill>
              <a:schemeClr val="tx2">
                <a:lumMod val="10000"/>
              </a:schemeClr>
            </a:solidFill>
          </a:ln>
        </p:spPr>
        <p:txBody>
          <a:bodyPr anchor="t">
            <a:normAutofit fontScale="92500" lnSpcReduction="10000"/>
          </a:bodyPr>
          <a:lstStyle/>
          <a:p>
            <a:pPr marL="0" indent="0" algn="ctr">
              <a:buNone/>
              <a:defRPr/>
            </a:pPr>
            <a:r>
              <a:rPr lang="lt-LT" sz="4000" i="1" dirty="0">
                <a:solidFill>
                  <a:schemeClr val="bg1"/>
                </a:solidFill>
                <a:latin typeface="Arial" pitchFamily="34" charset="0"/>
                <a:cs typeface="Arial" pitchFamily="34" charset="0"/>
              </a:rPr>
              <a:t>Mechanizmai, kurių pagalba galima palengvinti darbo atlikimą, vadinami </a:t>
            </a:r>
            <a:r>
              <a:rPr lang="lt-LT" sz="4000" b="1" i="1" dirty="0">
                <a:solidFill>
                  <a:srgbClr val="FFFF00"/>
                </a:solidFill>
                <a:latin typeface="Arial" pitchFamily="34" charset="0"/>
                <a:cs typeface="Arial" pitchFamily="34" charset="0"/>
              </a:rPr>
              <a:t>paprastaisiais mechanizmais</a:t>
            </a:r>
            <a:r>
              <a:rPr lang="lt-LT" sz="4000" i="1" dirty="0">
                <a:solidFill>
                  <a:srgbClr val="FFFF00"/>
                </a:solidFill>
                <a:latin typeface="Arial" pitchFamily="34" charset="0"/>
                <a:cs typeface="Arial" pitchFamily="34" charset="0"/>
              </a:rPr>
              <a:t>.</a:t>
            </a:r>
          </a:p>
          <a:p>
            <a:pPr marL="0" indent="0">
              <a:buNone/>
              <a:defRPr/>
            </a:pPr>
            <a:endParaRPr lang="ru-RU" sz="1800" dirty="0">
              <a:solidFill>
                <a:srgbClr val="FFFF00"/>
              </a:solidFill>
              <a:latin typeface="Arial" pitchFamily="34" charset="0"/>
              <a:cs typeface="Arial" pitchFamily="34" charset="0"/>
            </a:endParaRPr>
          </a:p>
        </p:txBody>
      </p:sp>
      <p:sp>
        <p:nvSpPr>
          <p:cNvPr id="3084" name="Oval 3083">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79" name="Picture 3" descr="A picture containing table&#10;&#10;Description automatically generated">
            <a:extLst>
              <a:ext uri="{FF2B5EF4-FFF2-40B4-BE49-F238E27FC236}">
                <a16:creationId xmlns:a16="http://schemas.microsoft.com/office/drawing/2014/main" id="{2D9356C5-6767-45B8-BF4C-0229078B7B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6" r="7035" b="1"/>
          <a:stretch/>
        </p:blipFill>
        <p:spPr bwMode="auto">
          <a:xfrm>
            <a:off x="5678983"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6" name="Freeform: Shape 3085">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88" name="Oval 3087">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77" name="Picture 10" descr="A picture containing drawing&#10;&#10;Description automatically generated">
            <a:extLst>
              <a:ext uri="{FF2B5EF4-FFF2-40B4-BE49-F238E27FC236}">
                <a16:creationId xmlns:a16="http://schemas.microsoft.com/office/drawing/2014/main" id="{21922FF2-8574-4C2D-86A2-62674503CE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85429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6" descr="A picture containing drawing&#10;&#10;Description automatically generated">
            <a:extLst>
              <a:ext uri="{FF2B5EF4-FFF2-40B4-BE49-F238E27FC236}">
                <a16:creationId xmlns:a16="http://schemas.microsoft.com/office/drawing/2014/main" id="{6E4CE273-55CD-45D7-AB3E-85AD4E85991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379" r="4441" b="2"/>
          <a:stretch/>
        </p:blipFill>
        <p:spPr bwMode="auto">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0" name="Freeform: Shape 3089">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78" name="Picture 12" descr="A picture containing drawing&#10;&#10;Description automatically generated">
            <a:extLst>
              <a:ext uri="{FF2B5EF4-FFF2-40B4-BE49-F238E27FC236}">
                <a16:creationId xmlns:a16="http://schemas.microsoft.com/office/drawing/2014/main" id="{FEF05E6C-CC1A-4637-A892-14D6D74F2F2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699" r="268" b="-1"/>
          <a:stretch/>
        </p:blipFill>
        <p:spPr bwMode="auto">
          <a:xfrm>
            <a:off x="1818614"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 name="Freeform: Shape 3091">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76" name="Picture 8" descr="A picture containing game, drawing&#10;&#10;Description automatically generated">
            <a:extLst>
              <a:ext uri="{FF2B5EF4-FFF2-40B4-BE49-F238E27FC236}">
                <a16:creationId xmlns:a16="http://schemas.microsoft.com/office/drawing/2014/main" id="{41E1740C-78F5-4DBD-81F9-CDFA90D2C7E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725" r="11983" b="2"/>
          <a:stretch/>
        </p:blipFill>
        <p:spPr bwMode="auto">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Stačiakampis 1"/>
          <p:cNvSpPr/>
          <p:nvPr/>
        </p:nvSpPr>
        <p:spPr>
          <a:xfrm>
            <a:off x="585926" y="268435"/>
            <a:ext cx="11606074" cy="685799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120" name="Rectangle 4119">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8" name="Title 1">
            <a:extLst>
              <a:ext uri="{FF2B5EF4-FFF2-40B4-BE49-F238E27FC236}">
                <a16:creationId xmlns:a16="http://schemas.microsoft.com/office/drawing/2014/main" id="{4E9565B6-7506-4FBD-A1AA-98206225E8C4}"/>
              </a:ext>
            </a:extLst>
          </p:cNvPr>
          <p:cNvSpPr>
            <a:spLocks noGrp="1" noChangeArrowheads="1"/>
          </p:cNvSpPr>
          <p:nvPr>
            <p:ph type="title"/>
          </p:nvPr>
        </p:nvSpPr>
        <p:spPr>
          <a:xfrm>
            <a:off x="838202" y="128790"/>
            <a:ext cx="4931534" cy="1542584"/>
          </a:xfrm>
          <a:solidFill>
            <a:srgbClr val="92D050"/>
          </a:solidFill>
          <a:ln w="57150">
            <a:solidFill>
              <a:schemeClr val="tx1"/>
            </a:solidFill>
          </a:ln>
        </p:spPr>
        <p:txBody>
          <a:bodyPr>
            <a:noAutofit/>
          </a:bodyPr>
          <a:lstStyle/>
          <a:p>
            <a:pPr algn="ctr"/>
            <a:r>
              <a:rPr lang="lt-LT" altLang="ru-RU" b="1" i="1" dirty="0">
                <a:latin typeface="Arial" pitchFamily="34" charset="0"/>
                <a:cs typeface="Arial" pitchFamily="34" charset="0"/>
              </a:rPr>
              <a:t>Paprastieji mechanizmai:</a:t>
            </a:r>
            <a:br>
              <a:rPr lang="en-US" altLang="ru-RU" b="1" i="1" dirty="0">
                <a:latin typeface="Arial" pitchFamily="34" charset="0"/>
                <a:cs typeface="Arial" pitchFamily="34" charset="0"/>
              </a:rPr>
            </a:br>
            <a:endParaRPr lang="ru-RU" altLang="ru-RU" i="1" dirty="0">
              <a:latin typeface="Arial" pitchFamily="34" charset="0"/>
              <a:cs typeface="Arial" pitchFamily="34" charset="0"/>
            </a:endParaRPr>
          </a:p>
        </p:txBody>
      </p:sp>
      <p:sp>
        <p:nvSpPr>
          <p:cNvPr id="4099" name="Content Placeholder 6">
            <a:extLst>
              <a:ext uri="{FF2B5EF4-FFF2-40B4-BE49-F238E27FC236}">
                <a16:creationId xmlns:a16="http://schemas.microsoft.com/office/drawing/2014/main" id="{5D5D591D-C56D-44C9-8A17-5379EAC58E7B}"/>
              </a:ext>
            </a:extLst>
          </p:cNvPr>
          <p:cNvSpPr>
            <a:spLocks noGrp="1" noChangeArrowheads="1"/>
          </p:cNvSpPr>
          <p:nvPr>
            <p:ph idx="1"/>
          </p:nvPr>
        </p:nvSpPr>
        <p:spPr>
          <a:xfrm>
            <a:off x="838201" y="1825625"/>
            <a:ext cx="4933462" cy="3180804"/>
          </a:xfrm>
          <a:solidFill>
            <a:srgbClr val="FFFF00"/>
          </a:solidFill>
          <a:ln w="57150">
            <a:solidFill>
              <a:schemeClr val="tx1"/>
            </a:solidFill>
          </a:ln>
        </p:spPr>
        <p:txBody>
          <a:bodyPr>
            <a:normAutofit/>
          </a:bodyPr>
          <a:lstStyle/>
          <a:p>
            <a:r>
              <a:rPr lang="lt-LT" altLang="ru-RU" i="1" dirty="0">
                <a:latin typeface="Arial" pitchFamily="34" charset="0"/>
                <a:cs typeface="Arial" pitchFamily="34" charset="0"/>
              </a:rPr>
              <a:t>Svertas</a:t>
            </a:r>
          </a:p>
          <a:p>
            <a:pPr marL="0" indent="0">
              <a:buNone/>
            </a:pPr>
            <a:endParaRPr lang="lt-LT" altLang="ru-RU" i="1" dirty="0">
              <a:latin typeface="Arial" pitchFamily="34" charset="0"/>
              <a:cs typeface="Arial" pitchFamily="34" charset="0"/>
            </a:endParaRPr>
          </a:p>
          <a:p>
            <a:r>
              <a:rPr lang="lt-LT" altLang="ru-RU" i="1" dirty="0">
                <a:latin typeface="Arial" pitchFamily="34" charset="0"/>
                <a:cs typeface="Arial" pitchFamily="34" charset="0"/>
              </a:rPr>
              <a:t>Skridinys</a:t>
            </a:r>
          </a:p>
          <a:p>
            <a:pPr marL="0" indent="0">
              <a:buNone/>
            </a:pPr>
            <a:endParaRPr lang="lt-LT" altLang="ru-RU" dirty="0">
              <a:latin typeface="Times New Roman" panose="02020603050405020304" pitchFamily="18" charset="0"/>
              <a:cs typeface="Times New Roman" panose="02020603050405020304" pitchFamily="18" charset="0"/>
            </a:endParaRPr>
          </a:p>
          <a:p>
            <a:r>
              <a:rPr lang="lt-LT" altLang="ru-RU" i="1" dirty="0">
                <a:latin typeface="Arial" pitchFamily="34" charset="0"/>
                <a:cs typeface="Arial" pitchFamily="34" charset="0"/>
              </a:rPr>
              <a:t>Nuožulnioji plokštuma</a:t>
            </a:r>
            <a:endParaRPr lang="ru-RU" altLang="ru-RU" i="1" dirty="0">
              <a:latin typeface="Arial" pitchFamily="34" charset="0"/>
              <a:cs typeface="Arial" pitchFamily="34" charset="0"/>
            </a:endParaRPr>
          </a:p>
        </p:txBody>
      </p:sp>
      <p:pic>
        <p:nvPicPr>
          <p:cNvPr id="4100" name="Picture 8" descr="A drawing of a person&#10;&#10;Description automatically generated">
            <a:extLst>
              <a:ext uri="{FF2B5EF4-FFF2-40B4-BE49-F238E27FC236}">
                <a16:creationId xmlns:a16="http://schemas.microsoft.com/office/drawing/2014/main" id="{0C499975-725D-49D6-A161-78912CCDE0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 r="22289" b="2"/>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2" name="Arc 4121">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4102" name="Picture 12" descr="A picture containing bed&#10;&#10;Description automatically generated">
            <a:extLst>
              <a:ext uri="{FF2B5EF4-FFF2-40B4-BE49-F238E27FC236}">
                <a16:creationId xmlns:a16="http://schemas.microsoft.com/office/drawing/2014/main" id="{28F7D557-CA72-4C1C-AFF7-75CC398FCA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6333"/>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0" descr="A picture containing skiing, man, holding, snow&#10;&#10;Description automatically generated">
            <a:extLst>
              <a:ext uri="{FF2B5EF4-FFF2-40B4-BE49-F238E27FC236}">
                <a16:creationId xmlns:a16="http://schemas.microsoft.com/office/drawing/2014/main" id="{75F14A5A-7F17-4F44-AE57-213A024C6F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631" r="4" b="4268"/>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135" name="Rectangle 513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137" name="Arc 513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5139" name="Freeform: Shape 513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0" name="Picture 2">
            <a:extLst>
              <a:ext uri="{FF2B5EF4-FFF2-40B4-BE49-F238E27FC236}">
                <a16:creationId xmlns:a16="http://schemas.microsoft.com/office/drawing/2014/main" id="{ABD8E3C2-E3BF-4DFF-8F52-22125BA33B4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1391373"/>
            <a:ext cx="4777381" cy="390550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w="57150">
            <a:solidFill>
              <a:schemeClr val="tx1"/>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urinio vietos rezervavimo ženklas 2">
            <a:extLst>
              <a:ext uri="{FF2B5EF4-FFF2-40B4-BE49-F238E27FC236}">
                <a16:creationId xmlns:a16="http://schemas.microsoft.com/office/drawing/2014/main" id="{B3CA6709-6CB2-42D5-8547-5A111F50DB83}"/>
              </a:ext>
            </a:extLst>
          </p:cNvPr>
          <p:cNvSpPr>
            <a:spLocks noGrp="1"/>
          </p:cNvSpPr>
          <p:nvPr>
            <p:ph idx="1"/>
          </p:nvPr>
        </p:nvSpPr>
        <p:spPr>
          <a:xfrm>
            <a:off x="5894962" y="1984443"/>
            <a:ext cx="5458838" cy="4192520"/>
          </a:xfrm>
          <a:solidFill>
            <a:srgbClr val="00B0F0"/>
          </a:solidFill>
          <a:ln w="57150">
            <a:solidFill>
              <a:schemeClr val="tx1"/>
            </a:solidFill>
          </a:ln>
        </p:spPr>
        <p:txBody>
          <a:bodyPr>
            <a:normAutofit/>
          </a:bodyPr>
          <a:lstStyle/>
          <a:p>
            <a:pPr marL="0" indent="0" algn="ctr">
              <a:buNone/>
              <a:defRPr/>
            </a:pPr>
            <a:r>
              <a:rPr lang="lt-LT" b="1" i="1" dirty="0">
                <a:latin typeface="Arial" pitchFamily="34" charset="0"/>
                <a:cs typeface="Arial" pitchFamily="34" charset="0"/>
              </a:rPr>
              <a:t>Paprastųjų mechanizmų paskirtis</a:t>
            </a:r>
            <a:r>
              <a:rPr lang="lt-LT" i="1" dirty="0">
                <a:latin typeface="Arial" pitchFamily="34" charset="0"/>
                <a:cs typeface="Arial" pitchFamily="34" charset="0"/>
              </a:rPr>
              <a:t>:</a:t>
            </a:r>
          </a:p>
          <a:p>
            <a:pPr marL="0" indent="0" algn="ctr">
              <a:buNone/>
              <a:defRPr/>
            </a:pPr>
            <a:endParaRPr lang="lt-LT" i="1" dirty="0">
              <a:latin typeface="Arial" pitchFamily="34" charset="0"/>
              <a:cs typeface="Arial" pitchFamily="34" charset="0"/>
            </a:endParaRPr>
          </a:p>
          <a:p>
            <a:pPr>
              <a:defRPr/>
            </a:pPr>
            <a:r>
              <a:rPr lang="lt-LT" i="1" dirty="0">
                <a:latin typeface="Arial" pitchFamily="34" charset="0"/>
                <a:cs typeface="Arial" pitchFamily="34" charset="0"/>
              </a:rPr>
              <a:t>Jėgos didumui keisti;</a:t>
            </a:r>
          </a:p>
          <a:p>
            <a:pPr>
              <a:defRPr/>
            </a:pPr>
            <a:r>
              <a:rPr lang="lt-LT" i="1" dirty="0">
                <a:latin typeface="Arial" pitchFamily="34" charset="0"/>
                <a:cs typeface="Arial" pitchFamily="34" charset="0"/>
              </a:rPr>
              <a:t>Jėgai perduoti;</a:t>
            </a:r>
          </a:p>
          <a:p>
            <a:pPr>
              <a:defRPr/>
            </a:pPr>
            <a:r>
              <a:rPr lang="lt-LT" i="1" dirty="0">
                <a:latin typeface="Arial" pitchFamily="34" charset="0"/>
                <a:cs typeface="Arial" pitchFamily="34" charset="0"/>
              </a:rPr>
              <a:t>Jėgos veikimo krypčiai keisti.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id="{A989E7E1-8D24-45AB-9D3C-929650D5F059}"/>
              </a:ext>
            </a:extLst>
          </p:cNvPr>
          <p:cNvSpPr>
            <a:spLocks noGrp="1" noChangeArrowheads="1"/>
          </p:cNvSpPr>
          <p:nvPr>
            <p:ph sz="half" idx="1"/>
          </p:nvPr>
        </p:nvSpPr>
        <p:spPr>
          <a:xfrm>
            <a:off x="223043" y="209797"/>
            <a:ext cx="8088313" cy="1222375"/>
          </a:xfrm>
          <a:solidFill>
            <a:srgbClr val="92D050"/>
          </a:solidFill>
          <a:ln w="57150">
            <a:solidFill>
              <a:schemeClr val="tx1"/>
            </a:solidFill>
            <a:miter lim="800000"/>
            <a:headEnd/>
            <a:tailEnd/>
          </a:ln>
        </p:spPr>
        <p:txBody>
          <a:bodyPr/>
          <a:lstStyle/>
          <a:p>
            <a:pPr algn="just" eaLnBrk="1" hangingPunct="1">
              <a:buFontTx/>
              <a:buNone/>
            </a:pPr>
            <a:r>
              <a:rPr lang="lt-LT" altLang="ru-RU" dirty="0"/>
              <a:t>	</a:t>
            </a:r>
            <a:r>
              <a:rPr lang="lt-LT" altLang="ru-RU" i="1" dirty="0">
                <a:latin typeface="Arial" pitchFamily="34" charset="0"/>
                <a:cs typeface="Arial" pitchFamily="34" charset="0"/>
              </a:rPr>
              <a:t>Kietas kūnas, kuris gali suktis apie įtvirtintą ašį, vadinamas </a:t>
            </a:r>
            <a:r>
              <a:rPr lang="lt-LT" altLang="ru-RU" b="1" i="1" u="sng" dirty="0">
                <a:latin typeface="Arial" pitchFamily="34" charset="0"/>
                <a:cs typeface="Arial" pitchFamily="34" charset="0"/>
              </a:rPr>
              <a:t>svertu</a:t>
            </a:r>
            <a:r>
              <a:rPr lang="lt-LT" altLang="ru-RU" i="1" dirty="0">
                <a:latin typeface="Arial" pitchFamily="34" charset="0"/>
                <a:cs typeface="Arial" pitchFamily="34" charset="0"/>
              </a:rPr>
              <a:t>.</a:t>
            </a:r>
          </a:p>
          <a:p>
            <a:pPr eaLnBrk="1" hangingPunct="1"/>
            <a:endParaRPr lang="en-US" altLang="ru-RU" dirty="0">
              <a:solidFill>
                <a:srgbClr val="0000FF"/>
              </a:solidFill>
            </a:endParaRPr>
          </a:p>
        </p:txBody>
      </p:sp>
      <p:sp>
        <p:nvSpPr>
          <p:cNvPr id="6158" name="Text Box 23">
            <a:extLst>
              <a:ext uri="{FF2B5EF4-FFF2-40B4-BE49-F238E27FC236}">
                <a16:creationId xmlns:a16="http://schemas.microsoft.com/office/drawing/2014/main" id="{8EEF0142-1B1A-4DF3-8880-6714A055BAA5}"/>
              </a:ext>
            </a:extLst>
          </p:cNvPr>
          <p:cNvSpPr txBox="1">
            <a:spLocks noChangeArrowheads="1"/>
          </p:cNvSpPr>
          <p:nvPr/>
        </p:nvSpPr>
        <p:spPr bwMode="auto">
          <a:xfrm>
            <a:off x="5715000" y="44958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ar-AE" altLang="ru-RU" sz="2400">
              <a:solidFill>
                <a:srgbClr val="000000"/>
              </a:solidFill>
              <a:latin typeface="Times New Roman" panose="02020603050405020304" pitchFamily="18" charset="0"/>
            </a:endParaRPr>
          </a:p>
        </p:txBody>
      </p:sp>
      <p:graphicFrame>
        <p:nvGraphicFramePr>
          <p:cNvPr id="6162" name="Object 31">
            <a:extLst>
              <a:ext uri="{FF2B5EF4-FFF2-40B4-BE49-F238E27FC236}">
                <a16:creationId xmlns:a16="http://schemas.microsoft.com/office/drawing/2014/main" id="{33AF65BA-FA41-4B1B-8D7A-4FB4AA8C429E}"/>
              </a:ext>
            </a:extLst>
          </p:cNvPr>
          <p:cNvGraphicFramePr>
            <a:graphicFrameLocks noChangeAspect="1"/>
          </p:cNvGraphicFramePr>
          <p:nvPr/>
        </p:nvGraphicFramePr>
        <p:xfrm>
          <a:off x="6038850" y="3321050"/>
          <a:ext cx="114300" cy="215900"/>
        </p:xfrm>
        <a:graphic>
          <a:graphicData uri="http://schemas.openxmlformats.org/presentationml/2006/ole">
            <mc:AlternateContent xmlns:mc="http://schemas.openxmlformats.org/markup-compatibility/2006">
              <mc:Choice xmlns:v="urn:schemas-microsoft-com:vml" Requires="v">
                <p:oleObj name="Equation" r:id="rId2" imgW="114151" imgH="215619" progId="Equation.3">
                  <p:embed/>
                </p:oleObj>
              </mc:Choice>
              <mc:Fallback>
                <p:oleObj name="Equation" r:id="rId2" imgW="114151" imgH="215619" progId="Equation.3">
                  <p:embed/>
                  <p:pic>
                    <p:nvPicPr>
                      <p:cNvPr id="6162" name="Object 31">
                        <a:extLst>
                          <a:ext uri="{FF2B5EF4-FFF2-40B4-BE49-F238E27FC236}">
                            <a16:creationId xmlns:a16="http://schemas.microsoft.com/office/drawing/2014/main" id="{33AF65BA-FA41-4B1B-8D7A-4FB4AA8C42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8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63" name="Object 33">
            <a:extLst>
              <a:ext uri="{FF2B5EF4-FFF2-40B4-BE49-F238E27FC236}">
                <a16:creationId xmlns:a16="http://schemas.microsoft.com/office/drawing/2014/main" id="{DE0CEC8E-3402-4B67-A25E-97A6D3F01AF6}"/>
              </a:ext>
            </a:extLst>
          </p:cNvPr>
          <p:cNvGraphicFramePr>
            <a:graphicFrameLocks noChangeAspect="1"/>
          </p:cNvGraphicFramePr>
          <p:nvPr/>
        </p:nvGraphicFramePr>
        <p:xfrm>
          <a:off x="6038850" y="3321050"/>
          <a:ext cx="114300" cy="215900"/>
        </p:xfrm>
        <a:graphic>
          <a:graphicData uri="http://schemas.openxmlformats.org/presentationml/2006/ole">
            <mc:AlternateContent xmlns:mc="http://schemas.openxmlformats.org/markup-compatibility/2006">
              <mc:Choice xmlns:v="urn:schemas-microsoft-com:vml" Requires="v">
                <p:oleObj name="Equation" r:id="rId4" imgW="114151" imgH="215619" progId="Equation.3">
                  <p:embed/>
                </p:oleObj>
              </mc:Choice>
              <mc:Fallback>
                <p:oleObj name="Equation" r:id="rId4" imgW="114151" imgH="215619" progId="Equation.3">
                  <p:embed/>
                  <p:pic>
                    <p:nvPicPr>
                      <p:cNvPr id="6163" name="Object 33">
                        <a:extLst>
                          <a:ext uri="{FF2B5EF4-FFF2-40B4-BE49-F238E27FC236}">
                            <a16:creationId xmlns:a16="http://schemas.microsoft.com/office/drawing/2014/main" id="{DE0CEC8E-3402-4B67-A25E-97A6D3F01A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8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a:extLst>
              <a:ext uri="{FF2B5EF4-FFF2-40B4-BE49-F238E27FC236}">
                <a16:creationId xmlns:a16="http://schemas.microsoft.com/office/drawing/2014/main" id="{07FAF3D7-9C49-4B88-81FF-52BD9DBCAF7F}"/>
              </a:ext>
            </a:extLst>
          </p:cNvPr>
          <p:cNvSpPr/>
          <p:nvPr/>
        </p:nvSpPr>
        <p:spPr>
          <a:xfrm>
            <a:off x="249238" y="1695202"/>
            <a:ext cx="8062118" cy="1384995"/>
          </a:xfrm>
          <a:prstGeom prst="rect">
            <a:avLst/>
          </a:prstGeom>
          <a:solidFill>
            <a:srgbClr val="FFFF00"/>
          </a:solidFill>
          <a:ln w="57150">
            <a:solidFill>
              <a:schemeClr val="tx1"/>
            </a:solidFill>
          </a:ln>
        </p:spPr>
        <p:txBody>
          <a:bodyPr wrap="square">
            <a:spAutoFit/>
          </a:bodyPr>
          <a:lstStyle/>
          <a:p>
            <a:pPr algn="just" eaLnBrk="1" hangingPunct="1">
              <a:spcBef>
                <a:spcPct val="50000"/>
              </a:spcBef>
              <a:defRPr/>
            </a:pPr>
            <a:r>
              <a:rPr lang="lt-LT" sz="2800" i="1" dirty="0">
                <a:solidFill>
                  <a:srgbClr val="000000"/>
                </a:solidFill>
                <a:latin typeface="Arial" pitchFamily="34" charset="0"/>
                <a:cs typeface="Arial" pitchFamily="34" charset="0"/>
              </a:rPr>
              <a:t>Jie naudojami technikoje ir buityje, kai reikia </a:t>
            </a:r>
            <a:r>
              <a:rPr lang="lt-LT" sz="2800" b="1" i="1" dirty="0">
                <a:solidFill>
                  <a:srgbClr val="000000"/>
                </a:solidFill>
                <a:latin typeface="Arial" pitchFamily="34" charset="0"/>
                <a:cs typeface="Arial" pitchFamily="34" charset="0"/>
              </a:rPr>
              <a:t>laimėti jėgos</a:t>
            </a:r>
            <a:r>
              <a:rPr lang="lt-LT" sz="2800" i="1" dirty="0">
                <a:solidFill>
                  <a:srgbClr val="000000"/>
                </a:solidFill>
                <a:latin typeface="Arial" pitchFamily="34" charset="0"/>
                <a:cs typeface="Arial" pitchFamily="34" charset="0"/>
              </a:rPr>
              <a:t>, t. y. mažesne jėga atsverti didesnę.</a:t>
            </a:r>
          </a:p>
        </p:txBody>
      </p:sp>
      <p:pic>
        <p:nvPicPr>
          <p:cNvPr id="6165" name="Picture 4">
            <a:extLst>
              <a:ext uri="{FF2B5EF4-FFF2-40B4-BE49-F238E27FC236}">
                <a16:creationId xmlns:a16="http://schemas.microsoft.com/office/drawing/2014/main" id="{C98E7ED8-0271-42A5-B2DF-E0831C1E662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9238" y="3296991"/>
            <a:ext cx="2472779" cy="3463863"/>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3062226-0E9A-42E0-84B9-BE2E1F97F7F6}"/>
              </a:ext>
            </a:extLst>
          </p:cNvPr>
          <p:cNvSpPr/>
          <p:nvPr/>
        </p:nvSpPr>
        <p:spPr>
          <a:xfrm>
            <a:off x="8504539" y="291313"/>
            <a:ext cx="3438134" cy="954107"/>
          </a:xfrm>
          <a:prstGeom prst="rect">
            <a:avLst/>
          </a:prstGeom>
          <a:solidFill>
            <a:srgbClr val="FFFF00"/>
          </a:solidFill>
        </p:spPr>
        <p:txBody>
          <a:bodyPr wrap="square">
            <a:spAutoFit/>
          </a:bodyPr>
          <a:lstStyle/>
          <a:p>
            <a:pPr algn="ctr">
              <a:defRPr/>
            </a:pPr>
            <a:r>
              <a:rPr lang="lt-LT" sz="2800" b="1" i="1" kern="0" dirty="0">
                <a:ln w="11430"/>
                <a:effectLst>
                  <a:outerShdw blurRad="80000" dist="40000" dir="5040000" algn="tl">
                    <a:srgbClr val="000000">
                      <a:alpha val="30000"/>
                    </a:srgbClr>
                  </a:outerShdw>
                </a:effectLst>
                <a:latin typeface="Arial" pitchFamily="34" charset="0"/>
                <a:cs typeface="Arial" pitchFamily="34" charset="0"/>
              </a:rPr>
              <a:t>SVERTO TAISYKLĖ:</a:t>
            </a:r>
          </a:p>
        </p:txBody>
      </p:sp>
      <p:graphicFrame>
        <p:nvGraphicFramePr>
          <p:cNvPr id="23" name="Object 4">
            <a:extLst>
              <a:ext uri="{FF2B5EF4-FFF2-40B4-BE49-F238E27FC236}">
                <a16:creationId xmlns:a16="http://schemas.microsoft.com/office/drawing/2014/main" id="{1C82D7FF-FBFD-4370-AD6C-D996891056A1}"/>
              </a:ext>
            </a:extLst>
          </p:cNvPr>
          <p:cNvGraphicFramePr>
            <a:graphicFrameLocks noChangeAspect="1"/>
          </p:cNvGraphicFramePr>
          <p:nvPr>
            <p:extLst>
              <p:ext uri="{D42A27DB-BD31-4B8C-83A1-F6EECF244321}">
                <p14:modId xmlns:p14="http://schemas.microsoft.com/office/powerpoint/2010/main" val="2411868805"/>
              </p:ext>
            </p:extLst>
          </p:nvPr>
        </p:nvGraphicFramePr>
        <p:xfrm>
          <a:off x="8946386" y="1274196"/>
          <a:ext cx="2572306" cy="2181971"/>
        </p:xfrm>
        <a:graphic>
          <a:graphicData uri="http://schemas.openxmlformats.org/presentationml/2006/ole">
            <mc:AlternateContent xmlns:mc="http://schemas.openxmlformats.org/markup-compatibility/2006">
              <mc:Choice xmlns:v="urn:schemas-microsoft-com:vml" Requires="v">
                <p:oleObj name="Lygtis" r:id="rId6" imgW="774360" imgH="660240" progId="Equation.3">
                  <p:embed/>
                </p:oleObj>
              </mc:Choice>
              <mc:Fallback>
                <p:oleObj name="Lygtis" r:id="rId6" imgW="774360" imgH="660240" progId="Equation.3">
                  <p:embed/>
                  <p:pic>
                    <p:nvPicPr>
                      <p:cNvPr id="23" name="Object 4">
                        <a:extLst>
                          <a:ext uri="{FF2B5EF4-FFF2-40B4-BE49-F238E27FC236}">
                            <a16:creationId xmlns:a16="http://schemas.microsoft.com/office/drawing/2014/main" id="{1C82D7FF-FBFD-4370-AD6C-D996891056A1}"/>
                          </a:ext>
                        </a:extLst>
                      </p:cNvPr>
                      <p:cNvPicPr>
                        <a:picLocks noChangeAspect="1" noChangeArrowheads="1"/>
                      </p:cNvPicPr>
                      <p:nvPr/>
                    </p:nvPicPr>
                    <p:blipFill>
                      <a:blip r:embed="rId7"/>
                      <a:srcRect/>
                      <a:stretch>
                        <a:fillRect/>
                      </a:stretch>
                    </p:blipFill>
                    <p:spPr bwMode="auto">
                      <a:xfrm>
                        <a:off x="8946386" y="1274196"/>
                        <a:ext cx="2572306" cy="2181971"/>
                      </a:xfrm>
                      <a:prstGeom prst="rect">
                        <a:avLst/>
                      </a:prstGeom>
                      <a:solidFill>
                        <a:srgbClr val="CCFF99"/>
                      </a:solidFill>
                      <a:ln w="57150">
                        <a:solidFill>
                          <a:schemeClr val="tx1"/>
                        </a:solidFill>
                        <a:miter lim="800000"/>
                        <a:headEnd/>
                        <a:tailEnd/>
                      </a:ln>
                    </p:spPr>
                  </p:pic>
                </p:oleObj>
              </mc:Fallback>
            </mc:AlternateContent>
          </a:graphicData>
        </a:graphic>
      </p:graphicFrame>
      <p:sp>
        <p:nvSpPr>
          <p:cNvPr id="24" name="Text Box 7">
            <a:extLst>
              <a:ext uri="{FF2B5EF4-FFF2-40B4-BE49-F238E27FC236}">
                <a16:creationId xmlns:a16="http://schemas.microsoft.com/office/drawing/2014/main" id="{AB1B052C-DDC7-4AD9-B5FF-DE518F84136A}"/>
              </a:ext>
            </a:extLst>
          </p:cNvPr>
          <p:cNvSpPr txBox="1">
            <a:spLocks noChangeArrowheads="1"/>
          </p:cNvSpPr>
          <p:nvPr/>
        </p:nvSpPr>
        <p:spPr bwMode="auto">
          <a:xfrm>
            <a:off x="6153150" y="3730685"/>
            <a:ext cx="5924275" cy="1384995"/>
          </a:xfrm>
          <a:prstGeom prst="rect">
            <a:avLst/>
          </a:prstGeom>
          <a:solidFill>
            <a:srgbClr val="00B0F0"/>
          </a:solidFill>
          <a:ln w="57150">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lt-LT" altLang="ru-RU" sz="2400" b="1" dirty="0">
                <a:solidFill>
                  <a:srgbClr val="FFFFFF"/>
                </a:solidFill>
              </a:rPr>
              <a:t>    </a:t>
            </a:r>
            <a:r>
              <a:rPr lang="lt-LT" altLang="ru-RU" sz="2800" i="1" dirty="0">
                <a:solidFill>
                  <a:srgbClr val="000000"/>
                </a:solidFill>
              </a:rPr>
              <a:t>Svertas pusiausviras yra tada, kai jį veikiančios jėgos atvirkščiai proporcingos jų pečiams.</a:t>
            </a:r>
          </a:p>
        </p:txBody>
      </p:sp>
    </p:spTree>
  </p:cSld>
  <p:clrMapOvr>
    <a:masterClrMapping/>
  </p:clrMapOvr>
  <p:transition spd="slow"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0" y="0"/>
            <a:ext cx="12192000" cy="6858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3554" name="Rectangle 3">
            <a:extLst>
              <a:ext uri="{FF2B5EF4-FFF2-40B4-BE49-F238E27FC236}">
                <a16:creationId xmlns:a16="http://schemas.microsoft.com/office/drawing/2014/main" id="{8E1DE760-0BD5-4B24-8976-BA54486D6186}"/>
              </a:ext>
            </a:extLst>
          </p:cNvPr>
          <p:cNvSpPr>
            <a:spLocks noGrp="1" noChangeArrowheads="1"/>
          </p:cNvSpPr>
          <p:nvPr>
            <p:ph idx="1"/>
          </p:nvPr>
        </p:nvSpPr>
        <p:spPr>
          <a:xfrm>
            <a:off x="265043" y="187603"/>
            <a:ext cx="11820940" cy="2066199"/>
          </a:xfrm>
          <a:solidFill>
            <a:srgbClr val="00B0F0"/>
          </a:solidFill>
          <a:ln w="57150">
            <a:solidFill>
              <a:schemeClr val="tx1"/>
            </a:solidFill>
          </a:ln>
        </p:spPr>
        <p:txBody>
          <a:bodyPr/>
          <a:lstStyle/>
          <a:p>
            <a:pPr algn="just" eaLnBrk="1" hangingPunct="1">
              <a:buFontTx/>
              <a:buNone/>
              <a:defRPr/>
            </a:pPr>
            <a:r>
              <a:rPr lang="lt-LT" altLang="ru-RU" sz="2400" dirty="0">
                <a:latin typeface="Arial" pitchFamily="34" charset="0"/>
                <a:cs typeface="Arial" pitchFamily="34" charset="0"/>
              </a:rPr>
              <a:t>Svertu galima laimėti jėgos</a:t>
            </a:r>
            <a:r>
              <a:rPr lang="lt-LT" altLang="ru-RU" sz="2400" b="1" dirty="0">
                <a:latin typeface="Arial" pitchFamily="34" charset="0"/>
                <a:cs typeface="Arial" pitchFamily="34" charset="0"/>
              </a:rPr>
              <a:t>, </a:t>
            </a:r>
            <a:r>
              <a:rPr lang="lt-LT" altLang="ru-RU" sz="2400" dirty="0">
                <a:latin typeface="Arial" pitchFamily="34" charset="0"/>
                <a:cs typeface="Arial" pitchFamily="34" charset="0"/>
              </a:rPr>
              <a:t>tai priklauso nuo jos peties, kuo </a:t>
            </a:r>
            <a:r>
              <a:rPr lang="lt-LT" altLang="ru-RU" sz="2400" b="1" dirty="0">
                <a:latin typeface="Arial" pitchFamily="34" charset="0"/>
                <a:cs typeface="Arial" pitchFamily="34" charset="0"/>
              </a:rPr>
              <a:t>ilgesnis</a:t>
            </a:r>
            <a:r>
              <a:rPr lang="lt-LT" altLang="ru-RU" sz="2400" dirty="0">
                <a:latin typeface="Arial" pitchFamily="34" charset="0"/>
                <a:cs typeface="Arial" pitchFamily="34" charset="0"/>
              </a:rPr>
              <a:t> jėgos petys, tuo </a:t>
            </a:r>
            <a:r>
              <a:rPr lang="lt-LT" altLang="ru-RU" sz="2400" b="1" dirty="0">
                <a:latin typeface="Arial" pitchFamily="34" charset="0"/>
                <a:cs typeface="Arial" pitchFamily="34" charset="0"/>
              </a:rPr>
              <a:t>daugiau jėgos </a:t>
            </a:r>
            <a:r>
              <a:rPr lang="lt-LT" altLang="ru-RU" sz="2400" dirty="0">
                <a:latin typeface="Arial" pitchFamily="34" charset="0"/>
                <a:cs typeface="Arial" pitchFamily="34" charset="0"/>
              </a:rPr>
              <a:t>laimime.</a:t>
            </a:r>
          </a:p>
        </p:txBody>
      </p:sp>
      <p:sp>
        <p:nvSpPr>
          <p:cNvPr id="5" name="Title 1">
            <a:extLst>
              <a:ext uri="{FF2B5EF4-FFF2-40B4-BE49-F238E27FC236}">
                <a16:creationId xmlns:a16="http://schemas.microsoft.com/office/drawing/2014/main" id="{566F0BFD-48C9-4386-82D9-6EE64C8F6E57}"/>
              </a:ext>
            </a:extLst>
          </p:cNvPr>
          <p:cNvSpPr>
            <a:spLocks noGrp="1" noChangeArrowheads="1"/>
          </p:cNvSpPr>
          <p:nvPr>
            <p:ph type="title"/>
          </p:nvPr>
        </p:nvSpPr>
        <p:spPr>
          <a:xfrm>
            <a:off x="522619" y="2816838"/>
            <a:ext cx="4978400" cy="685800"/>
          </a:xfrm>
        </p:spPr>
        <p:txBody>
          <a:bodyPr/>
          <a:lstStyle/>
          <a:p>
            <a:r>
              <a:rPr lang="lt-LT" altLang="lt-LT" sz="3600" i="1" dirty="0">
                <a:latin typeface="Arial" pitchFamily="34" charset="0"/>
                <a:cs typeface="Arial" pitchFamily="34" charset="0"/>
              </a:rPr>
              <a:t>Sverto pavyzdžiai:</a:t>
            </a:r>
            <a:endParaRPr lang="ru-RU" altLang="lt-LT" sz="3600" i="1" dirty="0">
              <a:latin typeface="Arial" pitchFamily="34" charset="0"/>
              <a:cs typeface="Arial" pitchFamily="34" charset="0"/>
            </a:endParaRPr>
          </a:p>
        </p:txBody>
      </p:sp>
      <p:pic>
        <p:nvPicPr>
          <p:cNvPr id="7" name="Picture 13" descr="A picture containing different, table, group, drawing&#10;&#10;Description automatically generated">
            <a:extLst>
              <a:ext uri="{FF2B5EF4-FFF2-40B4-BE49-F238E27FC236}">
                <a16:creationId xmlns:a16="http://schemas.microsoft.com/office/drawing/2014/main" id="{E5C950D4-8006-4CF7-85A5-8D8C15A242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474" y="3718467"/>
            <a:ext cx="4576299" cy="234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Mechanical systems: Levers and Linkages — Steemit">
            <a:extLst>
              <a:ext uri="{FF2B5EF4-FFF2-40B4-BE49-F238E27FC236}">
                <a16:creationId xmlns:a16="http://schemas.microsoft.com/office/drawing/2014/main" id="{4C125F16-91AB-4E95-AD4A-0B83E9E64D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9468" y="3847952"/>
            <a:ext cx="249555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a:extLst>
              <a:ext uri="{FF2B5EF4-FFF2-40B4-BE49-F238E27FC236}">
                <a16:creationId xmlns:a16="http://schemas.microsoft.com/office/drawing/2014/main" id="{85832D13-36F7-4D0B-BF7F-ADDDA85FFA3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01572" y="3712536"/>
            <a:ext cx="2436439" cy="2343446"/>
          </a:xfrm>
          <a:prstGeom prst="rect">
            <a:avLst/>
          </a:prstGeom>
          <a:noFill/>
          <a:ln w="9525">
            <a:solidFill>
              <a:srgbClr val="3366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p:cNvSpPr/>
          <p:nvPr/>
        </p:nvSpPr>
        <p:spPr>
          <a:xfrm>
            <a:off x="0" y="0"/>
            <a:ext cx="12192000"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0482" name="Content Placeholder 2">
            <a:extLst>
              <a:ext uri="{FF2B5EF4-FFF2-40B4-BE49-F238E27FC236}">
                <a16:creationId xmlns:a16="http://schemas.microsoft.com/office/drawing/2014/main" id="{6140C2F7-7CFB-41A8-996B-71AD681127D2}"/>
              </a:ext>
            </a:extLst>
          </p:cNvPr>
          <p:cNvSpPr>
            <a:spLocks noGrp="1"/>
          </p:cNvSpPr>
          <p:nvPr>
            <p:ph idx="1"/>
          </p:nvPr>
        </p:nvSpPr>
        <p:spPr>
          <a:xfrm>
            <a:off x="191068" y="167138"/>
            <a:ext cx="11832609" cy="1323975"/>
          </a:xfrm>
          <a:solidFill>
            <a:srgbClr val="92D050"/>
          </a:solidFill>
          <a:ln w="57150">
            <a:solidFill>
              <a:schemeClr val="tx1"/>
            </a:solidFill>
            <a:miter lim="800000"/>
            <a:headEnd/>
            <a:tailEnd/>
          </a:ln>
        </p:spPr>
        <p:txBody>
          <a:bodyPr/>
          <a:lstStyle/>
          <a:p>
            <a:pPr marL="0" indent="0" algn="just">
              <a:buNone/>
            </a:pPr>
            <a:r>
              <a:rPr lang="lt-LT" altLang="ru-RU" b="1" i="1" dirty="0">
                <a:latin typeface="Arial" pitchFamily="34" charset="0"/>
                <a:cs typeface="Arial" pitchFamily="34" charset="0"/>
              </a:rPr>
              <a:t>Skridinys</a:t>
            </a:r>
            <a:r>
              <a:rPr lang="lt-LT" altLang="ru-RU" i="1" dirty="0">
                <a:latin typeface="Arial" pitchFamily="34" charset="0"/>
                <a:cs typeface="Arial" pitchFamily="34" charset="0"/>
              </a:rPr>
              <a:t> yra ant ašies užmautas ratas su grioveliu virvei, lynui ar grandinei permesti.</a:t>
            </a:r>
            <a:r>
              <a:rPr lang="lt-LT" altLang="ru-RU" sz="3600" i="1" dirty="0">
                <a:latin typeface="Arial" pitchFamily="34" charset="0"/>
                <a:cs typeface="Arial" pitchFamily="34" charset="0"/>
              </a:rPr>
              <a:t> </a:t>
            </a:r>
            <a:endParaRPr lang="ru-RU" altLang="ru-RU" i="1" dirty="0">
              <a:latin typeface="Arial" pitchFamily="34" charset="0"/>
              <a:cs typeface="Arial" pitchFamily="34" charset="0"/>
            </a:endParaRPr>
          </a:p>
        </p:txBody>
      </p:sp>
      <p:pic>
        <p:nvPicPr>
          <p:cNvPr id="20483" name="Picture 6">
            <a:extLst>
              <a:ext uri="{FF2B5EF4-FFF2-40B4-BE49-F238E27FC236}">
                <a16:creationId xmlns:a16="http://schemas.microsoft.com/office/drawing/2014/main" id="{A2D71A75-479F-4C42-B345-7B602908E5F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068" y="1851381"/>
            <a:ext cx="5122365" cy="3841774"/>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0448558-2354-45E9-8724-0D8ABD8DA35E}"/>
              </a:ext>
            </a:extLst>
          </p:cNvPr>
          <p:cNvSpPr/>
          <p:nvPr/>
        </p:nvSpPr>
        <p:spPr>
          <a:xfrm>
            <a:off x="8096872" y="1589771"/>
            <a:ext cx="2622834" cy="523220"/>
          </a:xfrm>
          <a:prstGeom prst="rect">
            <a:avLst/>
          </a:prstGeom>
          <a:solidFill>
            <a:srgbClr val="7030A0"/>
          </a:solidFill>
          <a:ln w="57150">
            <a:solidFill>
              <a:schemeClr val="tx1"/>
            </a:solidFill>
          </a:ln>
        </p:spPr>
        <p:txBody>
          <a:bodyPr wrap="none">
            <a:spAutoFit/>
          </a:bodyPr>
          <a:lstStyle/>
          <a:p>
            <a:r>
              <a:rPr lang="lt-LT" altLang="ru-RU" sz="2800" i="1" dirty="0">
                <a:solidFill>
                  <a:srgbClr val="FFFF00"/>
                </a:solidFill>
                <a:latin typeface="Arial" pitchFamily="34" charset="0"/>
                <a:cs typeface="Arial" pitchFamily="34" charset="0"/>
              </a:rPr>
              <a:t>Skridinių rūšys:</a:t>
            </a:r>
            <a:endParaRPr lang="lt-LT" sz="2800" i="1" dirty="0">
              <a:solidFill>
                <a:srgbClr val="FFFF00"/>
              </a:solidFill>
              <a:latin typeface="Arial" pitchFamily="34" charset="0"/>
              <a:cs typeface="Arial" pitchFamily="34" charset="0"/>
            </a:endParaRPr>
          </a:p>
        </p:txBody>
      </p:sp>
      <p:pic>
        <p:nvPicPr>
          <p:cNvPr id="7" name="Picture 6">
            <a:extLst>
              <a:ext uri="{FF2B5EF4-FFF2-40B4-BE49-F238E27FC236}">
                <a16:creationId xmlns:a16="http://schemas.microsoft.com/office/drawing/2014/main" id="{C3878D0D-66A5-42A8-8751-5FFCF264D984}"/>
              </a:ext>
            </a:extLst>
          </p:cNvPr>
          <p:cNvPicPr>
            <a:picLocks noChangeAspect="1"/>
          </p:cNvPicPr>
          <p:nvPr/>
        </p:nvPicPr>
        <p:blipFill>
          <a:blip r:embed="rId3"/>
          <a:stretch>
            <a:fillRect/>
          </a:stretch>
        </p:blipFill>
        <p:spPr>
          <a:xfrm>
            <a:off x="6431994" y="3821226"/>
            <a:ext cx="5568938" cy="2394004"/>
          </a:xfrm>
          <a:prstGeom prst="rect">
            <a:avLst/>
          </a:prstGeom>
          <a:ln w="57150">
            <a:solidFill>
              <a:schemeClr val="tx1"/>
            </a:solidFill>
          </a:ln>
        </p:spPr>
      </p:pic>
      <p:sp>
        <p:nvSpPr>
          <p:cNvPr id="8" name="TextBox 7">
            <a:extLst>
              <a:ext uri="{FF2B5EF4-FFF2-40B4-BE49-F238E27FC236}">
                <a16:creationId xmlns:a16="http://schemas.microsoft.com/office/drawing/2014/main" id="{AFEBC03B-A2C6-43CD-BF0A-B15E0CD1710A}"/>
              </a:ext>
            </a:extLst>
          </p:cNvPr>
          <p:cNvSpPr txBox="1"/>
          <p:nvPr/>
        </p:nvSpPr>
        <p:spPr>
          <a:xfrm>
            <a:off x="7075759" y="2274611"/>
            <a:ext cx="4665060" cy="1384995"/>
          </a:xfrm>
          <a:prstGeom prst="rect">
            <a:avLst/>
          </a:prstGeom>
          <a:solidFill>
            <a:srgbClr val="00B0F0"/>
          </a:solidFill>
          <a:ln w="57150">
            <a:solidFill>
              <a:schemeClr val="tx1"/>
            </a:solidFill>
          </a:ln>
        </p:spPr>
        <p:txBody>
          <a:bodyPr wrap="none" rtlCol="0">
            <a:spAutoFit/>
          </a:bodyPr>
          <a:lstStyle/>
          <a:p>
            <a:pPr marL="457200" indent="-457200">
              <a:buFont typeface="Arial" panose="020B0604020202020204" pitchFamily="34" charset="0"/>
              <a:buChar char="•"/>
            </a:pPr>
            <a:r>
              <a:rPr lang="lt-LT" sz="2800" i="1" dirty="0">
                <a:latin typeface="Arial" pitchFamily="34" charset="0"/>
                <a:cs typeface="Arial" pitchFamily="34" charset="0"/>
              </a:rPr>
              <a:t>Nekilnojamasis skridinys;</a:t>
            </a:r>
          </a:p>
          <a:p>
            <a:pPr marL="457200" indent="-457200">
              <a:buFont typeface="Arial" panose="020B0604020202020204" pitchFamily="34" charset="0"/>
              <a:buChar char="•"/>
            </a:pPr>
            <a:r>
              <a:rPr lang="lt-LT" sz="2800" i="1" dirty="0">
                <a:latin typeface="Arial" pitchFamily="34" charset="0"/>
                <a:cs typeface="Arial" pitchFamily="34" charset="0"/>
              </a:rPr>
              <a:t>Kilnojamasis skridinys;</a:t>
            </a:r>
          </a:p>
          <a:p>
            <a:pPr marL="457200" indent="-457200">
              <a:buFont typeface="Arial" panose="020B0604020202020204" pitchFamily="34" charset="0"/>
              <a:buChar char="•"/>
            </a:pPr>
            <a:r>
              <a:rPr lang="lt-LT" sz="2800" i="1" dirty="0">
                <a:latin typeface="Arial" pitchFamily="34" charset="0"/>
                <a:cs typeface="Arial" pitchFamily="34" charset="0"/>
              </a:rPr>
              <a:t>Skrysčiai.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7F9B6D0F-6BB1-4028-8C6B-067D8B68E867}"/>
              </a:ext>
            </a:extLst>
          </p:cNvPr>
          <p:cNvSpPr>
            <a:spLocks noGrp="1" noChangeArrowheads="1"/>
          </p:cNvSpPr>
          <p:nvPr>
            <p:ph type="title"/>
          </p:nvPr>
        </p:nvSpPr>
        <p:spPr>
          <a:xfrm>
            <a:off x="1082161" y="184487"/>
            <a:ext cx="6057900" cy="922337"/>
          </a:xfrm>
          <a:solidFill>
            <a:srgbClr val="FFFF00"/>
          </a:solidFill>
        </p:spPr>
        <p:txBody>
          <a:bodyPr>
            <a:normAutofit fontScale="90000"/>
          </a:bodyPr>
          <a:lstStyle/>
          <a:p>
            <a:pPr algn="ctr"/>
            <a:r>
              <a:rPr lang="lt-LT" altLang="ru-RU" b="1" i="1" dirty="0">
                <a:latin typeface="Arial" pitchFamily="34" charset="0"/>
                <a:cs typeface="Arial" pitchFamily="34" charset="0"/>
              </a:rPr>
              <a:t>Nekilnojamasis skridinys:</a:t>
            </a:r>
            <a:endParaRPr lang="ru-RU" altLang="ru-RU" b="1" i="1" dirty="0">
              <a:latin typeface="Arial" pitchFamily="34" charset="0"/>
              <a:cs typeface="Arial" pitchFamily="34" charset="0"/>
            </a:endParaRPr>
          </a:p>
        </p:txBody>
      </p:sp>
      <p:sp>
        <p:nvSpPr>
          <p:cNvPr id="22531" name="Content Placeholder 2">
            <a:extLst>
              <a:ext uri="{FF2B5EF4-FFF2-40B4-BE49-F238E27FC236}">
                <a16:creationId xmlns:a16="http://schemas.microsoft.com/office/drawing/2014/main" id="{6B6B1569-27EF-4841-9098-2AEE9F609CBA}"/>
              </a:ext>
            </a:extLst>
          </p:cNvPr>
          <p:cNvSpPr>
            <a:spLocks noGrp="1"/>
          </p:cNvSpPr>
          <p:nvPr>
            <p:ph idx="1"/>
          </p:nvPr>
        </p:nvSpPr>
        <p:spPr>
          <a:xfrm>
            <a:off x="750627" y="1174750"/>
            <a:ext cx="6512187" cy="2038350"/>
          </a:xfrm>
          <a:solidFill>
            <a:srgbClr val="92D050"/>
          </a:solidFill>
          <a:ln w="57150">
            <a:solidFill>
              <a:schemeClr val="tx1"/>
            </a:solidFill>
            <a:miter lim="800000"/>
            <a:headEnd/>
            <a:tailEnd/>
          </a:ln>
        </p:spPr>
        <p:txBody>
          <a:bodyPr/>
          <a:lstStyle/>
          <a:p>
            <a:pPr marL="0" indent="0" algn="just">
              <a:buNone/>
            </a:pPr>
            <a:r>
              <a:rPr lang="lt-LT" altLang="lt-LT" dirty="0">
                <a:latin typeface="Arial" pitchFamily="34" charset="0"/>
                <a:cs typeface="Arial" pitchFamily="34" charset="0"/>
              </a:rPr>
              <a:t>Užmautas ant </a:t>
            </a:r>
            <a:r>
              <a:rPr lang="lt-LT" altLang="lt-LT" b="1" dirty="0">
                <a:latin typeface="Arial" pitchFamily="34" charset="0"/>
                <a:cs typeface="Arial" pitchFamily="34" charset="0"/>
              </a:rPr>
              <a:t>nejudančios</a:t>
            </a:r>
            <a:r>
              <a:rPr lang="lt-LT" altLang="lt-LT" dirty="0">
                <a:latin typeface="Arial" pitchFamily="34" charset="0"/>
                <a:cs typeface="Arial" pitchFamily="34" charset="0"/>
              </a:rPr>
              <a:t> ašies. </a:t>
            </a:r>
          </a:p>
          <a:p>
            <a:pPr marL="0" indent="0" algn="just">
              <a:buNone/>
            </a:pPr>
            <a:r>
              <a:rPr lang="lt-LT" altLang="lt-LT" dirty="0">
                <a:latin typeface="Arial" pitchFamily="34" charset="0"/>
                <a:cs typeface="Arial" pitchFamily="34" charset="0"/>
              </a:rPr>
              <a:t>Jėgos </a:t>
            </a:r>
            <a:r>
              <a:rPr lang="lt-LT" altLang="lt-LT" u="sng" dirty="0">
                <a:latin typeface="Arial" pitchFamily="34" charset="0"/>
                <a:cs typeface="Arial" pitchFamily="34" charset="0"/>
              </a:rPr>
              <a:t>nelaimima</a:t>
            </a:r>
            <a:r>
              <a:rPr lang="lt-LT" altLang="lt-LT" dirty="0">
                <a:latin typeface="Arial" pitchFamily="34" charset="0"/>
                <a:cs typeface="Arial" pitchFamily="34" charset="0"/>
              </a:rPr>
              <a:t>, tik pakeičiama jos </a:t>
            </a:r>
            <a:r>
              <a:rPr lang="lt-LT" altLang="lt-LT" u="sng" dirty="0">
                <a:latin typeface="Arial" pitchFamily="34" charset="0"/>
                <a:cs typeface="Arial" pitchFamily="34" charset="0"/>
              </a:rPr>
              <a:t>kryptis</a:t>
            </a:r>
            <a:r>
              <a:rPr lang="lt-LT" altLang="lt-LT" dirty="0">
                <a:latin typeface="Arial" pitchFamily="34" charset="0"/>
                <a:cs typeface="Arial" pitchFamily="34" charset="0"/>
              </a:rPr>
              <a:t>.</a:t>
            </a:r>
            <a:endParaRPr lang="ru-RU" altLang="ru-RU" dirty="0">
              <a:latin typeface="Arial" pitchFamily="34" charset="0"/>
              <a:cs typeface="Arial" pitchFamily="34" charset="0"/>
            </a:endParaRPr>
          </a:p>
        </p:txBody>
      </p:sp>
      <p:pic>
        <p:nvPicPr>
          <p:cNvPr id="22532" name="Picture 11">
            <a:extLst>
              <a:ext uri="{FF2B5EF4-FFF2-40B4-BE49-F238E27FC236}">
                <a16:creationId xmlns:a16="http://schemas.microsoft.com/office/drawing/2014/main" id="{91A39B2E-9B0B-4281-85DA-2CF553A7F6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529" y="1215175"/>
            <a:ext cx="1968224" cy="2124723"/>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533" name="Rectangle 7">
            <a:extLst>
              <a:ext uri="{FF2B5EF4-FFF2-40B4-BE49-F238E27FC236}">
                <a16:creationId xmlns:a16="http://schemas.microsoft.com/office/drawing/2014/main" id="{6F1E3AE3-6FD3-4165-B78F-ADA890C245CF}"/>
              </a:ext>
            </a:extLst>
          </p:cNvPr>
          <p:cNvSpPr>
            <a:spLocks noChangeArrowheads="1"/>
          </p:cNvSpPr>
          <p:nvPr/>
        </p:nvSpPr>
        <p:spPr bwMode="auto">
          <a:xfrm>
            <a:off x="3268260" y="5926138"/>
            <a:ext cx="2870200" cy="461962"/>
          </a:xfrm>
          <a:prstGeom prst="rect">
            <a:avLst/>
          </a:prstGeom>
          <a:solidFill>
            <a:srgbClr val="CCFF99"/>
          </a:solidFill>
          <a:ln w="57150">
            <a:solidFill>
              <a:schemeClr val="accent6">
                <a:lumMod val="50000"/>
              </a:schemeClr>
            </a:solidFill>
            <a:miter lim="800000"/>
            <a:headEnd/>
            <a:tailEnd/>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ru-RU" sz="2400" dirty="0"/>
              <a:t>Kelio nepralaimima</a:t>
            </a:r>
            <a:r>
              <a:rPr lang="lt-LT" altLang="ru-RU" dirty="0"/>
              <a:t>.</a:t>
            </a:r>
            <a:endParaRPr lang="ru-RU" altLang="ru-RU" dirty="0"/>
          </a:p>
        </p:txBody>
      </p:sp>
      <p:graphicFrame>
        <p:nvGraphicFramePr>
          <p:cNvPr id="22534" name="Object 4">
            <a:extLst>
              <a:ext uri="{FF2B5EF4-FFF2-40B4-BE49-F238E27FC236}">
                <a16:creationId xmlns:a16="http://schemas.microsoft.com/office/drawing/2014/main" id="{76F57E4B-04CD-431C-A69F-03D103703D07}"/>
              </a:ext>
            </a:extLst>
          </p:cNvPr>
          <p:cNvGraphicFramePr>
            <a:graphicFrameLocks noChangeAspect="1"/>
          </p:cNvGraphicFramePr>
          <p:nvPr>
            <p:extLst>
              <p:ext uri="{D42A27DB-BD31-4B8C-83A1-F6EECF244321}">
                <p14:modId xmlns:p14="http://schemas.microsoft.com/office/powerpoint/2010/main" val="920329627"/>
              </p:ext>
            </p:extLst>
          </p:nvPr>
        </p:nvGraphicFramePr>
        <p:xfrm>
          <a:off x="3268260" y="3629818"/>
          <a:ext cx="1709738" cy="801688"/>
        </p:xfrm>
        <a:graphic>
          <a:graphicData uri="http://schemas.openxmlformats.org/presentationml/2006/ole">
            <mc:AlternateContent xmlns:mc="http://schemas.openxmlformats.org/markup-compatibility/2006">
              <mc:Choice xmlns:v="urn:schemas-microsoft-com:vml" Requires="v">
                <p:oleObj name="Lygtis" r:id="rId4" imgW="457200" imgH="215640" progId="Equation.3">
                  <p:embed/>
                </p:oleObj>
              </mc:Choice>
              <mc:Fallback>
                <p:oleObj name="Lygtis" r:id="rId4" imgW="457200" imgH="215640" progId="Equation.3">
                  <p:embed/>
                  <p:pic>
                    <p:nvPicPr>
                      <p:cNvPr id="22534" name="Object 4">
                        <a:extLst>
                          <a:ext uri="{FF2B5EF4-FFF2-40B4-BE49-F238E27FC236}">
                            <a16:creationId xmlns:a16="http://schemas.microsoft.com/office/drawing/2014/main" id="{76F57E4B-04CD-431C-A69F-03D103703D07}"/>
                          </a:ext>
                        </a:extLst>
                      </p:cNvPr>
                      <p:cNvPicPr>
                        <a:picLocks noChangeAspect="1" noChangeArrowheads="1"/>
                      </p:cNvPicPr>
                      <p:nvPr/>
                    </p:nvPicPr>
                    <p:blipFill>
                      <a:blip r:embed="rId5"/>
                      <a:srcRect/>
                      <a:stretch>
                        <a:fillRect/>
                      </a:stretch>
                    </p:blipFill>
                    <p:spPr bwMode="auto">
                      <a:xfrm>
                        <a:off x="3268260" y="3629818"/>
                        <a:ext cx="1709738" cy="801688"/>
                      </a:xfrm>
                      <a:prstGeom prst="rect">
                        <a:avLst/>
                      </a:prstGeom>
                      <a:solidFill>
                        <a:srgbClr val="CCFF99"/>
                      </a:solidFill>
                      <a:ln w="57150">
                        <a:solidFill>
                          <a:schemeClr val="accent6">
                            <a:lumMod val="50000"/>
                          </a:schemeClr>
                        </a:solidFill>
                        <a:miter lim="800000"/>
                        <a:headEnd/>
                        <a:tailEnd/>
                      </a:ln>
                    </p:spPr>
                  </p:pic>
                </p:oleObj>
              </mc:Fallback>
            </mc:AlternateContent>
          </a:graphicData>
        </a:graphic>
      </p:graphicFrame>
      <p:graphicFrame>
        <p:nvGraphicFramePr>
          <p:cNvPr id="22535" name="Objektas 1">
            <a:extLst>
              <a:ext uri="{FF2B5EF4-FFF2-40B4-BE49-F238E27FC236}">
                <a16:creationId xmlns:a16="http://schemas.microsoft.com/office/drawing/2014/main" id="{7500472C-674C-4997-B1DE-09055C374492}"/>
              </a:ext>
            </a:extLst>
          </p:cNvPr>
          <p:cNvGraphicFramePr>
            <a:graphicFrameLocks noChangeAspect="1"/>
          </p:cNvGraphicFramePr>
          <p:nvPr>
            <p:extLst>
              <p:ext uri="{D42A27DB-BD31-4B8C-83A1-F6EECF244321}">
                <p14:modId xmlns:p14="http://schemas.microsoft.com/office/powerpoint/2010/main" val="3236264728"/>
              </p:ext>
            </p:extLst>
          </p:nvPr>
        </p:nvGraphicFramePr>
        <p:xfrm>
          <a:off x="3268260" y="4861193"/>
          <a:ext cx="1903413" cy="700088"/>
        </p:xfrm>
        <a:graphic>
          <a:graphicData uri="http://schemas.openxmlformats.org/presentationml/2006/ole">
            <mc:AlternateContent xmlns:mc="http://schemas.openxmlformats.org/markup-compatibility/2006">
              <mc:Choice xmlns:v="urn:schemas-microsoft-com:vml" Requires="v">
                <p:oleObj name="Lygtis" r:id="rId6" imgW="469800" imgH="215640" progId="Equation.3">
                  <p:embed/>
                </p:oleObj>
              </mc:Choice>
              <mc:Fallback>
                <p:oleObj name="Lygtis" r:id="rId6" imgW="469800" imgH="215640" progId="Equation.3">
                  <p:embed/>
                  <p:pic>
                    <p:nvPicPr>
                      <p:cNvPr id="22535" name="Objektas 1">
                        <a:extLst>
                          <a:ext uri="{FF2B5EF4-FFF2-40B4-BE49-F238E27FC236}">
                            <a16:creationId xmlns:a16="http://schemas.microsoft.com/office/drawing/2014/main" id="{7500472C-674C-4997-B1DE-09055C374492}"/>
                          </a:ext>
                        </a:extLst>
                      </p:cNvPr>
                      <p:cNvPicPr>
                        <a:picLocks noChangeAspect="1" noChangeArrowheads="1"/>
                      </p:cNvPicPr>
                      <p:nvPr/>
                    </p:nvPicPr>
                    <p:blipFill>
                      <a:blip r:embed="rId7"/>
                      <a:srcRect/>
                      <a:stretch>
                        <a:fillRect/>
                      </a:stretch>
                    </p:blipFill>
                    <p:spPr bwMode="auto">
                      <a:xfrm>
                        <a:off x="3268260" y="4861193"/>
                        <a:ext cx="1903413" cy="700088"/>
                      </a:xfrm>
                      <a:prstGeom prst="rect">
                        <a:avLst/>
                      </a:prstGeom>
                      <a:solidFill>
                        <a:srgbClr val="CCFF99"/>
                      </a:solidFill>
                      <a:ln w="57150">
                        <a:solidFill>
                          <a:schemeClr val="accent6">
                            <a:lumMod val="50000"/>
                          </a:schemeClr>
                        </a:solidFill>
                        <a:miter lim="800000"/>
                        <a:headEnd/>
                        <a:tailEnd/>
                      </a:ln>
                    </p:spPr>
                  </p:pic>
                </p:oleObj>
              </mc:Fallback>
            </mc:AlternateContent>
          </a:graphicData>
        </a:graphic>
      </p:graphicFrame>
      <p:pic>
        <p:nvPicPr>
          <p:cNvPr id="22536" name="Paveikslėlis 2">
            <a:extLst>
              <a:ext uri="{FF2B5EF4-FFF2-40B4-BE49-F238E27FC236}">
                <a16:creationId xmlns:a16="http://schemas.microsoft.com/office/drawing/2014/main" id="{39FAF315-8BBE-47E8-A2BC-F24D5B64E97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913277" y="3705651"/>
            <a:ext cx="1955476" cy="268245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7" name="Paveikslėlis 3">
            <a:extLst>
              <a:ext uri="{FF2B5EF4-FFF2-40B4-BE49-F238E27FC236}">
                <a16:creationId xmlns:a16="http://schemas.microsoft.com/office/drawing/2014/main" id="{94544300-C6B9-48C8-931F-9DF984CE5AE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73068" y="3629818"/>
            <a:ext cx="2150786" cy="2909887"/>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093795FF-3BEF-4A59-9044-CFB48F1B4FF5}"/>
              </a:ext>
            </a:extLst>
          </p:cNvPr>
          <p:cNvSpPr>
            <a:spLocks noGrp="1" noChangeArrowheads="1"/>
          </p:cNvSpPr>
          <p:nvPr>
            <p:ph type="title"/>
          </p:nvPr>
        </p:nvSpPr>
        <p:spPr>
          <a:xfrm>
            <a:off x="1774825" y="325439"/>
            <a:ext cx="6121400" cy="708025"/>
          </a:xfrm>
        </p:spPr>
        <p:txBody>
          <a:bodyPr/>
          <a:lstStyle/>
          <a:p>
            <a:r>
              <a:rPr lang="lt-LT" altLang="ru-RU" b="1" i="1" dirty="0">
                <a:latin typeface="Times New Roman" panose="02020603050405020304" pitchFamily="18" charset="0"/>
                <a:cs typeface="Times New Roman" panose="02020603050405020304" pitchFamily="18" charset="0"/>
              </a:rPr>
              <a:t>Kilnojamasis skridinys:</a:t>
            </a:r>
            <a:endParaRPr lang="ru-RU" altLang="ru-RU" b="1" i="1" dirty="0"/>
          </a:p>
        </p:txBody>
      </p:sp>
      <p:sp>
        <p:nvSpPr>
          <p:cNvPr id="23555" name="Content Placeholder 2">
            <a:extLst>
              <a:ext uri="{FF2B5EF4-FFF2-40B4-BE49-F238E27FC236}">
                <a16:creationId xmlns:a16="http://schemas.microsoft.com/office/drawing/2014/main" id="{D4A5A731-5A81-417B-A5D5-B622E3E14C6B}"/>
              </a:ext>
            </a:extLst>
          </p:cNvPr>
          <p:cNvSpPr>
            <a:spLocks noGrp="1" noChangeArrowheads="1"/>
          </p:cNvSpPr>
          <p:nvPr>
            <p:ph idx="1"/>
          </p:nvPr>
        </p:nvSpPr>
        <p:spPr>
          <a:xfrm>
            <a:off x="519716" y="1168400"/>
            <a:ext cx="5195888" cy="2260600"/>
          </a:xfrm>
          <a:solidFill>
            <a:srgbClr val="CCFF99"/>
          </a:solidFill>
          <a:ln>
            <a:solidFill>
              <a:srgbClr val="0070C0"/>
            </a:solidFill>
            <a:miter lim="800000"/>
            <a:headEnd/>
            <a:tailEnd/>
          </a:ln>
        </p:spPr>
        <p:txBody>
          <a:bodyPr/>
          <a:lstStyle/>
          <a:p>
            <a:pPr marL="0" indent="0" algn="just">
              <a:buNone/>
            </a:pPr>
            <a:r>
              <a:rPr lang="lt-LT" altLang="lt-LT" dirty="0"/>
              <a:t>Niekur </a:t>
            </a:r>
            <a:r>
              <a:rPr lang="lt-LT" altLang="lt-LT" b="1" dirty="0"/>
              <a:t>neįtvirtintas</a:t>
            </a:r>
            <a:r>
              <a:rPr lang="lt-LT" altLang="lt-LT" dirty="0"/>
              <a:t>, kyla kartu su pasvarais. </a:t>
            </a:r>
          </a:p>
          <a:p>
            <a:pPr marL="0" indent="0" algn="just">
              <a:buNone/>
            </a:pPr>
            <a:r>
              <a:rPr lang="lt-LT" altLang="lt-LT" dirty="0"/>
              <a:t>Laimima </a:t>
            </a:r>
            <a:r>
              <a:rPr lang="lt-LT" altLang="lt-LT" u="sng" dirty="0"/>
              <a:t>dvigubai</a:t>
            </a:r>
            <a:r>
              <a:rPr lang="lt-LT" altLang="lt-LT" dirty="0"/>
              <a:t> jėgos, bet pralaimima </a:t>
            </a:r>
            <a:r>
              <a:rPr lang="lt-LT" altLang="lt-LT" u="sng" dirty="0"/>
              <a:t>dvigubai</a:t>
            </a:r>
            <a:r>
              <a:rPr lang="lt-LT" altLang="lt-LT" dirty="0"/>
              <a:t> kelio.</a:t>
            </a:r>
            <a:endParaRPr lang="ru-RU" altLang="ru-RU" dirty="0"/>
          </a:p>
        </p:txBody>
      </p:sp>
      <p:pic>
        <p:nvPicPr>
          <p:cNvPr id="23556" name="Picture 6">
            <a:extLst>
              <a:ext uri="{FF2B5EF4-FFF2-40B4-BE49-F238E27FC236}">
                <a16:creationId xmlns:a16="http://schemas.microsoft.com/office/drawing/2014/main" id="{C34AD907-BCC2-4A96-BA02-F6BB94988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8364" y="2024856"/>
            <a:ext cx="2159000" cy="2808288"/>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23557" name="Object 4">
            <a:extLst>
              <a:ext uri="{FF2B5EF4-FFF2-40B4-BE49-F238E27FC236}">
                <a16:creationId xmlns:a16="http://schemas.microsoft.com/office/drawing/2014/main" id="{93A83048-605C-47C7-9E78-88BCB82A80B9}"/>
              </a:ext>
            </a:extLst>
          </p:cNvPr>
          <p:cNvGraphicFramePr>
            <a:graphicFrameLocks noChangeAspect="1"/>
          </p:cNvGraphicFramePr>
          <p:nvPr>
            <p:extLst>
              <p:ext uri="{D42A27DB-BD31-4B8C-83A1-F6EECF244321}">
                <p14:modId xmlns:p14="http://schemas.microsoft.com/office/powerpoint/2010/main" val="2003752488"/>
              </p:ext>
            </p:extLst>
          </p:nvPr>
        </p:nvGraphicFramePr>
        <p:xfrm>
          <a:off x="3072037" y="5219635"/>
          <a:ext cx="2584450" cy="782637"/>
        </p:xfrm>
        <a:graphic>
          <a:graphicData uri="http://schemas.openxmlformats.org/presentationml/2006/ole">
            <mc:AlternateContent xmlns:mc="http://schemas.openxmlformats.org/markup-compatibility/2006">
              <mc:Choice xmlns:v="urn:schemas-microsoft-com:vml" Requires="v">
                <p:oleObj name="Equation" r:id="rId3" imgW="583693" imgH="177646" progId="Equation.3">
                  <p:embed/>
                </p:oleObj>
              </mc:Choice>
              <mc:Fallback>
                <p:oleObj name="Equation" r:id="rId3" imgW="583693" imgH="177646" progId="Equation.3">
                  <p:embed/>
                  <p:pic>
                    <p:nvPicPr>
                      <p:cNvPr id="23557" name="Object 4">
                        <a:extLst>
                          <a:ext uri="{FF2B5EF4-FFF2-40B4-BE49-F238E27FC236}">
                            <a16:creationId xmlns:a16="http://schemas.microsoft.com/office/drawing/2014/main" id="{93A83048-605C-47C7-9E78-88BCB82A80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037" y="5219635"/>
                        <a:ext cx="2584450" cy="782637"/>
                      </a:xfrm>
                      <a:prstGeom prst="rect">
                        <a:avLst/>
                      </a:prstGeom>
                      <a:solidFill>
                        <a:srgbClr val="CCFF99"/>
                      </a:solidFill>
                      <a:ln w="57150">
                        <a:solidFill>
                          <a:schemeClr val="accent6">
                            <a:lumMod val="50000"/>
                          </a:schemeClr>
                        </a:solidFill>
                        <a:miter lim="800000"/>
                        <a:headEnd/>
                        <a:tailEnd/>
                      </a:ln>
                    </p:spPr>
                  </p:pic>
                </p:oleObj>
              </mc:Fallback>
            </mc:AlternateContent>
          </a:graphicData>
        </a:graphic>
      </p:graphicFrame>
      <p:graphicFrame>
        <p:nvGraphicFramePr>
          <p:cNvPr id="23558" name="Objektas 2">
            <a:extLst>
              <a:ext uri="{FF2B5EF4-FFF2-40B4-BE49-F238E27FC236}">
                <a16:creationId xmlns:a16="http://schemas.microsoft.com/office/drawing/2014/main" id="{0E5C362C-BF3C-4A73-B576-EE91454A69D2}"/>
              </a:ext>
            </a:extLst>
          </p:cNvPr>
          <p:cNvGraphicFramePr>
            <a:graphicFrameLocks noChangeAspect="1"/>
          </p:cNvGraphicFramePr>
          <p:nvPr>
            <p:extLst>
              <p:ext uri="{D42A27DB-BD31-4B8C-83A1-F6EECF244321}">
                <p14:modId xmlns:p14="http://schemas.microsoft.com/office/powerpoint/2010/main" val="2148066718"/>
              </p:ext>
            </p:extLst>
          </p:nvPr>
        </p:nvGraphicFramePr>
        <p:xfrm>
          <a:off x="3072998" y="3707635"/>
          <a:ext cx="1995488" cy="801687"/>
        </p:xfrm>
        <a:graphic>
          <a:graphicData uri="http://schemas.openxmlformats.org/presentationml/2006/ole">
            <mc:AlternateContent xmlns:mc="http://schemas.openxmlformats.org/markup-compatibility/2006">
              <mc:Choice xmlns:v="urn:schemas-microsoft-com:vml" Requires="v">
                <p:oleObj name="Lygtis" r:id="rId5" imgW="533160" imgH="215640" progId="Equation.3">
                  <p:embed/>
                </p:oleObj>
              </mc:Choice>
              <mc:Fallback>
                <p:oleObj name="Lygtis" r:id="rId5" imgW="533160" imgH="215640" progId="Equation.3">
                  <p:embed/>
                  <p:pic>
                    <p:nvPicPr>
                      <p:cNvPr id="23558" name="Objektas 2">
                        <a:extLst>
                          <a:ext uri="{FF2B5EF4-FFF2-40B4-BE49-F238E27FC236}">
                            <a16:creationId xmlns:a16="http://schemas.microsoft.com/office/drawing/2014/main" id="{0E5C362C-BF3C-4A73-B576-EE91454A69D2}"/>
                          </a:ext>
                        </a:extLst>
                      </p:cNvPr>
                      <p:cNvPicPr>
                        <a:picLocks noChangeAspect="1" noChangeArrowheads="1"/>
                      </p:cNvPicPr>
                      <p:nvPr/>
                    </p:nvPicPr>
                    <p:blipFill>
                      <a:blip r:embed="rId6"/>
                      <a:srcRect/>
                      <a:stretch>
                        <a:fillRect/>
                      </a:stretch>
                    </p:blipFill>
                    <p:spPr bwMode="auto">
                      <a:xfrm>
                        <a:off x="3072998" y="3707635"/>
                        <a:ext cx="1995488" cy="801687"/>
                      </a:xfrm>
                      <a:prstGeom prst="rect">
                        <a:avLst/>
                      </a:prstGeom>
                      <a:solidFill>
                        <a:srgbClr val="CCFF99"/>
                      </a:solidFill>
                      <a:ln w="57150">
                        <a:solidFill>
                          <a:schemeClr val="accent6">
                            <a:lumMod val="50000"/>
                          </a:schemeClr>
                        </a:solidFill>
                        <a:miter lim="800000"/>
                        <a:headEnd/>
                        <a:tailEnd/>
                      </a:ln>
                    </p:spPr>
                  </p:pic>
                </p:oleObj>
              </mc:Fallback>
            </mc:AlternateContent>
          </a:graphicData>
        </a:graphic>
      </p:graphicFrame>
      <p:pic>
        <p:nvPicPr>
          <p:cNvPr id="23559" name="Paveikslėlis 3">
            <a:extLst>
              <a:ext uri="{FF2B5EF4-FFF2-40B4-BE49-F238E27FC236}">
                <a16:creationId xmlns:a16="http://schemas.microsoft.com/office/drawing/2014/main" id="{6FB1D4FB-5A6F-4ADB-A733-C43DB861EC4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344338" y="2024856"/>
            <a:ext cx="2097145" cy="2808288"/>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560" name="Paveikslėlis 4">
            <a:extLst>
              <a:ext uri="{FF2B5EF4-FFF2-40B4-BE49-F238E27FC236}">
                <a16:creationId xmlns:a16="http://schemas.microsoft.com/office/drawing/2014/main" id="{ECD901F5-4B12-45D9-A86E-7306698BFD0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88514" y="3676178"/>
            <a:ext cx="2141805" cy="2631708"/>
          </a:xfrm>
          <a:prstGeom prst="rect">
            <a:avLst/>
          </a:prstGeom>
          <a:noFill/>
          <a:ln w="57150">
            <a:solidFill>
              <a:schemeClr val="accent6">
                <a:lumMod val="50000"/>
              </a:schemeClr>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05332E61-88B2-4DF7-93FE-E293149AF4A9}"/>
              </a:ext>
            </a:extLst>
          </p:cNvPr>
          <p:cNvSpPr>
            <a:spLocks noGrp="1" noChangeArrowheads="1"/>
          </p:cNvSpPr>
          <p:nvPr>
            <p:ph type="title"/>
          </p:nvPr>
        </p:nvSpPr>
        <p:spPr>
          <a:xfrm>
            <a:off x="1847850" y="333375"/>
            <a:ext cx="3970338" cy="1143000"/>
          </a:xfrm>
        </p:spPr>
        <p:txBody>
          <a:bodyPr/>
          <a:lstStyle/>
          <a:p>
            <a:r>
              <a:rPr lang="lt-LT" altLang="ru-RU" b="1" i="1" dirty="0"/>
              <a:t>Skrysčiai</a:t>
            </a:r>
            <a:r>
              <a:rPr lang="en-US" altLang="ru-RU" b="1" i="1" dirty="0"/>
              <a:t>:</a:t>
            </a:r>
            <a:endParaRPr lang="ru-RU" altLang="ru-RU" i="1" dirty="0"/>
          </a:p>
        </p:txBody>
      </p:sp>
      <p:sp>
        <p:nvSpPr>
          <p:cNvPr id="24579" name="Content Placeholder 2">
            <a:extLst>
              <a:ext uri="{FF2B5EF4-FFF2-40B4-BE49-F238E27FC236}">
                <a16:creationId xmlns:a16="http://schemas.microsoft.com/office/drawing/2014/main" id="{79077EF4-A75C-4D80-B845-8482036C2A36}"/>
              </a:ext>
            </a:extLst>
          </p:cNvPr>
          <p:cNvSpPr>
            <a:spLocks noGrp="1"/>
          </p:cNvSpPr>
          <p:nvPr>
            <p:ph idx="1"/>
          </p:nvPr>
        </p:nvSpPr>
        <p:spPr>
          <a:xfrm>
            <a:off x="1981200" y="1268414"/>
            <a:ext cx="8229600" cy="1468437"/>
          </a:xfrm>
          <a:solidFill>
            <a:srgbClr val="CCFF99"/>
          </a:solidFill>
          <a:ln>
            <a:solidFill>
              <a:srgbClr val="0070C0"/>
            </a:solidFill>
            <a:miter lim="800000"/>
            <a:headEnd/>
            <a:tailEnd/>
          </a:ln>
        </p:spPr>
        <p:txBody>
          <a:bodyPr/>
          <a:lstStyle/>
          <a:p>
            <a:pPr algn="just"/>
            <a:r>
              <a:rPr lang="lt-LT" altLang="ru-RU" b="1" dirty="0"/>
              <a:t> Skrysčiai</a:t>
            </a:r>
            <a:r>
              <a:rPr lang="lt-LT" altLang="ru-RU" dirty="0"/>
              <a:t> – krovinių kėlimo įrenginys, sudarytas iš kilnojamųjų ir nekilnojamųjų skridinių.</a:t>
            </a:r>
            <a:endParaRPr lang="ru-RU" altLang="ru-RU" dirty="0"/>
          </a:p>
        </p:txBody>
      </p:sp>
      <p:pic>
        <p:nvPicPr>
          <p:cNvPr id="24580" name="Picture 4">
            <a:extLst>
              <a:ext uri="{FF2B5EF4-FFF2-40B4-BE49-F238E27FC236}">
                <a16:creationId xmlns:a16="http://schemas.microsoft.com/office/drawing/2014/main" id="{1B8BBD2D-8C5E-48C2-9633-D20BCEBDE2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21438" y="3500439"/>
            <a:ext cx="3744912" cy="2809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581" name="Paveikslėlis 1">
            <a:extLst>
              <a:ext uri="{FF2B5EF4-FFF2-40B4-BE49-F238E27FC236}">
                <a16:creationId xmlns:a16="http://schemas.microsoft.com/office/drawing/2014/main" id="{672C7E7D-988E-4811-A21E-CC30B6F20E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79651" y="3500438"/>
            <a:ext cx="3630613" cy="2722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BF4063E8-BDC3-4662-A52D-EEA7598F6964}"/>
              </a:ext>
            </a:extLst>
          </p:cNvPr>
          <p:cNvSpPr>
            <a:spLocks noGrp="1"/>
          </p:cNvSpPr>
          <p:nvPr>
            <p:ph idx="1"/>
          </p:nvPr>
        </p:nvSpPr>
        <p:spPr>
          <a:xfrm>
            <a:off x="873918" y="312738"/>
            <a:ext cx="10672087" cy="1152525"/>
          </a:xfrm>
          <a:solidFill>
            <a:srgbClr val="CCFF99"/>
          </a:solidFill>
          <a:ln>
            <a:solidFill>
              <a:srgbClr val="0070C0"/>
            </a:solidFill>
            <a:miter lim="800000"/>
            <a:headEnd/>
            <a:tailEnd/>
          </a:ln>
        </p:spPr>
        <p:txBody>
          <a:bodyPr/>
          <a:lstStyle/>
          <a:p>
            <a:pPr marL="0" indent="0" algn="just">
              <a:buNone/>
            </a:pPr>
            <a:r>
              <a:rPr lang="lt-LT" altLang="lt-LT" dirty="0"/>
              <a:t>Laimima dvigubai daugiau kiek yra kilnojamųjų skridinių.</a:t>
            </a:r>
            <a:endParaRPr lang="ru-RU" altLang="lt-LT" dirty="0"/>
          </a:p>
        </p:txBody>
      </p:sp>
      <p:pic>
        <p:nvPicPr>
          <p:cNvPr id="25603" name="Picture 5" descr="Polispasto2">
            <a:extLst>
              <a:ext uri="{FF2B5EF4-FFF2-40B4-BE49-F238E27FC236}">
                <a16:creationId xmlns:a16="http://schemas.microsoft.com/office/drawing/2014/main" id="{FE7F048B-6028-449E-9143-70376D03A1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773239"/>
            <a:ext cx="2811462" cy="449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4" name="Picture 7" descr="movblok">
            <a:extLst>
              <a:ext uri="{FF2B5EF4-FFF2-40B4-BE49-F238E27FC236}">
                <a16:creationId xmlns:a16="http://schemas.microsoft.com/office/drawing/2014/main" id="{630683D9-1ECD-4E1E-9904-8A592AA6B23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232400" y="1900238"/>
            <a:ext cx="2090738"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AutoShape 5" descr="Pulley Problems">
            <a:extLst>
              <a:ext uri="{FF2B5EF4-FFF2-40B4-BE49-F238E27FC236}">
                <a16:creationId xmlns:a16="http://schemas.microsoft.com/office/drawing/2014/main" id="{1ECB68D5-2165-4736-98DA-F40452DFD265}"/>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lt-LT" altLang="lt-LT" dirty="0"/>
          </a:p>
        </p:txBody>
      </p:sp>
      <p:sp>
        <p:nvSpPr>
          <p:cNvPr id="25606" name="AutoShape 7" descr="Pulley Problems">
            <a:extLst>
              <a:ext uri="{FF2B5EF4-FFF2-40B4-BE49-F238E27FC236}">
                <a16:creationId xmlns:a16="http://schemas.microsoft.com/office/drawing/2014/main" id="{8984EDB3-5062-4F7B-8384-90E4840013ED}"/>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lt-LT" altLang="lt-LT" dirty="0"/>
          </a:p>
        </p:txBody>
      </p:sp>
      <p:pic>
        <p:nvPicPr>
          <p:cNvPr id="25607" name="Picture 8">
            <a:extLst>
              <a:ext uri="{FF2B5EF4-FFF2-40B4-BE49-F238E27FC236}">
                <a16:creationId xmlns:a16="http://schemas.microsoft.com/office/drawing/2014/main" id="{571F2C88-5CFD-41EF-9477-18AEF074A2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1763" y="1773239"/>
            <a:ext cx="2381250"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122" name="Content Placeholder 2">
            <a:extLst>
              <a:ext uri="{FF2B5EF4-FFF2-40B4-BE49-F238E27FC236}">
                <a16:creationId xmlns:a16="http://schemas.microsoft.com/office/drawing/2014/main" id="{28A7395E-D6CF-4D75-992F-8E91B17E97D9}"/>
              </a:ext>
            </a:extLst>
          </p:cNvPr>
          <p:cNvSpPr>
            <a:spLocks noGrp="1"/>
          </p:cNvSpPr>
          <p:nvPr>
            <p:ph idx="1"/>
          </p:nvPr>
        </p:nvSpPr>
        <p:spPr>
          <a:xfrm>
            <a:off x="368710" y="363793"/>
            <a:ext cx="6553201" cy="1034487"/>
          </a:xfrm>
          <a:solidFill>
            <a:srgbClr val="CCFF99"/>
          </a:solidFill>
          <a:ln>
            <a:solidFill>
              <a:srgbClr val="0070C0"/>
            </a:solidFill>
            <a:miter lim="800000"/>
            <a:headEnd/>
            <a:tailEnd/>
          </a:ln>
        </p:spPr>
        <p:txBody>
          <a:bodyPr/>
          <a:lstStyle/>
          <a:p>
            <a:r>
              <a:rPr lang="lt-LT" altLang="lt-LT" dirty="0"/>
              <a:t>Plokštuma, sudaranti smailųjį kampą su horizontu, vadinama </a:t>
            </a:r>
            <a:r>
              <a:rPr lang="lt-LT" altLang="lt-LT" b="1" dirty="0"/>
              <a:t>nuožulniąja.</a:t>
            </a:r>
          </a:p>
          <a:p>
            <a:endParaRPr lang="ru-RU" altLang="ru-RU" dirty="0"/>
          </a:p>
        </p:txBody>
      </p:sp>
      <p:pic>
        <p:nvPicPr>
          <p:cNvPr id="5123" name="Picture 7" descr="A picture containing guitar, man, table&#10;&#10;Description automatically generated">
            <a:extLst>
              <a:ext uri="{FF2B5EF4-FFF2-40B4-BE49-F238E27FC236}">
                <a16:creationId xmlns:a16="http://schemas.microsoft.com/office/drawing/2014/main" id="{9F94D03D-4698-4117-B120-B4302A3ED3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8710" y="1790700"/>
            <a:ext cx="5462587" cy="3276600"/>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id="{9D436755-D6A3-E306-D9A0-F227E0C53ECA}"/>
              </a:ext>
            </a:extLst>
          </p:cNvPr>
          <p:cNvSpPr/>
          <p:nvPr/>
        </p:nvSpPr>
        <p:spPr>
          <a:xfrm>
            <a:off x="7417312" y="363793"/>
            <a:ext cx="4405978" cy="1938992"/>
          </a:xfrm>
          <a:prstGeom prst="rect">
            <a:avLst/>
          </a:prstGeom>
          <a:solidFill>
            <a:schemeClr val="accent5"/>
          </a:solidFill>
          <a:ln>
            <a:solidFill>
              <a:srgbClr val="0070C0"/>
            </a:solidFill>
          </a:ln>
        </p:spPr>
        <p:txBody>
          <a:bodyPr wrap="square">
            <a:spAutoFit/>
          </a:bodyPr>
          <a:lstStyle/>
          <a:p>
            <a:pPr algn="just" eaLnBrk="0" fontAlgn="base" hangingPunct="0">
              <a:spcBef>
                <a:spcPct val="0"/>
              </a:spcBef>
              <a:spcAft>
                <a:spcPct val="0"/>
              </a:spcAft>
              <a:defRPr/>
            </a:pPr>
            <a:r>
              <a:rPr lang="lt-LT" altLang="ru-RU" sz="2400" dirty="0">
                <a:solidFill>
                  <a:srgbClr val="000000"/>
                </a:solidFill>
                <a:latin typeface="Arial" panose="020B0604020202020204" pitchFamily="34" charset="0"/>
                <a:cs typeface="Arial" panose="020B0604020202020204" pitchFamily="34" charset="0"/>
              </a:rPr>
              <a:t>Kuo </a:t>
            </a:r>
            <a:r>
              <a:rPr lang="lt-LT" altLang="ru-RU" sz="2400" u="sng" dirty="0">
                <a:solidFill>
                  <a:srgbClr val="000000"/>
                </a:solidFill>
                <a:latin typeface="Arial" panose="020B0604020202020204" pitchFamily="34" charset="0"/>
                <a:cs typeface="Arial" panose="020B0604020202020204" pitchFamily="34" charset="0"/>
              </a:rPr>
              <a:t>smailesnis</a:t>
            </a:r>
            <a:r>
              <a:rPr lang="lt-LT" altLang="ru-RU" sz="2400" dirty="0">
                <a:solidFill>
                  <a:srgbClr val="000000"/>
                </a:solidFill>
                <a:latin typeface="Arial" panose="020B0604020202020204" pitchFamily="34" charset="0"/>
                <a:cs typeface="Arial" panose="020B0604020202020204" pitchFamily="34" charset="0"/>
              </a:rPr>
              <a:t> kampas tarp nuožulniosios plokštumos ir horizontaliojo paviršiaus, tuo </a:t>
            </a:r>
            <a:r>
              <a:rPr lang="lt-LT" altLang="ru-RU" sz="2400" u="sng" dirty="0">
                <a:solidFill>
                  <a:srgbClr val="000000"/>
                </a:solidFill>
                <a:latin typeface="Arial" panose="020B0604020202020204" pitchFamily="34" charset="0"/>
                <a:cs typeface="Arial" panose="020B0604020202020204" pitchFamily="34" charset="0"/>
              </a:rPr>
              <a:t>daugiau jėgos </a:t>
            </a:r>
            <a:r>
              <a:rPr lang="lt-LT" altLang="ru-RU" sz="2400" dirty="0">
                <a:solidFill>
                  <a:srgbClr val="000000"/>
                </a:solidFill>
                <a:latin typeface="Arial" panose="020B0604020202020204" pitchFamily="34" charset="0"/>
                <a:cs typeface="Arial" panose="020B0604020202020204" pitchFamily="34" charset="0"/>
              </a:rPr>
              <a:t>laimima keliant krovinį. </a:t>
            </a:r>
            <a:endParaRPr lang="ru-RU" sz="2400" dirty="0">
              <a:solidFill>
                <a:srgbClr val="000000"/>
              </a:solidFill>
              <a:latin typeface="Arial" panose="020B0604020202020204" pitchFamily="34" charset="0"/>
              <a:cs typeface="Arial" panose="020B0604020202020204" pitchFamily="34" charset="0"/>
            </a:endParaRPr>
          </a:p>
        </p:txBody>
      </p:sp>
      <p:pic>
        <p:nvPicPr>
          <p:cNvPr id="7" name="Picture 2">
            <a:extLst>
              <a:ext uri="{FF2B5EF4-FFF2-40B4-BE49-F238E27FC236}">
                <a16:creationId xmlns:a16="http://schemas.microsoft.com/office/drawing/2014/main" id="{E886FCE2-A4F4-F976-8190-17BCE6B62D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911" y="2918659"/>
            <a:ext cx="4894519" cy="2001927"/>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7170" name="Picture 4" descr="A picture containing old&#10;&#10;Description automatically generated">
            <a:extLst>
              <a:ext uri="{FF2B5EF4-FFF2-40B4-BE49-F238E27FC236}">
                <a16:creationId xmlns:a16="http://schemas.microsoft.com/office/drawing/2014/main" id="{58101C7E-7B17-414F-82A0-3D712A7E2B5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42113" y="2811463"/>
            <a:ext cx="3238500" cy="295275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7171" name="Picture 6" descr="A picture containing building, outdoor, man, standing&#10;&#10;Description automatically generated">
            <a:extLst>
              <a:ext uri="{FF2B5EF4-FFF2-40B4-BE49-F238E27FC236}">
                <a16:creationId xmlns:a16="http://schemas.microsoft.com/office/drawing/2014/main" id="{80A7F540-26DA-45B4-8FF3-C36A084B82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1388" y="2813051"/>
            <a:ext cx="3238500" cy="3033713"/>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sp>
        <p:nvSpPr>
          <p:cNvPr id="7172" name="Rectangle 7">
            <a:extLst>
              <a:ext uri="{FF2B5EF4-FFF2-40B4-BE49-F238E27FC236}">
                <a16:creationId xmlns:a16="http://schemas.microsoft.com/office/drawing/2014/main" id="{CA00A351-D83B-4365-A95B-1F87C20B7402}"/>
              </a:ext>
            </a:extLst>
          </p:cNvPr>
          <p:cNvSpPr>
            <a:spLocks noChangeArrowheads="1"/>
          </p:cNvSpPr>
          <p:nvPr/>
        </p:nvSpPr>
        <p:spPr bwMode="auto">
          <a:xfrm>
            <a:off x="1919288" y="476250"/>
            <a:ext cx="3960812" cy="1200150"/>
          </a:xfrm>
          <a:prstGeom prst="rect">
            <a:avLst/>
          </a:prstGeom>
          <a:solidFill>
            <a:srgbClr val="CCFF99"/>
          </a:solidFill>
          <a:ln w="9525">
            <a:solidFill>
              <a:srgbClr val="0070C0"/>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lt-LT" altLang="ru-RU" sz="2400" dirty="0">
                <a:solidFill>
                  <a:srgbClr val="000000"/>
                </a:solidFill>
              </a:rPr>
              <a:t>Norint apskaičiuoti darbą reikalingą kroviniui užkelti vertikaliai į aukštį h, reikia:</a:t>
            </a:r>
            <a:endParaRPr lang="ru-RU" altLang="ru-RU" sz="2400" dirty="0">
              <a:solidFill>
                <a:srgbClr val="000000"/>
              </a:solidFill>
            </a:endParaRPr>
          </a:p>
        </p:txBody>
      </p:sp>
      <p:pic>
        <p:nvPicPr>
          <p:cNvPr id="7173" name="Picture 8">
            <a:extLst>
              <a:ext uri="{FF2B5EF4-FFF2-40B4-BE49-F238E27FC236}">
                <a16:creationId xmlns:a16="http://schemas.microsoft.com/office/drawing/2014/main" id="{AE943541-0670-44F8-8C4E-5F17CE9C2D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9200" y="1846264"/>
            <a:ext cx="2376488" cy="79692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5EE88661-5CFB-48AC-98EB-59484F44A1E5}"/>
              </a:ext>
            </a:extLst>
          </p:cNvPr>
          <p:cNvSpPr/>
          <p:nvPr/>
        </p:nvSpPr>
        <p:spPr>
          <a:xfrm>
            <a:off x="6096001" y="465138"/>
            <a:ext cx="4176713" cy="1200150"/>
          </a:xfrm>
          <a:prstGeom prst="rect">
            <a:avLst/>
          </a:prstGeom>
          <a:solidFill>
            <a:srgbClr val="CCFF99"/>
          </a:solidFill>
          <a:ln>
            <a:solidFill>
              <a:srgbClr val="0070C0"/>
            </a:solidFill>
          </a:ln>
        </p:spPr>
        <p:txBody>
          <a:bodyPr>
            <a:spAutoFit/>
          </a:bodyPr>
          <a:lstStyle/>
          <a:p>
            <a:pPr fontAlgn="base">
              <a:spcBef>
                <a:spcPct val="0"/>
              </a:spcBef>
              <a:spcAft>
                <a:spcPct val="0"/>
              </a:spcAft>
              <a:defRPr/>
            </a:pPr>
            <a:r>
              <a:rPr lang="lt-LT" altLang="ru-RU" sz="2400" dirty="0">
                <a:solidFill>
                  <a:srgbClr val="000000"/>
                </a:solidFill>
                <a:latin typeface="Arial"/>
                <a:cs typeface="Arial"/>
              </a:rPr>
              <a:t>Norint apskaičiuoti atliekamą darbą, traukiant krovinį nuožulniąja plokštuma : </a:t>
            </a:r>
          </a:p>
        </p:txBody>
      </p:sp>
      <p:graphicFrame>
        <p:nvGraphicFramePr>
          <p:cNvPr id="7175" name="Object 3">
            <a:extLst>
              <a:ext uri="{FF2B5EF4-FFF2-40B4-BE49-F238E27FC236}">
                <a16:creationId xmlns:a16="http://schemas.microsoft.com/office/drawing/2014/main" id="{2E7A3E79-B560-429E-8E3A-3CC1E8CA31D2}"/>
              </a:ext>
            </a:extLst>
          </p:cNvPr>
          <p:cNvGraphicFramePr>
            <a:graphicFrameLocks noChangeAspect="1"/>
          </p:cNvGraphicFramePr>
          <p:nvPr/>
        </p:nvGraphicFramePr>
        <p:xfrm>
          <a:off x="7050088" y="1846264"/>
          <a:ext cx="2622550" cy="815975"/>
        </p:xfrm>
        <a:graphic>
          <a:graphicData uri="http://schemas.openxmlformats.org/presentationml/2006/ole">
            <mc:AlternateContent xmlns:mc="http://schemas.openxmlformats.org/markup-compatibility/2006">
              <mc:Choice xmlns:v="urn:schemas-microsoft-com:vml" Requires="v">
                <p:oleObj name="Equation" r:id="rId5" imgW="571004" imgH="177646" progId="Equation.3">
                  <p:embed/>
                </p:oleObj>
              </mc:Choice>
              <mc:Fallback>
                <p:oleObj name="Equation" r:id="rId5" imgW="571004" imgH="177646" progId="Equation.3">
                  <p:embed/>
                  <p:pic>
                    <p:nvPicPr>
                      <p:cNvPr id="7175" name="Object 3">
                        <a:extLst>
                          <a:ext uri="{FF2B5EF4-FFF2-40B4-BE49-F238E27FC236}">
                            <a16:creationId xmlns:a16="http://schemas.microsoft.com/office/drawing/2014/main" id="{2E7A3E79-B560-429E-8E3A-3CC1E8CA31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0088" y="1846264"/>
                        <a:ext cx="2622550" cy="815975"/>
                      </a:xfrm>
                      <a:prstGeom prst="rect">
                        <a:avLst/>
                      </a:prstGeom>
                      <a:solidFill>
                        <a:srgbClr val="FFFFCC"/>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Rectangle 11">
            <a:extLst>
              <a:ext uri="{FF2B5EF4-FFF2-40B4-BE49-F238E27FC236}">
                <a16:creationId xmlns:a16="http://schemas.microsoft.com/office/drawing/2014/main" id="{0B5FDC09-7809-4DAE-8ABC-380DAAB3B6AB}"/>
              </a:ext>
            </a:extLst>
          </p:cNvPr>
          <p:cNvSpPr/>
          <p:nvPr/>
        </p:nvSpPr>
        <p:spPr>
          <a:xfrm>
            <a:off x="1698626" y="5911850"/>
            <a:ext cx="5364163" cy="585788"/>
          </a:xfrm>
          <a:prstGeom prst="rect">
            <a:avLst/>
          </a:prstGeom>
          <a:solidFill>
            <a:srgbClr val="CCFF99"/>
          </a:solidFill>
          <a:ln>
            <a:solidFill>
              <a:srgbClr val="0070C0"/>
            </a:solidFill>
          </a:ln>
        </p:spPr>
        <p:txBody>
          <a:bodyPr>
            <a:spAutoFit/>
          </a:bodyPr>
          <a:lstStyle/>
          <a:p>
            <a:pPr>
              <a:defRPr/>
            </a:pPr>
            <a:r>
              <a:rPr lang="lt-LT" altLang="ru-RU" sz="3200" kern="0" dirty="0">
                <a:solidFill>
                  <a:srgbClr val="000000"/>
                </a:solidFill>
                <a:latin typeface="Arial" panose="020B0604020202020204" pitchFamily="34" charset="0"/>
                <a:cs typeface="Arial"/>
              </a:rPr>
              <a:t>Atliktas darbas vienodas:</a:t>
            </a:r>
            <a:endParaRPr lang="ru-RU" kern="0" dirty="0">
              <a:solidFill>
                <a:sysClr val="windowText" lastClr="000000"/>
              </a:solidFill>
              <a:latin typeface="Arial" panose="020B0604020202020204" pitchFamily="34" charset="0"/>
              <a:cs typeface="Arial" panose="020B0604020202020204" pitchFamily="34" charset="0"/>
            </a:endParaRPr>
          </a:p>
        </p:txBody>
      </p:sp>
      <p:graphicFrame>
        <p:nvGraphicFramePr>
          <p:cNvPr id="7177" name="Object 6">
            <a:extLst>
              <a:ext uri="{FF2B5EF4-FFF2-40B4-BE49-F238E27FC236}">
                <a16:creationId xmlns:a16="http://schemas.microsoft.com/office/drawing/2014/main" id="{179AC7FD-14C1-439B-97B7-BD82835AF56E}"/>
              </a:ext>
            </a:extLst>
          </p:cNvPr>
          <p:cNvGraphicFramePr>
            <a:graphicFrameLocks noChangeAspect="1"/>
          </p:cNvGraphicFramePr>
          <p:nvPr/>
        </p:nvGraphicFramePr>
        <p:xfrm>
          <a:off x="7153276" y="5818188"/>
          <a:ext cx="3063875" cy="825500"/>
        </p:xfrm>
        <a:graphic>
          <a:graphicData uri="http://schemas.openxmlformats.org/presentationml/2006/ole">
            <mc:AlternateContent xmlns:mc="http://schemas.openxmlformats.org/markup-compatibility/2006">
              <mc:Choice xmlns:v="urn:schemas-microsoft-com:vml" Requires="v">
                <p:oleObj name="Equation" r:id="rId7" imgW="660113" imgH="177723" progId="Equation.3">
                  <p:embed/>
                </p:oleObj>
              </mc:Choice>
              <mc:Fallback>
                <p:oleObj name="Equation" r:id="rId7" imgW="660113" imgH="177723" progId="Equation.3">
                  <p:embed/>
                  <p:pic>
                    <p:nvPicPr>
                      <p:cNvPr id="7177" name="Object 6">
                        <a:extLst>
                          <a:ext uri="{FF2B5EF4-FFF2-40B4-BE49-F238E27FC236}">
                            <a16:creationId xmlns:a16="http://schemas.microsoft.com/office/drawing/2014/main" id="{179AC7FD-14C1-439B-97B7-BD82835AF5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3276" y="5818188"/>
                        <a:ext cx="3063875" cy="825500"/>
                      </a:xfrm>
                      <a:prstGeom prst="rect">
                        <a:avLst/>
                      </a:prstGeom>
                      <a:solidFill>
                        <a:srgbClr val="FFFFCC"/>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5C7B7E-E109-405F-B512-1366B526325E}"/>
              </a:ext>
            </a:extLst>
          </p:cNvPr>
          <p:cNvSpPr>
            <a:spLocks noChangeArrowheads="1"/>
          </p:cNvSpPr>
          <p:nvPr/>
        </p:nvSpPr>
        <p:spPr bwMode="auto">
          <a:xfrm>
            <a:off x="1955800" y="620713"/>
            <a:ext cx="8280400" cy="1401762"/>
          </a:xfrm>
          <a:prstGeom prst="rect">
            <a:avLst/>
          </a:prstGeom>
          <a:solidFill>
            <a:srgbClr val="DEEFB3"/>
          </a:solidFill>
          <a:ln w="28575">
            <a:solidFill>
              <a:srgbClr val="0070C0"/>
            </a:solidFill>
            <a:miter lim="800000"/>
            <a:headEnd/>
            <a:tailEnd/>
          </a:ln>
          <a:effectLst/>
        </p:spPr>
        <p:txBody>
          <a:bodyPr anchor="ctr">
            <a:spAutoFit/>
          </a:bodyPr>
          <a:lstStyle/>
          <a:p>
            <a:pPr>
              <a:defRPr/>
            </a:pPr>
            <a:r>
              <a:rPr lang="lt-LT" altLang="ru-RU" sz="2400" b="1" i="1" kern="0" dirty="0">
                <a:solidFill>
                  <a:srgbClr val="000000"/>
                </a:solidFill>
                <a:latin typeface="Times New Roman" panose="02020603050405020304" pitchFamily="18" charset="0"/>
                <a:cs typeface="Arial"/>
              </a:rPr>
              <a:t>    </a:t>
            </a:r>
            <a:r>
              <a:rPr lang="lt-LT" altLang="ru-RU" sz="2800" i="1" kern="0" dirty="0">
                <a:solidFill>
                  <a:srgbClr val="000000"/>
                </a:solidFill>
                <a:latin typeface="Arial"/>
                <a:cs typeface="Arial"/>
              </a:rPr>
              <a:t>Kroviniui pakelti nuožulniąja plokštuma reikia tiek kartų mažiau jėgos, kiek kartų plokštumos ilgis didesnis už jos aukštį.</a:t>
            </a:r>
            <a:r>
              <a:rPr lang="lt-LT" altLang="ru-RU" sz="2800" kern="0" dirty="0">
                <a:solidFill>
                  <a:srgbClr val="000000"/>
                </a:solidFill>
                <a:latin typeface="Arial"/>
                <a:cs typeface="Arial"/>
              </a:rPr>
              <a:t> </a:t>
            </a:r>
          </a:p>
        </p:txBody>
      </p:sp>
      <p:graphicFrame>
        <p:nvGraphicFramePr>
          <p:cNvPr id="8195" name="Object 4">
            <a:extLst>
              <a:ext uri="{FF2B5EF4-FFF2-40B4-BE49-F238E27FC236}">
                <a16:creationId xmlns:a16="http://schemas.microsoft.com/office/drawing/2014/main" id="{5A84E161-D6D6-4719-87DA-4D853611D2C1}"/>
              </a:ext>
            </a:extLst>
          </p:cNvPr>
          <p:cNvGraphicFramePr>
            <a:graphicFrameLocks noChangeAspect="1"/>
          </p:cNvGraphicFramePr>
          <p:nvPr/>
        </p:nvGraphicFramePr>
        <p:xfrm>
          <a:off x="7824789" y="2444751"/>
          <a:ext cx="1944687" cy="1825625"/>
        </p:xfrm>
        <a:graphic>
          <a:graphicData uri="http://schemas.openxmlformats.org/presentationml/2006/ole">
            <mc:AlternateContent xmlns:mc="http://schemas.openxmlformats.org/markup-compatibility/2006">
              <mc:Choice xmlns:v="urn:schemas-microsoft-com:vml" Requires="v">
                <p:oleObj name="Equation" r:id="rId2" imgW="418918" imgH="393529" progId="Equation.3">
                  <p:embed/>
                </p:oleObj>
              </mc:Choice>
              <mc:Fallback>
                <p:oleObj name="Equation" r:id="rId2" imgW="418918" imgH="393529" progId="Equation.3">
                  <p:embed/>
                  <p:pic>
                    <p:nvPicPr>
                      <p:cNvPr id="8195" name="Object 4">
                        <a:extLst>
                          <a:ext uri="{FF2B5EF4-FFF2-40B4-BE49-F238E27FC236}">
                            <a16:creationId xmlns:a16="http://schemas.microsoft.com/office/drawing/2014/main" id="{5A84E161-D6D6-4719-87DA-4D853611D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4789" y="2444751"/>
                        <a:ext cx="1944687" cy="1825625"/>
                      </a:xfrm>
                      <a:prstGeom prst="rect">
                        <a:avLst/>
                      </a:prstGeom>
                      <a:solidFill>
                        <a:srgbClr val="CCFF99"/>
                      </a:solidFill>
                      <a:ln w="28575">
                        <a:solidFill>
                          <a:srgbClr val="0070C0"/>
                        </a:solidFill>
                        <a:miter lim="800000"/>
                        <a:headEnd/>
                        <a:tailEnd/>
                      </a:ln>
                    </p:spPr>
                  </p:pic>
                </p:oleObj>
              </mc:Fallback>
            </mc:AlternateContent>
          </a:graphicData>
        </a:graphic>
      </p:graphicFrame>
      <p:pic>
        <p:nvPicPr>
          <p:cNvPr id="8196" name="Paveikslėlis 13">
            <a:extLst>
              <a:ext uri="{FF2B5EF4-FFF2-40B4-BE49-F238E27FC236}">
                <a16:creationId xmlns:a16="http://schemas.microsoft.com/office/drawing/2014/main" id="{03889545-D413-433F-B47E-1B2F4885BEA4}"/>
              </a:ext>
            </a:extLst>
          </p:cNvPr>
          <p:cNvPicPr>
            <a:picLocks noChangeAspect="1"/>
          </p:cNvPicPr>
          <p:nvPr/>
        </p:nvPicPr>
        <p:blipFill>
          <a:blip r:embed="rId4">
            <a:extLst>
              <a:ext uri="{28A0092B-C50C-407E-A947-70E740481C1C}">
                <a14:useLocalDpi xmlns:a14="http://schemas.microsoft.com/office/drawing/2010/main" val="0"/>
              </a:ext>
            </a:extLst>
          </a:blip>
          <a:srcRect b="3294"/>
          <a:stretch>
            <a:fillRect/>
          </a:stretch>
        </p:blipFill>
        <p:spPr bwMode="auto">
          <a:xfrm>
            <a:off x="1838325" y="2349501"/>
            <a:ext cx="5486400"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5CBA69FE-A813-4870-8541-E01358D3B2C9}"/>
              </a:ext>
            </a:extLst>
          </p:cNvPr>
          <p:cNvSpPr/>
          <p:nvPr/>
        </p:nvSpPr>
        <p:spPr>
          <a:xfrm>
            <a:off x="7324726" y="4389438"/>
            <a:ext cx="2803525" cy="1816100"/>
          </a:xfrm>
          <a:prstGeom prst="rect">
            <a:avLst/>
          </a:prstGeom>
          <a:solidFill>
            <a:schemeClr val="accent5"/>
          </a:solidFill>
          <a:ln>
            <a:solidFill>
              <a:srgbClr val="0070C0"/>
            </a:solidFill>
          </a:ln>
        </p:spPr>
        <p:txBody>
          <a:bodyPr>
            <a:spAutoFit/>
          </a:bodyPr>
          <a:lstStyle/>
          <a:p>
            <a:pPr>
              <a:defRPr/>
            </a:pPr>
            <a:r>
              <a:rPr lang="lt-LT" altLang="lt-LT" sz="1600" kern="0" dirty="0">
                <a:solidFill>
                  <a:srgbClr val="000000"/>
                </a:solidFill>
                <a:latin typeface="Cambria Math" panose="02040503050406030204" pitchFamily="18" charset="0"/>
                <a:cs typeface="Arial" panose="020B0604020202020204" pitchFamily="34" charset="0"/>
              </a:rPr>
              <a:t>h</a:t>
            </a:r>
            <a:r>
              <a:rPr lang="lt-LT" altLang="lt-LT" sz="1600" kern="0" dirty="0">
                <a:solidFill>
                  <a:srgbClr val="000000"/>
                </a:solidFill>
                <a:latin typeface="Arial" panose="020B0604020202020204" pitchFamily="34" charset="0"/>
                <a:cs typeface="Arial" panose="020B0604020202020204" pitchFamily="34" charset="0"/>
              </a:rPr>
              <a:t> – nuožulniosios plokštumos aukštis.</a:t>
            </a:r>
          </a:p>
          <a:p>
            <a:pPr>
              <a:defRPr/>
            </a:pPr>
            <a:r>
              <a:rPr lang="lt-LT" altLang="lt-LT" sz="1600" kern="0" dirty="0">
                <a:solidFill>
                  <a:srgbClr val="000000"/>
                </a:solidFill>
                <a:latin typeface="Cambria Math" panose="02040503050406030204" pitchFamily="18" charset="0"/>
                <a:cs typeface="Arial" panose="020B0604020202020204" pitchFamily="34" charset="0"/>
              </a:rPr>
              <a:t>l</a:t>
            </a:r>
            <a:r>
              <a:rPr lang="lt-LT" altLang="lt-LT" sz="1600" kern="0" dirty="0">
                <a:solidFill>
                  <a:srgbClr val="000000"/>
                </a:solidFill>
                <a:latin typeface="Arial" panose="020B0604020202020204" pitchFamily="34" charset="0"/>
                <a:cs typeface="Arial" panose="020B0604020202020204" pitchFamily="34" charset="0"/>
              </a:rPr>
              <a:t> – nuožulniosios plokštumos ilgis.</a:t>
            </a:r>
          </a:p>
          <a:p>
            <a:pPr>
              <a:defRPr/>
            </a:pPr>
            <a:r>
              <a:rPr lang="lt-LT" altLang="lt-LT" sz="1600" kern="0" dirty="0">
                <a:solidFill>
                  <a:srgbClr val="000000"/>
                </a:solidFill>
                <a:latin typeface="Cambria Math" panose="02040503050406030204" pitchFamily="18" charset="0"/>
                <a:cs typeface="Arial" panose="020B0604020202020204" pitchFamily="34" charset="0"/>
              </a:rPr>
              <a:t>F</a:t>
            </a:r>
            <a:r>
              <a:rPr lang="lt-LT" altLang="lt-LT" sz="1600" kern="0" dirty="0">
                <a:solidFill>
                  <a:srgbClr val="000000"/>
                </a:solidFill>
                <a:latin typeface="Arial" panose="020B0604020202020204" pitchFamily="34" charset="0"/>
                <a:cs typeface="Arial" panose="020B0604020202020204" pitchFamily="34" charset="0"/>
              </a:rPr>
              <a:t> – jėga, kuria stumiamas kūnas.</a:t>
            </a:r>
          </a:p>
          <a:p>
            <a:pPr>
              <a:defRPr/>
            </a:pPr>
            <a:r>
              <a:rPr lang="lt-LT" altLang="lt-LT" sz="1600" kern="0" dirty="0">
                <a:solidFill>
                  <a:srgbClr val="000000"/>
                </a:solidFill>
                <a:latin typeface="Cambria Math" panose="02040503050406030204" pitchFamily="18" charset="0"/>
                <a:cs typeface="Arial" panose="020B0604020202020204" pitchFamily="34" charset="0"/>
              </a:rPr>
              <a:t>P</a:t>
            </a:r>
            <a:r>
              <a:rPr lang="lt-LT" altLang="lt-LT" sz="1600" kern="0" dirty="0">
                <a:solidFill>
                  <a:srgbClr val="000000"/>
                </a:solidFill>
                <a:latin typeface="Arial" panose="020B0604020202020204" pitchFamily="34" charset="0"/>
                <a:cs typeface="Arial" panose="020B0604020202020204" pitchFamily="34" charset="0"/>
              </a:rPr>
              <a:t> – kūno svorio jėga.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9459" name="Rectangle 3">
            <a:extLst>
              <a:ext uri="{FF2B5EF4-FFF2-40B4-BE49-F238E27FC236}">
                <a16:creationId xmlns:a16="http://schemas.microsoft.com/office/drawing/2014/main" id="{692883A0-AFA9-49C7-B704-53F2AEBA45BB}"/>
              </a:ext>
            </a:extLst>
          </p:cNvPr>
          <p:cNvSpPr>
            <a:spLocks noGrp="1" noChangeArrowheads="1"/>
          </p:cNvSpPr>
          <p:nvPr>
            <p:ph type="body" idx="1"/>
          </p:nvPr>
        </p:nvSpPr>
        <p:spPr>
          <a:xfrm>
            <a:off x="1790700" y="914400"/>
            <a:ext cx="8610600" cy="4267200"/>
          </a:xfrm>
        </p:spPr>
        <p:txBody>
          <a:bodyPr/>
          <a:lstStyle/>
          <a:p>
            <a:pPr marL="0" indent="0">
              <a:buNone/>
              <a:defRPr/>
            </a:pPr>
            <a:r>
              <a:rPr lang="lt-LT" altLang="ru-RU" b="1" dirty="0"/>
              <a:t>Krovinį darbininkas gali pakelti keliais būdais:</a:t>
            </a:r>
          </a:p>
          <a:p>
            <a:pPr>
              <a:defRPr/>
            </a:pPr>
            <a:r>
              <a:rPr lang="lt-LT" altLang="ru-RU" dirty="0"/>
              <a:t>Kelti vertikaliai aukštyn.</a:t>
            </a:r>
          </a:p>
          <a:p>
            <a:pPr>
              <a:defRPr/>
            </a:pPr>
            <a:r>
              <a:rPr lang="lt-LT" altLang="ru-RU" dirty="0"/>
              <a:t>Stumti nuožulniąja plokštuma.</a:t>
            </a:r>
          </a:p>
          <a:p>
            <a:pPr>
              <a:defRPr/>
            </a:pPr>
            <a:r>
              <a:rPr lang="lt-LT" altLang="ru-RU" dirty="0"/>
              <a:t>Panaudoti kilnojamąjį skridinį.</a:t>
            </a:r>
          </a:p>
          <a:p>
            <a:pPr>
              <a:defRPr/>
            </a:pPr>
            <a:r>
              <a:rPr lang="lt-LT" altLang="ru-RU" dirty="0"/>
              <a:t>Panaudoti skrisčius.</a:t>
            </a:r>
            <a:endParaRPr lang="ru-RU" altLang="ru-RU" dirty="0"/>
          </a:p>
        </p:txBody>
      </p:sp>
      <p:sp>
        <p:nvSpPr>
          <p:cNvPr id="6147" name="WordArt 4">
            <a:extLst>
              <a:ext uri="{FF2B5EF4-FFF2-40B4-BE49-F238E27FC236}">
                <a16:creationId xmlns:a16="http://schemas.microsoft.com/office/drawing/2014/main" id="{36593A73-EB49-43AF-A5D1-9B143B5044EE}"/>
              </a:ext>
            </a:extLst>
          </p:cNvPr>
          <p:cNvSpPr>
            <a:spLocks noChangeArrowheads="1" noChangeShapeType="1" noTextEdit="1"/>
          </p:cNvSpPr>
          <p:nvPr/>
        </p:nvSpPr>
        <p:spPr bwMode="auto">
          <a:xfrm>
            <a:off x="1752600" y="304800"/>
            <a:ext cx="3733800" cy="381000"/>
          </a:xfrm>
          <a:prstGeom prst="rect">
            <a:avLst/>
          </a:prstGeom>
        </p:spPr>
        <p:txBody>
          <a:bodyPr wrap="none" fromWordArt="1">
            <a:prstTxWarp prst="textPlain">
              <a:avLst>
                <a:gd name="adj" fmla="val 50000"/>
              </a:avLst>
            </a:prstTxWarp>
          </a:bodyPr>
          <a:lstStyle/>
          <a:p>
            <a:pPr algn="ctr"/>
            <a:r>
              <a:rPr lang="lt-LT" sz="3600"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Impact" panose="020B0806030902050204" pitchFamily="34" charset="0"/>
              </a:rPr>
              <a:t>Jėgos ir kelio sąryšis</a:t>
            </a:r>
          </a:p>
        </p:txBody>
      </p:sp>
      <p:pic>
        <p:nvPicPr>
          <p:cNvPr id="6148" name="Picture 4">
            <a:extLst>
              <a:ext uri="{FF2B5EF4-FFF2-40B4-BE49-F238E27FC236}">
                <a16:creationId xmlns:a16="http://schemas.microsoft.com/office/drawing/2014/main" id="{ED26FC2E-0ABD-4BB5-ADD1-A577549B2CA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97676" y="3927475"/>
            <a:ext cx="3751263" cy="281305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B5B696B-6DA0-40EF-918B-8BD7BD5DCEA5}"/>
              </a:ext>
            </a:extLst>
          </p:cNvPr>
          <p:cNvSpPr>
            <a:spLocks noChangeArrowheads="1"/>
          </p:cNvSpPr>
          <p:nvPr/>
        </p:nvSpPr>
        <p:spPr bwMode="auto">
          <a:xfrm>
            <a:off x="1524001" y="30284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t-LT" altLang="lt-LT" dirty="0"/>
          </a:p>
        </p:txBody>
      </p:sp>
      <p:sp>
        <p:nvSpPr>
          <p:cNvPr id="7171" name="Rectangle 3">
            <a:extLst>
              <a:ext uri="{FF2B5EF4-FFF2-40B4-BE49-F238E27FC236}">
                <a16:creationId xmlns:a16="http://schemas.microsoft.com/office/drawing/2014/main" id="{A5BAC33E-D530-4DAA-B343-24E8D40DBD7C}"/>
              </a:ext>
            </a:extLst>
          </p:cNvPr>
          <p:cNvSpPr>
            <a:spLocks noChangeArrowheads="1"/>
          </p:cNvSpPr>
          <p:nvPr/>
        </p:nvSpPr>
        <p:spPr bwMode="auto">
          <a:xfrm>
            <a:off x="1524001" y="28934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t-LT" altLang="lt-LT" dirty="0"/>
          </a:p>
        </p:txBody>
      </p:sp>
      <p:sp>
        <p:nvSpPr>
          <p:cNvPr id="7172" name="Rectangle 4">
            <a:extLst>
              <a:ext uri="{FF2B5EF4-FFF2-40B4-BE49-F238E27FC236}">
                <a16:creationId xmlns:a16="http://schemas.microsoft.com/office/drawing/2014/main" id="{523E3B2D-FA1C-4E4C-B446-9497744C8F6B}"/>
              </a:ext>
            </a:extLst>
          </p:cNvPr>
          <p:cNvSpPr>
            <a:spLocks noChangeArrowheads="1"/>
          </p:cNvSpPr>
          <p:nvPr/>
        </p:nvSpPr>
        <p:spPr bwMode="auto">
          <a:xfrm>
            <a:off x="1524001" y="299350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t-LT" altLang="lt-LT" dirty="0"/>
          </a:p>
        </p:txBody>
      </p:sp>
      <p:sp>
        <p:nvSpPr>
          <p:cNvPr id="7173" name="Rectangle 5">
            <a:extLst>
              <a:ext uri="{FF2B5EF4-FFF2-40B4-BE49-F238E27FC236}">
                <a16:creationId xmlns:a16="http://schemas.microsoft.com/office/drawing/2014/main" id="{7BCC6F53-763C-4021-949D-2737C9508FC9}"/>
              </a:ext>
            </a:extLst>
          </p:cNvPr>
          <p:cNvSpPr>
            <a:spLocks noChangeArrowheads="1"/>
          </p:cNvSpPr>
          <p:nvPr/>
        </p:nvSpPr>
        <p:spPr bwMode="auto">
          <a:xfrm>
            <a:off x="1524001" y="30300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t-LT" altLang="lt-LT" dirty="0"/>
          </a:p>
        </p:txBody>
      </p:sp>
      <p:sp>
        <p:nvSpPr>
          <p:cNvPr id="7174" name="Rectangle 6">
            <a:extLst>
              <a:ext uri="{FF2B5EF4-FFF2-40B4-BE49-F238E27FC236}">
                <a16:creationId xmlns:a16="http://schemas.microsoft.com/office/drawing/2014/main" id="{D80E5530-AC14-434C-9C7D-1713F9075B4D}"/>
              </a:ext>
            </a:extLst>
          </p:cNvPr>
          <p:cNvSpPr>
            <a:spLocks noChangeArrowheads="1"/>
          </p:cNvSpPr>
          <p:nvPr/>
        </p:nvSpPr>
        <p:spPr bwMode="auto">
          <a:xfrm>
            <a:off x="1524001" y="30300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t-LT" altLang="lt-LT" dirty="0"/>
          </a:p>
        </p:txBody>
      </p:sp>
      <p:sp>
        <p:nvSpPr>
          <p:cNvPr id="7175" name="Rectangle 7">
            <a:extLst>
              <a:ext uri="{FF2B5EF4-FFF2-40B4-BE49-F238E27FC236}">
                <a16:creationId xmlns:a16="http://schemas.microsoft.com/office/drawing/2014/main" id="{1DD9184A-D7B7-4338-AA1C-2B68E3719710}"/>
              </a:ext>
            </a:extLst>
          </p:cNvPr>
          <p:cNvSpPr>
            <a:spLocks noChangeArrowheads="1"/>
          </p:cNvSpPr>
          <p:nvPr/>
        </p:nvSpPr>
        <p:spPr bwMode="auto">
          <a:xfrm flipV="1">
            <a:off x="1524000" y="2995891"/>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t-LT" altLang="lt-LT" dirty="0"/>
          </a:p>
        </p:txBody>
      </p:sp>
      <p:sp>
        <p:nvSpPr>
          <p:cNvPr id="7176" name="Rectangle 8">
            <a:extLst>
              <a:ext uri="{FF2B5EF4-FFF2-40B4-BE49-F238E27FC236}">
                <a16:creationId xmlns:a16="http://schemas.microsoft.com/office/drawing/2014/main" id="{BB35F045-CE82-43F8-8157-1020D0EFC1FA}"/>
              </a:ext>
            </a:extLst>
          </p:cNvPr>
          <p:cNvSpPr>
            <a:spLocks noChangeArrowheads="1"/>
          </p:cNvSpPr>
          <p:nvPr/>
        </p:nvSpPr>
        <p:spPr bwMode="auto">
          <a:xfrm>
            <a:off x="1524001" y="30173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t-LT" altLang="lt-LT" dirty="0"/>
          </a:p>
        </p:txBody>
      </p:sp>
      <p:grpSp>
        <p:nvGrpSpPr>
          <p:cNvPr id="6" name="Grupė 5">
            <a:extLst>
              <a:ext uri="{FF2B5EF4-FFF2-40B4-BE49-F238E27FC236}">
                <a16:creationId xmlns:a16="http://schemas.microsoft.com/office/drawing/2014/main" id="{0AF8544F-103D-0FC4-3F38-2301CBBC0961}"/>
              </a:ext>
            </a:extLst>
          </p:cNvPr>
          <p:cNvGrpSpPr/>
          <p:nvPr/>
        </p:nvGrpSpPr>
        <p:grpSpPr>
          <a:xfrm>
            <a:off x="2104103" y="196465"/>
            <a:ext cx="8288594" cy="6465069"/>
            <a:chOff x="1524000" y="0"/>
            <a:chExt cx="9118600" cy="6897688"/>
          </a:xfrm>
        </p:grpSpPr>
        <p:pic>
          <p:nvPicPr>
            <p:cNvPr id="7177" name="Picture 11">
              <a:extLst>
                <a:ext uri="{FF2B5EF4-FFF2-40B4-BE49-F238E27FC236}">
                  <a16:creationId xmlns:a16="http://schemas.microsoft.com/office/drawing/2014/main" id="{308E66C6-1A74-447B-9BF8-A34B64A706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4419600" cy="3589338"/>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7178" name="Picture 11">
              <a:extLst>
                <a:ext uri="{FF2B5EF4-FFF2-40B4-BE49-F238E27FC236}">
                  <a16:creationId xmlns:a16="http://schemas.microsoft.com/office/drawing/2014/main" id="{43FC360E-5D17-489D-AACA-1341F72639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0"/>
              <a:ext cx="4699000" cy="3578225"/>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7179" name="Picture 11">
              <a:extLst>
                <a:ext uri="{FF2B5EF4-FFF2-40B4-BE49-F238E27FC236}">
                  <a16:creationId xmlns:a16="http://schemas.microsoft.com/office/drawing/2014/main" id="{80DC486D-C586-4294-AECD-B29E45960D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560764"/>
              <a:ext cx="4419600" cy="3297237"/>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7180" name="Picture 11">
              <a:extLst>
                <a:ext uri="{FF2B5EF4-FFF2-40B4-BE49-F238E27FC236}">
                  <a16:creationId xmlns:a16="http://schemas.microsoft.com/office/drawing/2014/main" id="{9AD3E5A2-E283-45A9-A8B3-5E7AF29750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3600450"/>
              <a:ext cx="4699000" cy="3297238"/>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grpSp>
      <p:sp>
        <p:nvSpPr>
          <p:cNvPr id="2" name="Rectangle 1">
            <a:extLst>
              <a:ext uri="{FF2B5EF4-FFF2-40B4-BE49-F238E27FC236}">
                <a16:creationId xmlns:a16="http://schemas.microsoft.com/office/drawing/2014/main" id="{D7E0271B-379D-46EB-9DD4-BE7983FB768D}"/>
              </a:ext>
            </a:extLst>
          </p:cNvPr>
          <p:cNvSpPr/>
          <p:nvPr/>
        </p:nvSpPr>
        <p:spPr>
          <a:xfrm>
            <a:off x="2057400" y="304800"/>
            <a:ext cx="1981200"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sp>
        <p:nvSpPr>
          <p:cNvPr id="3" name="Rectangle 2">
            <a:extLst>
              <a:ext uri="{FF2B5EF4-FFF2-40B4-BE49-F238E27FC236}">
                <a16:creationId xmlns:a16="http://schemas.microsoft.com/office/drawing/2014/main" id="{FECE4ABE-8D16-4E97-8135-095B0B13F186}"/>
              </a:ext>
            </a:extLst>
          </p:cNvPr>
          <p:cNvSpPr/>
          <p:nvPr/>
        </p:nvSpPr>
        <p:spPr>
          <a:xfrm>
            <a:off x="8991600" y="304800"/>
            <a:ext cx="1651000"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sp>
        <p:nvSpPr>
          <p:cNvPr id="4" name="Rectangle 3">
            <a:extLst>
              <a:ext uri="{FF2B5EF4-FFF2-40B4-BE49-F238E27FC236}">
                <a16:creationId xmlns:a16="http://schemas.microsoft.com/office/drawing/2014/main" id="{FC35C9F0-CD6B-4B64-865B-089F278BD865}"/>
              </a:ext>
            </a:extLst>
          </p:cNvPr>
          <p:cNvSpPr/>
          <p:nvPr/>
        </p:nvSpPr>
        <p:spPr>
          <a:xfrm>
            <a:off x="1828800" y="3779838"/>
            <a:ext cx="1905000" cy="6397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sp>
        <p:nvSpPr>
          <p:cNvPr id="5" name="Rectangle 4">
            <a:extLst>
              <a:ext uri="{FF2B5EF4-FFF2-40B4-BE49-F238E27FC236}">
                <a16:creationId xmlns:a16="http://schemas.microsoft.com/office/drawing/2014/main" id="{F0B25B7F-C7FD-4920-8B90-6C49FCCF5642}"/>
              </a:ext>
            </a:extLst>
          </p:cNvPr>
          <p:cNvSpPr/>
          <p:nvPr/>
        </p:nvSpPr>
        <p:spPr>
          <a:xfrm>
            <a:off x="9220200" y="3902076"/>
            <a:ext cx="1422400" cy="5175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E85C5B6C-FB37-4E11-A0A2-991E0C197739}"/>
              </a:ext>
            </a:extLst>
          </p:cNvPr>
          <p:cNvSpPr>
            <a:spLocks noGrp="1" noChangeArrowheads="1"/>
          </p:cNvSpPr>
          <p:nvPr>
            <p:ph type="body" idx="1"/>
          </p:nvPr>
        </p:nvSpPr>
        <p:spPr>
          <a:xfrm>
            <a:off x="1905000" y="381000"/>
            <a:ext cx="8382000" cy="1447800"/>
          </a:xfrm>
          <a:solidFill>
            <a:srgbClr val="FFFF00"/>
          </a:solidFill>
          <a:ln>
            <a:solidFill>
              <a:srgbClr val="0070C0"/>
            </a:solidFill>
            <a:miter lim="800000"/>
            <a:headEnd/>
            <a:tailEnd/>
          </a:ln>
        </p:spPr>
        <p:txBody>
          <a:bodyPr/>
          <a:lstStyle/>
          <a:p>
            <a:pPr marL="0" indent="0" algn="just">
              <a:buNone/>
            </a:pPr>
            <a:r>
              <a:rPr lang="lt-LT" altLang="ru-RU" dirty="0"/>
              <a:t>Naudojant paprastuosius mechanizmus darbininkas sutaupo </a:t>
            </a:r>
            <a:r>
              <a:rPr lang="lt-LT" altLang="ru-RU" b="1" dirty="0"/>
              <a:t>jėgos</a:t>
            </a:r>
            <a:r>
              <a:rPr lang="lt-LT" altLang="ru-RU" dirty="0"/>
              <a:t>, bet atitinkamai pailgėja </a:t>
            </a:r>
            <a:r>
              <a:rPr lang="lt-LT" altLang="ru-RU" b="1" dirty="0"/>
              <a:t>kelias</a:t>
            </a:r>
            <a:r>
              <a:rPr lang="lt-LT" altLang="ru-RU" dirty="0"/>
              <a:t>.</a:t>
            </a:r>
          </a:p>
          <a:p>
            <a:pPr marL="0" indent="0" algn="just">
              <a:buNone/>
            </a:pPr>
            <a:r>
              <a:rPr lang="lt-LT" altLang="ru-RU" dirty="0"/>
              <a:t>Mechaninis darbas visais atvejais lieka </a:t>
            </a:r>
            <a:r>
              <a:rPr lang="lt-LT" altLang="ru-RU" u="sng" dirty="0"/>
              <a:t>vienodas</a:t>
            </a:r>
            <a:r>
              <a:rPr lang="lt-LT" altLang="ru-RU" dirty="0"/>
              <a:t>.</a:t>
            </a:r>
            <a:endParaRPr lang="ru-RU" altLang="ru-RU" dirty="0"/>
          </a:p>
        </p:txBody>
      </p:sp>
      <p:sp>
        <p:nvSpPr>
          <p:cNvPr id="2" name="Rectangle 1">
            <a:extLst>
              <a:ext uri="{FF2B5EF4-FFF2-40B4-BE49-F238E27FC236}">
                <a16:creationId xmlns:a16="http://schemas.microsoft.com/office/drawing/2014/main" id="{2FD5B541-91CC-4571-88EE-C4A87862B2AF}"/>
              </a:ext>
            </a:extLst>
          </p:cNvPr>
          <p:cNvSpPr/>
          <p:nvPr/>
        </p:nvSpPr>
        <p:spPr>
          <a:xfrm>
            <a:off x="1897064" y="1981201"/>
            <a:ext cx="3589337" cy="2246313"/>
          </a:xfrm>
          <a:prstGeom prst="rect">
            <a:avLst/>
          </a:prstGeom>
          <a:solidFill>
            <a:srgbClr val="99FF66"/>
          </a:solidFill>
          <a:ln>
            <a:solidFill>
              <a:srgbClr val="0070C0"/>
            </a:solidFill>
          </a:ln>
        </p:spPr>
        <p:txBody>
          <a:bodyPr>
            <a:spAutoFit/>
          </a:bodyPr>
          <a:lstStyle/>
          <a:p>
            <a:pPr>
              <a:defRPr/>
            </a:pPr>
            <a:r>
              <a:rPr lang="lt-LT" altLang="ru-RU" sz="2800" b="1" kern="0" dirty="0">
                <a:solidFill>
                  <a:srgbClr val="0000FF"/>
                </a:solidFill>
                <a:latin typeface="+mj-lt"/>
                <a:ea typeface="+mj-ea"/>
                <a:cs typeface="Times New Roman" panose="02020603050405020304" pitchFamily="18" charset="0"/>
              </a:rPr>
              <a:t>Darbo nelaimima</a:t>
            </a:r>
            <a:r>
              <a:rPr lang="lt-LT" altLang="ru-RU" sz="2800" kern="0" dirty="0">
                <a:solidFill>
                  <a:srgbClr val="000000"/>
                </a:solidFill>
                <a:latin typeface="+mj-lt"/>
                <a:ea typeface="+mj-ea"/>
                <a:cs typeface="Times New Roman" panose="02020603050405020304" pitchFamily="18" charset="0"/>
              </a:rPr>
              <a:t>:</a:t>
            </a:r>
            <a:endParaRPr lang="lt-LT" altLang="ru-RU" sz="2800" kern="0" dirty="0">
              <a:solidFill>
                <a:srgbClr val="000000"/>
              </a:solidFill>
              <a:latin typeface="+mj-lt"/>
              <a:ea typeface="+mj-ea"/>
              <a:cs typeface="+mj-cs"/>
            </a:endParaRPr>
          </a:p>
          <a:p>
            <a:pPr marL="571500" indent="-571500">
              <a:buFont typeface="Arial" panose="020B0604020202020204" pitchFamily="34" charset="0"/>
              <a:buChar char="•"/>
              <a:defRPr/>
            </a:pPr>
            <a:r>
              <a:rPr lang="lt-LT" altLang="ru-RU" sz="2800" kern="0" dirty="0">
                <a:solidFill>
                  <a:srgbClr val="000000"/>
                </a:solidFill>
                <a:latin typeface="+mj-lt"/>
                <a:ea typeface="+mj-ea"/>
                <a:cs typeface="+mj-cs"/>
              </a:rPr>
              <a:t>nei svertu;</a:t>
            </a:r>
          </a:p>
          <a:p>
            <a:pPr marL="571500" indent="-571500">
              <a:buFont typeface="Arial" panose="020B0604020202020204" pitchFamily="34" charset="0"/>
              <a:buChar char="•"/>
              <a:defRPr/>
            </a:pPr>
            <a:r>
              <a:rPr lang="lt-LT" altLang="ru-RU" sz="2800" kern="0" dirty="0">
                <a:solidFill>
                  <a:srgbClr val="000000"/>
                </a:solidFill>
                <a:latin typeface="+mj-lt"/>
                <a:ea typeface="+mj-ea"/>
                <a:cs typeface="+mj-cs"/>
              </a:rPr>
              <a:t>nei skridiniais;</a:t>
            </a:r>
          </a:p>
          <a:p>
            <a:pPr marL="571500" indent="-571500">
              <a:buFont typeface="Arial" panose="020B0604020202020204" pitchFamily="34" charset="0"/>
              <a:buChar char="•"/>
              <a:defRPr/>
            </a:pPr>
            <a:r>
              <a:rPr lang="lt-LT" altLang="ru-RU" sz="2800" kern="0" dirty="0">
                <a:solidFill>
                  <a:srgbClr val="000000"/>
                </a:solidFill>
                <a:latin typeface="+mj-lt"/>
                <a:ea typeface="+mj-ea"/>
                <a:cs typeface="+mj-cs"/>
              </a:rPr>
              <a:t>nei nuožulniąja plokštuma.</a:t>
            </a:r>
            <a:endParaRPr lang="ru-RU" sz="2800" kern="0" dirty="0">
              <a:solidFill>
                <a:sysClr val="windowText" lastClr="000000"/>
              </a:solidFill>
              <a:latin typeface="+mj-lt"/>
            </a:endParaRPr>
          </a:p>
        </p:txBody>
      </p:sp>
      <p:pic>
        <p:nvPicPr>
          <p:cNvPr id="8196" name="Picture 5" descr="A picture containing drawing, bicycle&#10;&#10;Description automatically generated">
            <a:extLst>
              <a:ext uri="{FF2B5EF4-FFF2-40B4-BE49-F238E27FC236}">
                <a16:creationId xmlns:a16="http://schemas.microsoft.com/office/drawing/2014/main" id="{49BBCC08-66DE-46AA-A94C-C1456A5592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6901" y="2162966"/>
            <a:ext cx="4438035" cy="2532067"/>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8197" name="Rectangle 6">
            <a:extLst>
              <a:ext uri="{FF2B5EF4-FFF2-40B4-BE49-F238E27FC236}">
                <a16:creationId xmlns:a16="http://schemas.microsoft.com/office/drawing/2014/main" id="{C3316905-B7BF-4EA0-ADC8-ADB9661D440C}"/>
              </a:ext>
            </a:extLst>
          </p:cNvPr>
          <p:cNvSpPr>
            <a:spLocks noChangeArrowheads="1"/>
          </p:cNvSpPr>
          <p:nvPr/>
        </p:nvSpPr>
        <p:spPr bwMode="auto">
          <a:xfrm>
            <a:off x="1752600" y="5029200"/>
            <a:ext cx="8686800" cy="1570038"/>
          </a:xfrm>
          <a:prstGeom prst="rect">
            <a:avLst/>
          </a:prstGeom>
          <a:solidFill>
            <a:srgbClr val="FBF5AB"/>
          </a:solidFill>
          <a:ln w="28575">
            <a:solidFill>
              <a:srgbClr val="FF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lt-LT" altLang="ru-RU" sz="3200" b="1" dirty="0"/>
              <a:t>Auksinė mechanikos taisykle</a:t>
            </a:r>
            <a:r>
              <a:rPr lang="lt-LT" altLang="ru-RU" sz="3200" dirty="0"/>
              <a:t>:</a:t>
            </a:r>
          </a:p>
          <a:p>
            <a:pPr algn="just" eaLnBrk="1" hangingPunct="1"/>
            <a:r>
              <a:rPr lang="lt-LT" altLang="ru-RU" sz="3200" dirty="0"/>
              <a:t>kiek kartų laimime jėgos, tiek kartų pralaimime kelio.</a:t>
            </a:r>
            <a:endParaRPr lang="ru-RU" altLang="ru-RU"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9C4008B-C34F-4B14-913F-4DDACF849570}"/>
              </a:ext>
            </a:extLst>
          </p:cNvPr>
          <p:cNvSpPr>
            <a:spLocks noGrp="1" noChangeArrowheads="1"/>
          </p:cNvSpPr>
          <p:nvPr>
            <p:ph type="title"/>
          </p:nvPr>
        </p:nvSpPr>
        <p:spPr>
          <a:xfrm>
            <a:off x="1828800" y="182563"/>
            <a:ext cx="7086600" cy="533400"/>
          </a:xfrm>
        </p:spPr>
        <p:txBody>
          <a:bodyPr/>
          <a:lstStyle/>
          <a:p>
            <a:pPr>
              <a:defRPr/>
            </a:pPr>
            <a:r>
              <a:rPr lang="lt-LT" altLang="ru-RU" sz="3200" dirty="0">
                <a:solidFill>
                  <a:srgbClr val="9933FF"/>
                </a:solidFill>
                <a:effectLst>
                  <a:outerShdw blurRad="38100" dist="38100" dir="2700000" algn="tl">
                    <a:srgbClr val="C0C0C0"/>
                  </a:outerShdw>
                </a:effectLst>
              </a:rPr>
              <a:t>NAUDINGUMO KOEFICIENTAS</a:t>
            </a:r>
            <a:endParaRPr lang="en-US" altLang="ru-RU" sz="3200" dirty="0">
              <a:solidFill>
                <a:srgbClr val="9933FF"/>
              </a:solidFill>
              <a:effectLst>
                <a:outerShdw blurRad="38100" dist="38100" dir="2700000" algn="tl">
                  <a:srgbClr val="C0C0C0"/>
                </a:outerShdw>
              </a:effectLst>
            </a:endParaRPr>
          </a:p>
        </p:txBody>
      </p:sp>
      <p:sp>
        <p:nvSpPr>
          <p:cNvPr id="9219" name="Content Placeholder 1">
            <a:extLst>
              <a:ext uri="{FF2B5EF4-FFF2-40B4-BE49-F238E27FC236}">
                <a16:creationId xmlns:a16="http://schemas.microsoft.com/office/drawing/2014/main" id="{9A28B861-CB64-4368-80A0-7988B57C423B}"/>
              </a:ext>
            </a:extLst>
          </p:cNvPr>
          <p:cNvSpPr>
            <a:spLocks noGrp="1"/>
          </p:cNvSpPr>
          <p:nvPr>
            <p:ph idx="1"/>
          </p:nvPr>
        </p:nvSpPr>
        <p:spPr>
          <a:xfrm>
            <a:off x="1828800" y="1006475"/>
            <a:ext cx="5181600" cy="1143000"/>
          </a:xfrm>
          <a:solidFill>
            <a:srgbClr val="99FF66"/>
          </a:solidFill>
          <a:ln>
            <a:solidFill>
              <a:srgbClr val="0070C0"/>
            </a:solidFill>
            <a:miter lim="800000"/>
            <a:headEnd/>
            <a:tailEnd/>
          </a:ln>
        </p:spPr>
        <p:txBody>
          <a:bodyPr/>
          <a:lstStyle/>
          <a:p>
            <a:pPr marL="0" indent="0">
              <a:buNone/>
            </a:pPr>
            <a:r>
              <a:rPr lang="lt-LT" altLang="ru-RU" dirty="0" err="1"/>
              <a:t>A</a:t>
            </a:r>
            <a:r>
              <a:rPr lang="lt-LT" altLang="ru-RU" sz="2000" dirty="0" err="1"/>
              <a:t>n</a:t>
            </a:r>
            <a:r>
              <a:rPr lang="lt-LT" altLang="ru-RU" sz="2000"/>
              <a:t> - </a:t>
            </a:r>
            <a:r>
              <a:rPr lang="lt-LT" altLang="ru-RU"/>
              <a:t>naudingas darbas. </a:t>
            </a:r>
          </a:p>
          <a:p>
            <a:pPr marL="0" indent="0">
              <a:buNone/>
            </a:pPr>
            <a:r>
              <a:rPr lang="lt-LT" altLang="ru-RU"/>
              <a:t>A</a:t>
            </a:r>
            <a:r>
              <a:rPr lang="lt-LT" altLang="ru-RU" sz="2000"/>
              <a:t>v – </a:t>
            </a:r>
            <a:r>
              <a:rPr lang="lt-LT" altLang="ru-RU"/>
              <a:t>visas atliktas darbas.</a:t>
            </a:r>
            <a:endParaRPr lang="ru-RU" altLang="lt-LT"/>
          </a:p>
        </p:txBody>
      </p:sp>
      <p:sp>
        <p:nvSpPr>
          <p:cNvPr id="9220" name="Rectangle 2">
            <a:extLst>
              <a:ext uri="{FF2B5EF4-FFF2-40B4-BE49-F238E27FC236}">
                <a16:creationId xmlns:a16="http://schemas.microsoft.com/office/drawing/2014/main" id="{A85AEC4F-39D9-4CFE-954A-BA996FD0261E}"/>
              </a:ext>
            </a:extLst>
          </p:cNvPr>
          <p:cNvSpPr>
            <a:spLocks noChangeArrowheads="1"/>
          </p:cNvSpPr>
          <p:nvPr/>
        </p:nvSpPr>
        <p:spPr bwMode="auto">
          <a:xfrm>
            <a:off x="1828800" y="2286000"/>
            <a:ext cx="5181600" cy="1570038"/>
          </a:xfrm>
          <a:prstGeom prst="rect">
            <a:avLst/>
          </a:prstGeom>
          <a:solidFill>
            <a:srgbClr val="FFFF00"/>
          </a:solidFill>
          <a:ln w="9525">
            <a:solidFill>
              <a:srgbClr val="0070C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lt-LT" altLang="ru-RU" sz="3200"/>
              <a:t>An</a:t>
            </a:r>
            <a:r>
              <a:rPr lang="en-US" altLang="ru-RU" sz="3200"/>
              <a:t>&lt;</a:t>
            </a:r>
            <a:r>
              <a:rPr lang="lt-LT" altLang="ru-RU" sz="3200"/>
              <a:t> Av, nes dalis darbo naudojama trinčiai mechanizme nugalėti.</a:t>
            </a:r>
            <a:endParaRPr lang="ru-RU" altLang="lt-LT" sz="3200"/>
          </a:p>
        </p:txBody>
      </p:sp>
      <p:pic>
        <p:nvPicPr>
          <p:cNvPr id="9221" name="Paveikslėlis 13">
            <a:extLst>
              <a:ext uri="{FF2B5EF4-FFF2-40B4-BE49-F238E27FC236}">
                <a16:creationId xmlns:a16="http://schemas.microsoft.com/office/drawing/2014/main" id="{7C3F8CD5-ED63-49EF-B778-2B76C43B9CFC}"/>
              </a:ext>
            </a:extLst>
          </p:cNvPr>
          <p:cNvPicPr>
            <a:picLocks noChangeAspect="1"/>
          </p:cNvPicPr>
          <p:nvPr/>
        </p:nvPicPr>
        <p:blipFill>
          <a:blip r:embed="rId2">
            <a:extLst>
              <a:ext uri="{28A0092B-C50C-407E-A947-70E740481C1C}">
                <a14:useLocalDpi xmlns:a14="http://schemas.microsoft.com/office/drawing/2010/main" val="0"/>
              </a:ext>
            </a:extLst>
          </a:blip>
          <a:srcRect b="3294"/>
          <a:stretch>
            <a:fillRect/>
          </a:stretch>
        </p:blipFill>
        <p:spPr bwMode="auto">
          <a:xfrm>
            <a:off x="7755193" y="1218407"/>
            <a:ext cx="3581400" cy="2386013"/>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3A726E8-1E09-48DE-BB67-E7EE4537F866}"/>
              </a:ext>
            </a:extLst>
          </p:cNvPr>
          <p:cNvSpPr/>
          <p:nvPr/>
        </p:nvSpPr>
        <p:spPr>
          <a:xfrm>
            <a:off x="1828800" y="4108451"/>
            <a:ext cx="4573588" cy="2246313"/>
          </a:xfrm>
          <a:prstGeom prst="rect">
            <a:avLst/>
          </a:prstGeom>
          <a:solidFill>
            <a:srgbClr val="FBF5AB"/>
          </a:solidFill>
          <a:ln>
            <a:solidFill>
              <a:srgbClr val="FF0000"/>
            </a:solidFill>
          </a:ln>
        </p:spPr>
        <p:txBody>
          <a:bodyPr>
            <a:spAutoFit/>
          </a:bodyPr>
          <a:lstStyle/>
          <a:p>
            <a:pPr>
              <a:defRPr/>
            </a:pPr>
            <a:r>
              <a:rPr lang="lt-LT" altLang="lt-LT" sz="2800" dirty="0">
                <a:solidFill>
                  <a:srgbClr val="000000"/>
                </a:solidFill>
                <a:cs typeface="Arial" panose="020B0604020202020204" pitchFamily="34" charset="0"/>
              </a:rPr>
              <a:t>Darbas, reikalingas pakelti kūną vertikaliai į aukštį h, apskaičiuojamas pagal formulę: </a:t>
            </a:r>
            <a:br>
              <a:rPr lang="lt-LT" altLang="lt-LT" sz="2800" dirty="0">
                <a:solidFill>
                  <a:srgbClr val="000000"/>
                </a:solidFill>
                <a:cs typeface="Arial" panose="020B0604020202020204" pitchFamily="34" charset="0"/>
              </a:rPr>
            </a:br>
            <a:r>
              <a:rPr lang="lt-LT" altLang="lt-LT" sz="2800" b="1" i="1" dirty="0">
                <a:solidFill>
                  <a:srgbClr val="000000"/>
                </a:solidFill>
                <a:cs typeface="Arial" panose="020B0604020202020204" pitchFamily="34" charset="0"/>
              </a:rPr>
              <a:t>A</a:t>
            </a:r>
            <a:r>
              <a:rPr lang="lt-LT" altLang="lt-LT" sz="2800" b="1" i="1" baseline="-25000" dirty="0">
                <a:solidFill>
                  <a:srgbClr val="000000"/>
                </a:solidFill>
                <a:cs typeface="Arial" panose="020B0604020202020204" pitchFamily="34" charset="0"/>
              </a:rPr>
              <a:t>n</a:t>
            </a:r>
            <a:r>
              <a:rPr lang="lt-LT" altLang="lt-LT" sz="2800" b="1" i="1" dirty="0">
                <a:solidFill>
                  <a:srgbClr val="000000"/>
                </a:solidFill>
                <a:cs typeface="Arial" panose="020B0604020202020204" pitchFamily="34" charset="0"/>
              </a:rPr>
              <a:t> = P ∙ h</a:t>
            </a:r>
            <a:endParaRPr lang="lt-LT" altLang="lt-LT" sz="2800" b="1" dirty="0">
              <a:solidFill>
                <a:srgbClr val="000000"/>
              </a:solidFill>
              <a:cs typeface="Arial" panose="020B0604020202020204" pitchFamily="34" charset="0"/>
            </a:endParaRPr>
          </a:p>
        </p:txBody>
      </p:sp>
      <p:sp>
        <p:nvSpPr>
          <p:cNvPr id="7" name="Rectangle 6">
            <a:extLst>
              <a:ext uri="{FF2B5EF4-FFF2-40B4-BE49-F238E27FC236}">
                <a16:creationId xmlns:a16="http://schemas.microsoft.com/office/drawing/2014/main" id="{A978B4E9-1F13-44C1-A2DF-1B998BDB753B}"/>
              </a:ext>
            </a:extLst>
          </p:cNvPr>
          <p:cNvSpPr/>
          <p:nvPr/>
        </p:nvSpPr>
        <p:spPr>
          <a:xfrm>
            <a:off x="6502400" y="4106864"/>
            <a:ext cx="3886200" cy="2246769"/>
          </a:xfrm>
          <a:prstGeom prst="rect">
            <a:avLst/>
          </a:prstGeom>
          <a:solidFill>
            <a:srgbClr val="FBF5AB"/>
          </a:solidFill>
          <a:ln>
            <a:solidFill>
              <a:srgbClr val="FF0000"/>
            </a:solidFill>
          </a:ln>
        </p:spPr>
        <p:txBody>
          <a:bodyPr>
            <a:spAutoFit/>
          </a:bodyPr>
          <a:lstStyle/>
          <a:p>
            <a:pPr>
              <a:defRPr/>
            </a:pPr>
            <a:r>
              <a:rPr lang="lt-LT" altLang="lt-LT" sz="2800" dirty="0">
                <a:solidFill>
                  <a:srgbClr val="000000"/>
                </a:solidFill>
                <a:cs typeface="Arial" panose="020B0604020202020204" pitchFamily="34" charset="0"/>
              </a:rPr>
              <a:t>Darbas, reikalingas užstumti kūną nuožulniąja plokštuma į aukštį h, apskaičiuojamas pagal formulę: </a:t>
            </a:r>
            <a:r>
              <a:rPr lang="lt-LT" altLang="lt-LT" sz="2800" b="1" i="1" dirty="0">
                <a:solidFill>
                  <a:srgbClr val="000000"/>
                </a:solidFill>
                <a:cs typeface="Arial" panose="020B0604020202020204" pitchFamily="34" charset="0"/>
              </a:rPr>
              <a:t>A</a:t>
            </a:r>
            <a:r>
              <a:rPr lang="lt-LT" altLang="lt-LT" sz="2800" b="1" i="1" baseline="-25000" dirty="0">
                <a:solidFill>
                  <a:srgbClr val="000000"/>
                </a:solidFill>
                <a:cs typeface="Arial" panose="020B0604020202020204" pitchFamily="34" charset="0"/>
              </a:rPr>
              <a:t>v</a:t>
            </a:r>
            <a:r>
              <a:rPr lang="lt-LT" altLang="lt-LT" sz="2800" b="1" i="1" dirty="0">
                <a:solidFill>
                  <a:srgbClr val="000000"/>
                </a:solidFill>
                <a:cs typeface="Arial" panose="020B0604020202020204" pitchFamily="34" charset="0"/>
              </a:rPr>
              <a:t> = F ∙ 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8231E818-BE67-4BC7-8469-81D50FF51DFC}"/>
              </a:ext>
            </a:extLst>
          </p:cNvPr>
          <p:cNvSpPr>
            <a:spLocks noGrp="1" noChangeArrowheads="1"/>
          </p:cNvSpPr>
          <p:nvPr>
            <p:ph type="body" sz="half" idx="1"/>
          </p:nvPr>
        </p:nvSpPr>
        <p:spPr>
          <a:xfrm>
            <a:off x="1663700" y="5372101"/>
            <a:ext cx="9004300" cy="1050925"/>
          </a:xfrm>
          <a:solidFill>
            <a:srgbClr val="FFFF00"/>
          </a:solidFill>
          <a:ln>
            <a:solidFill>
              <a:srgbClr val="0070C0"/>
            </a:solidFill>
            <a:miter lim="800000"/>
            <a:headEnd/>
            <a:tailEnd/>
          </a:ln>
        </p:spPr>
        <p:txBody>
          <a:bodyPr/>
          <a:lstStyle/>
          <a:p>
            <a:pPr marL="0" indent="0">
              <a:buNone/>
            </a:pPr>
            <a:r>
              <a:rPr lang="lt-LT" altLang="ru-RU"/>
              <a:t>Naudingumo koeficientas visada mažesnis už vienetą, arba </a:t>
            </a:r>
            <a:r>
              <a:rPr lang="en-GB" altLang="ru-RU"/>
              <a:t>100</a:t>
            </a:r>
            <a:r>
              <a:rPr lang="en-US" altLang="ru-RU"/>
              <a:t>%</a:t>
            </a:r>
          </a:p>
        </p:txBody>
      </p:sp>
      <p:graphicFrame>
        <p:nvGraphicFramePr>
          <p:cNvPr id="10243" name="Object 3">
            <a:extLst>
              <a:ext uri="{FF2B5EF4-FFF2-40B4-BE49-F238E27FC236}">
                <a16:creationId xmlns:a16="http://schemas.microsoft.com/office/drawing/2014/main" id="{A7294881-18CF-42C7-ACFA-941F60A74065}"/>
              </a:ext>
            </a:extLst>
          </p:cNvPr>
          <p:cNvGraphicFramePr>
            <a:graphicFrameLocks noGrp="1" noChangeAspect="1"/>
          </p:cNvGraphicFramePr>
          <p:nvPr>
            <p:ph sz="quarter" idx="2"/>
          </p:nvPr>
        </p:nvGraphicFramePr>
        <p:xfrm>
          <a:off x="1797050" y="2593976"/>
          <a:ext cx="2470150" cy="2155825"/>
        </p:xfrm>
        <a:graphic>
          <a:graphicData uri="http://schemas.openxmlformats.org/presentationml/2006/ole">
            <mc:AlternateContent xmlns:mc="http://schemas.openxmlformats.org/markup-compatibility/2006">
              <mc:Choice xmlns:v="urn:schemas-microsoft-com:vml" Requires="v">
                <p:oleObj name="Equation" r:id="rId2" imgW="495085" imgH="431613" progId="Equation.3">
                  <p:embed/>
                </p:oleObj>
              </mc:Choice>
              <mc:Fallback>
                <p:oleObj name="Equation" r:id="rId2" imgW="495085" imgH="431613" progId="Equation.3">
                  <p:embed/>
                  <p:pic>
                    <p:nvPicPr>
                      <p:cNvPr id="10243" name="Object 3">
                        <a:extLst>
                          <a:ext uri="{FF2B5EF4-FFF2-40B4-BE49-F238E27FC236}">
                            <a16:creationId xmlns:a16="http://schemas.microsoft.com/office/drawing/2014/main" id="{A7294881-18CF-42C7-ACFA-941F60A74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050" y="2593976"/>
                        <a:ext cx="2470150" cy="2155825"/>
                      </a:xfrm>
                      <a:prstGeom prst="rect">
                        <a:avLst/>
                      </a:prstGeom>
                      <a:solidFill>
                        <a:srgbClr val="FFCC99"/>
                      </a:solidFill>
                      <a:ln w="28575">
                        <a:solidFill>
                          <a:srgbClr val="000000"/>
                        </a:solidFill>
                        <a:miter lim="800000"/>
                        <a:headEnd/>
                        <a:tailEnd/>
                      </a:ln>
                    </p:spPr>
                  </p:pic>
                </p:oleObj>
              </mc:Fallback>
            </mc:AlternateContent>
          </a:graphicData>
        </a:graphic>
      </p:graphicFrame>
      <p:sp>
        <p:nvSpPr>
          <p:cNvPr id="33796" name="Rectangle 4">
            <a:extLst>
              <a:ext uri="{FF2B5EF4-FFF2-40B4-BE49-F238E27FC236}">
                <a16:creationId xmlns:a16="http://schemas.microsoft.com/office/drawing/2014/main" id="{C59270EE-D9F2-49B7-BC95-5411A70ABB6A}"/>
              </a:ext>
            </a:extLst>
          </p:cNvPr>
          <p:cNvSpPr>
            <a:spLocks noChangeArrowheads="1"/>
          </p:cNvSpPr>
          <p:nvPr/>
        </p:nvSpPr>
        <p:spPr bwMode="auto">
          <a:xfrm>
            <a:off x="4492625" y="3011488"/>
            <a:ext cx="884238" cy="519112"/>
          </a:xfrm>
          <a:prstGeom prst="rect">
            <a:avLst/>
          </a:prstGeom>
          <a:noFill/>
          <a:ln>
            <a:noFill/>
          </a:ln>
          <a:effectLst/>
        </p:spPr>
        <p:txBody>
          <a:bodyPr wrap="none">
            <a:spAutoFit/>
          </a:bodyPr>
          <a:lstStyle/>
          <a:p>
            <a:pPr eaLnBrk="1" hangingPunct="1">
              <a:spcBef>
                <a:spcPct val="20000"/>
              </a:spcBef>
              <a:buClr>
                <a:schemeClr val="hlink"/>
              </a:buClr>
              <a:buSzPct val="65000"/>
              <a:buFont typeface="Wingdings" panose="05000000000000000000" pitchFamily="2" charset="2"/>
              <a:buNone/>
              <a:defRPr/>
            </a:pPr>
            <a:r>
              <a:rPr lang="lt-LT" altLang="ru-RU" sz="2800" dirty="0">
                <a:effectLst>
                  <a:outerShdw blurRad="38100" dist="38100" dir="2700000" algn="tl">
                    <a:srgbClr val="C0C0C0"/>
                  </a:outerShdw>
                </a:effectLst>
                <a:latin typeface="Tahoma" panose="020B0604030504040204" pitchFamily="34" charset="0"/>
                <a:cs typeface="Arial" panose="020B0604020202020204" pitchFamily="34" charset="0"/>
              </a:rPr>
              <a:t>arba</a:t>
            </a:r>
            <a:endParaRPr lang="el-GR" altLang="ru-RU" sz="2800" dirty="0">
              <a:effectLst>
                <a:outerShdw blurRad="38100" dist="38100" dir="2700000" algn="tl">
                  <a:srgbClr val="C0C0C0"/>
                </a:outerShdw>
              </a:effectLst>
              <a:latin typeface="Tahoma" panose="020B0604030504040204" pitchFamily="34" charset="0"/>
              <a:cs typeface="Arial" panose="020B0604020202020204" pitchFamily="34" charset="0"/>
            </a:endParaRPr>
          </a:p>
        </p:txBody>
      </p:sp>
      <p:graphicFrame>
        <p:nvGraphicFramePr>
          <p:cNvPr id="10245" name="Object 5">
            <a:extLst>
              <a:ext uri="{FF2B5EF4-FFF2-40B4-BE49-F238E27FC236}">
                <a16:creationId xmlns:a16="http://schemas.microsoft.com/office/drawing/2014/main" id="{32313996-4ABD-4F34-8096-22BA8E15611C}"/>
              </a:ext>
            </a:extLst>
          </p:cNvPr>
          <p:cNvGraphicFramePr>
            <a:graphicFrameLocks noGrp="1" noChangeAspect="1"/>
          </p:cNvGraphicFramePr>
          <p:nvPr>
            <p:ph sz="quarter" idx="3"/>
          </p:nvPr>
        </p:nvGraphicFramePr>
        <p:xfrm>
          <a:off x="5602288" y="2638426"/>
          <a:ext cx="4843462" cy="2111375"/>
        </p:xfrm>
        <a:graphic>
          <a:graphicData uri="http://schemas.openxmlformats.org/presentationml/2006/ole">
            <mc:AlternateContent xmlns:mc="http://schemas.openxmlformats.org/markup-compatibility/2006">
              <mc:Choice xmlns:v="urn:schemas-microsoft-com:vml" Requires="v">
                <p:oleObj name="Equation" r:id="rId4" imgW="901309" imgH="431613" progId="Equation.3">
                  <p:embed/>
                </p:oleObj>
              </mc:Choice>
              <mc:Fallback>
                <p:oleObj name="Equation" r:id="rId4" imgW="901309" imgH="431613" progId="Equation.3">
                  <p:embed/>
                  <p:pic>
                    <p:nvPicPr>
                      <p:cNvPr id="10245" name="Object 5">
                        <a:extLst>
                          <a:ext uri="{FF2B5EF4-FFF2-40B4-BE49-F238E27FC236}">
                            <a16:creationId xmlns:a16="http://schemas.microsoft.com/office/drawing/2014/main" id="{32313996-4ABD-4F34-8096-22BA8E1561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2288" y="2638426"/>
                        <a:ext cx="4843462" cy="2111375"/>
                      </a:xfrm>
                      <a:prstGeom prst="rect">
                        <a:avLst/>
                      </a:prstGeom>
                      <a:solidFill>
                        <a:srgbClr val="FFCC99"/>
                      </a:solidFill>
                      <a:ln w="28575">
                        <a:solidFill>
                          <a:srgbClr val="000000"/>
                        </a:solidFill>
                        <a:miter lim="800000"/>
                        <a:headEnd/>
                        <a:tailEnd/>
                      </a:ln>
                    </p:spPr>
                  </p:pic>
                </p:oleObj>
              </mc:Fallback>
            </mc:AlternateContent>
          </a:graphicData>
        </a:graphic>
      </p:graphicFrame>
      <p:sp>
        <p:nvSpPr>
          <p:cNvPr id="2" name="Rectangle 1">
            <a:extLst>
              <a:ext uri="{FF2B5EF4-FFF2-40B4-BE49-F238E27FC236}">
                <a16:creationId xmlns:a16="http://schemas.microsoft.com/office/drawing/2014/main" id="{CA1F1D08-6DD1-4249-9410-F78A06C5B906}"/>
              </a:ext>
            </a:extLst>
          </p:cNvPr>
          <p:cNvSpPr/>
          <p:nvPr/>
        </p:nvSpPr>
        <p:spPr>
          <a:xfrm>
            <a:off x="1839913" y="125414"/>
            <a:ext cx="8458200" cy="954087"/>
          </a:xfrm>
          <a:prstGeom prst="rect">
            <a:avLst/>
          </a:prstGeom>
          <a:solidFill>
            <a:srgbClr val="FBF5AB"/>
          </a:solidFill>
          <a:ln>
            <a:solidFill>
              <a:srgbClr val="0070C0"/>
            </a:solidFill>
          </a:ln>
        </p:spPr>
        <p:txBody>
          <a:bodyPr>
            <a:spAutoFit/>
          </a:bodyPr>
          <a:lstStyle/>
          <a:p>
            <a:pPr eaLnBrk="1" hangingPunct="1">
              <a:defRPr/>
            </a:pPr>
            <a:r>
              <a:rPr lang="lt-LT" altLang="ru-RU" sz="2800" u="sng" kern="0" dirty="0">
                <a:solidFill>
                  <a:srgbClr val="000000"/>
                </a:solidFill>
                <a:latin typeface="Arial"/>
              </a:rPr>
              <a:t>Naudingojo</a:t>
            </a:r>
            <a:r>
              <a:rPr lang="lt-LT" altLang="ru-RU" sz="2800" kern="0" dirty="0">
                <a:solidFill>
                  <a:srgbClr val="000000"/>
                </a:solidFill>
                <a:latin typeface="Arial"/>
              </a:rPr>
              <a:t> ir </a:t>
            </a:r>
            <a:r>
              <a:rPr lang="lt-LT" altLang="ru-RU" sz="2800" u="sng" kern="0" dirty="0">
                <a:solidFill>
                  <a:srgbClr val="000000"/>
                </a:solidFill>
                <a:latin typeface="Arial"/>
              </a:rPr>
              <a:t>viso</a:t>
            </a:r>
            <a:r>
              <a:rPr lang="lt-LT" altLang="ru-RU" sz="2800" kern="0" dirty="0">
                <a:solidFill>
                  <a:srgbClr val="000000"/>
                </a:solidFill>
                <a:latin typeface="Arial"/>
              </a:rPr>
              <a:t> atlikto darbo santykis vadinamas mechanizmo ar mašinos </a:t>
            </a:r>
            <a:r>
              <a:rPr lang="lt-LT" altLang="ru-RU" sz="2800" b="1" kern="0" dirty="0">
                <a:solidFill>
                  <a:srgbClr val="000000"/>
                </a:solidFill>
                <a:latin typeface="Arial"/>
              </a:rPr>
              <a:t>naudingumo koeficientu.</a:t>
            </a:r>
            <a:endParaRPr lang="ru-RU" sz="2800" b="1" dirty="0"/>
          </a:p>
        </p:txBody>
      </p:sp>
      <p:sp>
        <p:nvSpPr>
          <p:cNvPr id="3" name="Rectangle 2">
            <a:extLst>
              <a:ext uri="{FF2B5EF4-FFF2-40B4-BE49-F238E27FC236}">
                <a16:creationId xmlns:a16="http://schemas.microsoft.com/office/drawing/2014/main" id="{C683E3E6-5C1D-41DF-AF77-096BDEF122C1}"/>
              </a:ext>
            </a:extLst>
          </p:cNvPr>
          <p:cNvSpPr/>
          <p:nvPr/>
        </p:nvSpPr>
        <p:spPr>
          <a:xfrm>
            <a:off x="1849438" y="1255714"/>
            <a:ext cx="8437562" cy="954087"/>
          </a:xfrm>
          <a:prstGeom prst="rect">
            <a:avLst/>
          </a:prstGeom>
          <a:solidFill>
            <a:srgbClr val="99FF66"/>
          </a:solidFill>
          <a:ln>
            <a:solidFill>
              <a:srgbClr val="0070C0"/>
            </a:solidFill>
          </a:ln>
        </p:spPr>
        <p:txBody>
          <a:bodyPr>
            <a:spAutoFit/>
          </a:bodyPr>
          <a:lstStyle/>
          <a:p>
            <a:pPr eaLnBrk="1" hangingPunct="1">
              <a:defRPr/>
            </a:pPr>
            <a:r>
              <a:rPr lang="lt-LT" altLang="ru-RU" sz="2800" kern="0" dirty="0">
                <a:solidFill>
                  <a:srgbClr val="000000"/>
                </a:solidFill>
                <a:latin typeface="Arial"/>
              </a:rPr>
              <a:t>NK žymimas graikiška raide </a:t>
            </a:r>
            <a:r>
              <a:rPr lang="el-GR" altLang="ru-RU" sz="2800" kern="0" dirty="0">
                <a:solidFill>
                  <a:srgbClr val="000000"/>
                </a:solidFill>
                <a:latin typeface="Arial"/>
              </a:rPr>
              <a:t>η</a:t>
            </a:r>
            <a:r>
              <a:rPr lang="lt-LT" altLang="ru-RU" sz="2800" kern="0" dirty="0">
                <a:solidFill>
                  <a:srgbClr val="000000"/>
                </a:solidFill>
                <a:latin typeface="Tahoma" panose="020B0604030504040204" pitchFamily="34" charset="0"/>
              </a:rPr>
              <a:t> </a:t>
            </a:r>
            <a:r>
              <a:rPr lang="lt-LT" altLang="ru-RU" sz="2800" kern="0" dirty="0">
                <a:solidFill>
                  <a:srgbClr val="000000"/>
                </a:solidFill>
                <a:latin typeface="Arial"/>
              </a:rPr>
              <a:t>(eta) ir dažnai reiškiamas procentais.</a:t>
            </a:r>
            <a:endParaRPr lang="ru-RU" sz="2800" dirty="0"/>
          </a:p>
        </p:txBody>
      </p:sp>
      <p:graphicFrame>
        <p:nvGraphicFramePr>
          <p:cNvPr id="10248" name="Object 4">
            <a:extLst>
              <a:ext uri="{FF2B5EF4-FFF2-40B4-BE49-F238E27FC236}">
                <a16:creationId xmlns:a16="http://schemas.microsoft.com/office/drawing/2014/main" id="{11420793-44AB-4257-B1BA-A334816D9896}"/>
              </a:ext>
            </a:extLst>
          </p:cNvPr>
          <p:cNvGraphicFramePr>
            <a:graphicFrameLocks noChangeAspect="1"/>
          </p:cNvGraphicFramePr>
          <p:nvPr/>
        </p:nvGraphicFramePr>
        <p:xfrm>
          <a:off x="9285288" y="1163639"/>
          <a:ext cx="1008062" cy="1254125"/>
        </p:xfrm>
        <a:graphic>
          <a:graphicData uri="http://schemas.openxmlformats.org/presentationml/2006/ole">
            <mc:AlternateContent xmlns:mc="http://schemas.openxmlformats.org/markup-compatibility/2006">
              <mc:Choice xmlns:v="urn:schemas-microsoft-com:vml" Requires="v">
                <p:oleObj name="Equation" r:id="rId6" imgW="126780" imgH="164814" progId="Equation.3">
                  <p:embed/>
                </p:oleObj>
              </mc:Choice>
              <mc:Fallback>
                <p:oleObj name="Equation" r:id="rId6" imgW="126780" imgH="164814" progId="Equation.3">
                  <p:embed/>
                  <p:pic>
                    <p:nvPicPr>
                      <p:cNvPr id="10248" name="Object 4">
                        <a:extLst>
                          <a:ext uri="{FF2B5EF4-FFF2-40B4-BE49-F238E27FC236}">
                            <a16:creationId xmlns:a16="http://schemas.microsoft.com/office/drawing/2014/main" id="{11420793-44AB-4257-B1BA-A334816D98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85288" y="1163639"/>
                        <a:ext cx="1008062" cy="1254125"/>
                      </a:xfrm>
                      <a:prstGeom prst="rect">
                        <a:avLst/>
                      </a:prstGeom>
                      <a:solidFill>
                        <a:srgbClr val="FFCC99"/>
                      </a:soli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6" name="Paveikslėlis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4200" y="3584333"/>
            <a:ext cx="4267576" cy="1584176"/>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sp>
        <p:nvSpPr>
          <p:cNvPr id="4" name="Stačiakampis: suapvalinti kampai 3">
            <a:extLst>
              <a:ext uri="{FF2B5EF4-FFF2-40B4-BE49-F238E27FC236}">
                <a16:creationId xmlns:a16="http://schemas.microsoft.com/office/drawing/2014/main" id="{C6B959D7-AE2A-537C-6875-D0101A28ED6F}"/>
              </a:ext>
            </a:extLst>
          </p:cNvPr>
          <p:cNvSpPr/>
          <p:nvPr/>
        </p:nvSpPr>
        <p:spPr>
          <a:xfrm>
            <a:off x="918382" y="220347"/>
            <a:ext cx="10355235" cy="1338191"/>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5" name="TextBox 4">
            <a:extLst>
              <a:ext uri="{FF2B5EF4-FFF2-40B4-BE49-F238E27FC236}">
                <a16:creationId xmlns:a16="http://schemas.microsoft.com/office/drawing/2014/main" id="{A8CDD3CA-4B8E-10B7-70B6-43E6051CF802}"/>
              </a:ext>
            </a:extLst>
          </p:cNvPr>
          <p:cNvSpPr txBox="1"/>
          <p:nvPr/>
        </p:nvSpPr>
        <p:spPr>
          <a:xfrm>
            <a:off x="1554726" y="369272"/>
            <a:ext cx="9082548" cy="1754326"/>
          </a:xfrm>
          <a:prstGeom prst="rect">
            <a:avLst/>
          </a:prstGeom>
          <a:noFill/>
        </p:spPr>
        <p:txBody>
          <a:bodyPr wrap="square" rtlCol="0">
            <a:spAutoFit/>
          </a:bodyPr>
          <a:lstStyle/>
          <a:p>
            <a:r>
              <a:rPr lang="lt-LT" sz="5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Laboratorinis darbas Nr. 1</a:t>
            </a:r>
            <a:br>
              <a:rPr lang="lt-LT" sz="5400" b="1" dirty="0">
                <a:solidFill>
                  <a:schemeClr val="tx2">
                    <a:lumMod val="50000"/>
                  </a:schemeClr>
                </a:solidFill>
                <a:latin typeface="Arial" pitchFamily="34" charset="0"/>
                <a:cs typeface="Arial" pitchFamily="34" charset="0"/>
              </a:rPr>
            </a:br>
            <a:endParaRPr lang="lt-LT" sz="5400" dirty="0"/>
          </a:p>
        </p:txBody>
      </p:sp>
      <p:sp>
        <p:nvSpPr>
          <p:cNvPr id="9" name="Turinio vietos rezervavimo ženklas 2">
            <a:extLst>
              <a:ext uri="{FF2B5EF4-FFF2-40B4-BE49-F238E27FC236}">
                <a16:creationId xmlns:a16="http://schemas.microsoft.com/office/drawing/2014/main" id="{150392FB-ACAE-51B0-4E83-FCE14E974C65}"/>
              </a:ext>
            </a:extLst>
          </p:cNvPr>
          <p:cNvSpPr txBox="1">
            <a:spLocks/>
          </p:cNvSpPr>
          <p:nvPr/>
        </p:nvSpPr>
        <p:spPr>
          <a:xfrm>
            <a:off x="1084932" y="1689491"/>
            <a:ext cx="9965579" cy="868213"/>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b="1" i="1" dirty="0">
                <a:solidFill>
                  <a:schemeClr val="tx2">
                    <a:lumMod val="50000"/>
                  </a:schemeClr>
                </a:solidFill>
                <a:latin typeface="Arial" pitchFamily="34" charset="0"/>
                <a:cs typeface="Arial" pitchFamily="34" charset="0"/>
              </a:rPr>
              <a:t> </a:t>
            </a:r>
            <a:r>
              <a:rPr lang="lt-LT" b="1" i="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Sverto pusiausvyros sąlygų tikrinimas</a:t>
            </a:r>
            <a:endParaRPr lang="lt-LT"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Turinio vietos rezervavimo ženklas 2">
            <a:extLst>
              <a:ext uri="{FF2B5EF4-FFF2-40B4-BE49-F238E27FC236}">
                <a16:creationId xmlns:a16="http://schemas.microsoft.com/office/drawing/2014/main" id="{A80E8C9B-62DB-6400-55A8-F69A646AFB18}"/>
              </a:ext>
            </a:extLst>
          </p:cNvPr>
          <p:cNvSpPr txBox="1">
            <a:spLocks/>
          </p:cNvSpPr>
          <p:nvPr/>
        </p:nvSpPr>
        <p:spPr>
          <a:xfrm>
            <a:off x="1084932" y="2969943"/>
            <a:ext cx="5935300" cy="3272494"/>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1. Tyrimo tikslas: </a:t>
            </a:r>
            <a:r>
              <a:rPr lang="lt-LT" sz="2400" dirty="0">
                <a:latin typeface="Arial" pitchFamily="34" charset="0"/>
                <a:cs typeface="Arial" pitchFamily="34" charset="0"/>
              </a:rPr>
              <a:t>sverto</a:t>
            </a:r>
            <a:r>
              <a:rPr lang="lt-LT" sz="2400" b="1" dirty="0">
                <a:latin typeface="Arial" pitchFamily="34" charset="0"/>
                <a:cs typeface="Arial" pitchFamily="34" charset="0"/>
              </a:rPr>
              <a:t> </a:t>
            </a:r>
            <a:r>
              <a:rPr lang="lt-LT" sz="2400" dirty="0">
                <a:latin typeface="Arial" pitchFamily="34" charset="0"/>
                <a:cs typeface="Arial" pitchFamily="34" charset="0"/>
              </a:rPr>
              <a:t>pusiausvyros sąlygos nustatymas</a:t>
            </a:r>
            <a:endParaRPr lang="lt-LT" sz="2400" b="1" dirty="0">
              <a:latin typeface="Arial" pitchFamily="34" charset="0"/>
              <a:cs typeface="Arial" pitchFamily="34" charset="0"/>
            </a:endParaRPr>
          </a:p>
          <a:p>
            <a:pPr marL="0" indent="0">
              <a:buNone/>
            </a:pPr>
            <a:r>
              <a:rPr lang="lt-LT" sz="2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2. Hipotezė: </a:t>
            </a:r>
            <a:r>
              <a:rPr lang="lt-LT" sz="2400" dirty="0">
                <a:latin typeface="Arial" pitchFamily="34" charset="0"/>
                <a:cs typeface="Arial" pitchFamily="34" charset="0"/>
              </a:rPr>
              <a:t>kūno esančio pusiausvyroje, jėgos momentai yra lygūs</a:t>
            </a:r>
          </a:p>
          <a:p>
            <a:pPr marL="0" indent="0">
              <a:buNone/>
            </a:pPr>
            <a:r>
              <a:rPr lang="lt-LT" sz="2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3. Tyrimo priemonės: </a:t>
            </a:r>
            <a:r>
              <a:rPr lang="lt-LT" sz="2400" dirty="0">
                <a:latin typeface="Arial" pitchFamily="34" charset="0"/>
                <a:cs typeface="Arial" pitchFamily="34" charset="0"/>
              </a:rPr>
              <a:t>laboratorinis stovas, svarelis, liniuotė, ašis. </a:t>
            </a:r>
            <a:endParaRPr lang="lt-LT" sz="2400" b="1" dirty="0">
              <a:latin typeface="Arial" pitchFamily="34" charset="0"/>
              <a:cs typeface="Arial" pitchFamily="34" charset="0"/>
            </a:endParaRPr>
          </a:p>
          <a:p>
            <a:pPr marL="0" indent="0" algn="ctr">
              <a:buFont typeface="Arial" panose="020B0604020202020204" pitchFamily="34" charset="0"/>
              <a:buNone/>
            </a:pP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3516758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6" name="Paveikslėlis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6973" y="2136732"/>
            <a:ext cx="4193511" cy="4257697"/>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sp>
        <p:nvSpPr>
          <p:cNvPr id="9" name="Stačiakampis: suapvalinti kampai 8">
            <a:extLst>
              <a:ext uri="{FF2B5EF4-FFF2-40B4-BE49-F238E27FC236}">
                <a16:creationId xmlns:a16="http://schemas.microsoft.com/office/drawing/2014/main" id="{A6361CE1-1C19-2335-C326-46675A95B425}"/>
              </a:ext>
            </a:extLst>
          </p:cNvPr>
          <p:cNvSpPr/>
          <p:nvPr/>
        </p:nvSpPr>
        <p:spPr>
          <a:xfrm>
            <a:off x="2843179" y="391396"/>
            <a:ext cx="7167717"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extBox 9">
            <a:extLst>
              <a:ext uri="{FF2B5EF4-FFF2-40B4-BE49-F238E27FC236}">
                <a16:creationId xmlns:a16="http://schemas.microsoft.com/office/drawing/2014/main" id="{38C39C97-E188-97FC-B012-0D98815B2A53}"/>
              </a:ext>
            </a:extLst>
          </p:cNvPr>
          <p:cNvSpPr txBox="1"/>
          <p:nvPr/>
        </p:nvSpPr>
        <p:spPr>
          <a:xfrm>
            <a:off x="3181726" y="554079"/>
            <a:ext cx="6352305" cy="923330"/>
          </a:xfrm>
          <a:prstGeom prst="rect">
            <a:avLst/>
          </a:prstGeom>
          <a:noFill/>
        </p:spPr>
        <p:txBody>
          <a:bodyPr wrap="square" rtlCol="0">
            <a:spAutoFit/>
          </a:bodyPr>
          <a:lstStyle/>
          <a:p>
            <a:r>
              <a:rPr lang="lt-LT" sz="5400" b="1" dirty="0">
                <a:solidFill>
                  <a:schemeClr val="tx2">
                    <a:lumMod val="50000"/>
                  </a:schemeClr>
                </a:solidFill>
              </a:rPr>
              <a:t>TYRIMO PRIEMONĖS</a:t>
            </a:r>
          </a:p>
        </p:txBody>
      </p:sp>
      <p:sp>
        <p:nvSpPr>
          <p:cNvPr id="11" name="Turinio vietos rezervavimo ženklas 2">
            <a:extLst>
              <a:ext uri="{FF2B5EF4-FFF2-40B4-BE49-F238E27FC236}">
                <a16:creationId xmlns:a16="http://schemas.microsoft.com/office/drawing/2014/main" id="{446C9155-064A-DD36-F3FC-1925A38DDE50}"/>
              </a:ext>
            </a:extLst>
          </p:cNvPr>
          <p:cNvSpPr txBox="1">
            <a:spLocks/>
          </p:cNvSpPr>
          <p:nvPr/>
        </p:nvSpPr>
        <p:spPr>
          <a:xfrm>
            <a:off x="481516" y="3429000"/>
            <a:ext cx="6325318" cy="1248696"/>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t-LT" sz="2400" dirty="0">
                <a:latin typeface="Arial" pitchFamily="34" charset="0"/>
                <a:cs typeface="Arial" pitchFamily="34" charset="0"/>
              </a:rPr>
              <a:t>Laboratorinis stovas, svarelis, liniuotė, ašis. </a:t>
            </a:r>
          </a:p>
          <a:p>
            <a:pPr marL="0" indent="0" algn="ctr">
              <a:buFont typeface="Arial" panose="020B0604020202020204" pitchFamily="34" charset="0"/>
              <a:buNone/>
            </a:pP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3285295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6" name="Turinio vietos rezervavimo ženkla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206" y="2418735"/>
            <a:ext cx="4818256" cy="3216534"/>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grpSp>
        <p:nvGrpSpPr>
          <p:cNvPr id="5" name="Grupė 4">
            <a:extLst>
              <a:ext uri="{FF2B5EF4-FFF2-40B4-BE49-F238E27FC236}">
                <a16:creationId xmlns:a16="http://schemas.microsoft.com/office/drawing/2014/main" id="{D5FD7F66-4D52-6E84-69C1-769B989109EE}"/>
              </a:ext>
            </a:extLst>
          </p:cNvPr>
          <p:cNvGrpSpPr/>
          <p:nvPr/>
        </p:nvGrpSpPr>
        <p:grpSpPr>
          <a:xfrm>
            <a:off x="3683050" y="424334"/>
            <a:ext cx="5821959" cy="1248696"/>
            <a:chOff x="155576" y="276849"/>
            <a:chExt cx="5821959" cy="1248696"/>
          </a:xfrm>
        </p:grpSpPr>
        <p:sp>
          <p:nvSpPr>
            <p:cNvPr id="8" name="Stačiakampis: suapvalinti kampai 7">
              <a:extLst>
                <a:ext uri="{FF2B5EF4-FFF2-40B4-BE49-F238E27FC236}">
                  <a16:creationId xmlns:a16="http://schemas.microsoft.com/office/drawing/2014/main" id="{F5C1628E-9B47-7D32-4A5B-F48F6C547F11}"/>
                </a:ext>
              </a:extLst>
            </p:cNvPr>
            <p:cNvSpPr/>
            <p:nvPr/>
          </p:nvSpPr>
          <p:spPr>
            <a:xfrm>
              <a:off x="155576" y="276849"/>
              <a:ext cx="5330826"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TextBox 8">
              <a:extLst>
                <a:ext uri="{FF2B5EF4-FFF2-40B4-BE49-F238E27FC236}">
                  <a16:creationId xmlns:a16="http://schemas.microsoft.com/office/drawing/2014/main" id="{951CC1CA-2265-EDC8-00AB-203E0B4DD2A6}"/>
                </a:ext>
              </a:extLst>
            </p:cNvPr>
            <p:cNvSpPr txBox="1"/>
            <p:nvPr/>
          </p:nvSpPr>
          <p:spPr>
            <a:xfrm>
              <a:off x="646710" y="437434"/>
              <a:ext cx="5330825" cy="923330"/>
            </a:xfrm>
            <a:prstGeom prst="rect">
              <a:avLst/>
            </a:prstGeom>
            <a:noFill/>
          </p:spPr>
          <p:txBody>
            <a:bodyPr wrap="square" rtlCol="0">
              <a:spAutoFit/>
            </a:bodyPr>
            <a:lstStyle/>
            <a:p>
              <a:r>
                <a:rPr lang="lt-LT" sz="5400" b="1" dirty="0">
                  <a:solidFill>
                    <a:schemeClr val="tx2">
                      <a:lumMod val="50000"/>
                    </a:schemeClr>
                  </a:solidFill>
                </a:rPr>
                <a:t>TYRIMO EIGA</a:t>
              </a:r>
            </a:p>
          </p:txBody>
        </p:sp>
      </p:grpSp>
      <p:sp>
        <p:nvSpPr>
          <p:cNvPr id="10" name="Turinio vietos rezervavimo ženklas 2">
            <a:extLst>
              <a:ext uri="{FF2B5EF4-FFF2-40B4-BE49-F238E27FC236}">
                <a16:creationId xmlns:a16="http://schemas.microsoft.com/office/drawing/2014/main" id="{EA9D0D20-A90C-7637-2758-713C4FCE0FB6}"/>
              </a:ext>
            </a:extLst>
          </p:cNvPr>
          <p:cNvSpPr txBox="1">
            <a:spLocks/>
          </p:cNvSpPr>
          <p:nvPr/>
        </p:nvSpPr>
        <p:spPr>
          <a:xfrm>
            <a:off x="5519476" y="1969518"/>
            <a:ext cx="6325318" cy="4439466"/>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t-LT" sz="2400" dirty="0">
                <a:latin typeface="Arial" pitchFamily="34" charset="0"/>
                <a:cs typeface="Arial" pitchFamily="34" charset="0"/>
              </a:rPr>
              <a:t>Sverto kairėje pusėje pakabinome vieną svarelį kuo toliau nuo sverto sukimosi ašies. Dešinėje pusėje pakabinome kitą svarelį taip, kad svertas taptų pusiausvyras ir išlaikytų horizontalią padėtį. Liniuote išmatavome svertą veikiančių jėgų pečius. Kairėje pusėje esantį svarelį patraukėme arčiau sukimosi ašies, o dešinėje sverto pusėje pakabinome du svarelius taip, kad svertas būtu pusiausvyroje ir išlaikytų horizontalią padėtį. Informaciją surašėme į lentelę.</a:t>
            </a:r>
          </a:p>
          <a:p>
            <a:pPr marL="0" indent="0" algn="ctr">
              <a:buFont typeface="Arial" panose="020B0604020202020204" pitchFamily="34" charset="0"/>
              <a:buNone/>
            </a:pP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3772527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aphicFrame>
        <p:nvGraphicFramePr>
          <p:cNvPr id="7" name="Lentelė 6"/>
          <p:cNvGraphicFramePr>
            <a:graphicFrameLocks noGrp="1"/>
          </p:cNvGraphicFramePr>
          <p:nvPr>
            <p:extLst>
              <p:ext uri="{D42A27DB-BD31-4B8C-83A1-F6EECF244321}">
                <p14:modId xmlns:p14="http://schemas.microsoft.com/office/powerpoint/2010/main" val="1526418018"/>
              </p:ext>
            </p:extLst>
          </p:nvPr>
        </p:nvGraphicFramePr>
        <p:xfrm>
          <a:off x="1559588" y="2244427"/>
          <a:ext cx="9072823" cy="3309590"/>
        </p:xfrm>
        <a:graphic>
          <a:graphicData uri="http://schemas.openxmlformats.org/drawingml/2006/table">
            <a:tbl>
              <a:tblPr firstRow="1" bandRow="1">
                <a:tableStyleId>{5C22544A-7EE6-4342-B048-85BDC9FD1C3A}</a:tableStyleId>
              </a:tblPr>
              <a:tblGrid>
                <a:gridCol w="514083">
                  <a:extLst>
                    <a:ext uri="{9D8B030D-6E8A-4147-A177-3AD203B41FA5}">
                      <a16:colId xmlns:a16="http://schemas.microsoft.com/office/drawing/2014/main" val="20000"/>
                    </a:ext>
                  </a:extLst>
                </a:gridCol>
                <a:gridCol w="1347724">
                  <a:extLst>
                    <a:ext uri="{9D8B030D-6E8A-4147-A177-3AD203B41FA5}">
                      <a16:colId xmlns:a16="http://schemas.microsoft.com/office/drawing/2014/main" val="20001"/>
                    </a:ext>
                  </a:extLst>
                </a:gridCol>
                <a:gridCol w="1695074">
                  <a:extLst>
                    <a:ext uri="{9D8B030D-6E8A-4147-A177-3AD203B41FA5}">
                      <a16:colId xmlns:a16="http://schemas.microsoft.com/office/drawing/2014/main" val="20002"/>
                    </a:ext>
                  </a:extLst>
                </a:gridCol>
                <a:gridCol w="1681181">
                  <a:extLst>
                    <a:ext uri="{9D8B030D-6E8A-4147-A177-3AD203B41FA5}">
                      <a16:colId xmlns:a16="http://schemas.microsoft.com/office/drawing/2014/main" val="20003"/>
                    </a:ext>
                  </a:extLst>
                </a:gridCol>
                <a:gridCol w="1062786">
                  <a:extLst>
                    <a:ext uri="{9D8B030D-6E8A-4147-A177-3AD203B41FA5}">
                      <a16:colId xmlns:a16="http://schemas.microsoft.com/office/drawing/2014/main" val="20004"/>
                    </a:ext>
                  </a:extLst>
                </a:gridCol>
                <a:gridCol w="1260170">
                  <a:extLst>
                    <a:ext uri="{9D8B030D-6E8A-4147-A177-3AD203B41FA5}">
                      <a16:colId xmlns:a16="http://schemas.microsoft.com/office/drawing/2014/main" val="20005"/>
                    </a:ext>
                  </a:extLst>
                </a:gridCol>
                <a:gridCol w="1511805">
                  <a:extLst>
                    <a:ext uri="{9D8B030D-6E8A-4147-A177-3AD203B41FA5}">
                      <a16:colId xmlns:a16="http://schemas.microsoft.com/office/drawing/2014/main" val="20006"/>
                    </a:ext>
                  </a:extLst>
                </a:gridCol>
              </a:tblGrid>
              <a:tr h="6619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err="1">
                          <a:solidFill>
                            <a:schemeClr val="tx1"/>
                          </a:solidFill>
                        </a:rPr>
                        <a:t>Nr</a:t>
                      </a:r>
                      <a:r>
                        <a:rPr lang="lt-LT"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dirty="0">
                          <a:solidFill>
                            <a:schemeClr val="tx1"/>
                          </a:solidFill>
                          <a:latin typeface="Arial" pitchFamily="34" charset="0"/>
                          <a:cs typeface="Arial" pitchFamily="34" charset="0"/>
                        </a:rPr>
                        <a:t>Kairysis</a:t>
                      </a:r>
                      <a:r>
                        <a:rPr lang="lt-LT" sz="1800" b="1" baseline="0" dirty="0">
                          <a:solidFill>
                            <a:schemeClr val="tx1"/>
                          </a:solidFill>
                          <a:latin typeface="Arial" pitchFamily="34" charset="0"/>
                          <a:cs typeface="Arial" pitchFamily="34" charset="0"/>
                        </a:rPr>
                        <a:t> petys</a:t>
                      </a:r>
                      <a:endParaRPr lang="lt-LT"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lt-L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lt-L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a:solidFill>
                            <a:schemeClr val="tx1"/>
                          </a:solidFill>
                          <a:latin typeface="Arial" pitchFamily="34" charset="0"/>
                          <a:cs typeface="Arial" pitchFamily="34" charset="0"/>
                        </a:rPr>
                        <a:t>Dešinysis</a:t>
                      </a:r>
                      <a:r>
                        <a:rPr lang="lt-LT" sz="1800" baseline="0" dirty="0">
                          <a:solidFill>
                            <a:schemeClr val="tx1"/>
                          </a:solidFill>
                          <a:latin typeface="Arial" pitchFamily="34" charset="0"/>
                          <a:cs typeface="Arial" pitchFamily="34" charset="0"/>
                        </a:rPr>
                        <a:t> petys</a:t>
                      </a:r>
                      <a:endParaRPr lang="lt-LT" sz="18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lt-L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lt-L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61918">
                <a:tc>
                  <a:txBody>
                    <a:bodyPr/>
                    <a:lstStyle/>
                    <a:p>
                      <a:endParaRPr lang="lt-LT"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dirty="0">
                          <a:solidFill>
                            <a:schemeClr val="tx1"/>
                          </a:solidFill>
                          <a:latin typeface="Arial" pitchFamily="34" charset="0"/>
                          <a:cs typeface="Arial" pitchFamily="34" charset="0"/>
                        </a:rPr>
                        <a:t>m</a:t>
                      </a:r>
                      <a:r>
                        <a:rPr lang="lt-LT" sz="1800" b="1" baseline="0" dirty="0">
                          <a:solidFill>
                            <a:schemeClr val="tx1"/>
                          </a:solidFill>
                          <a:latin typeface="Arial" pitchFamily="34" charset="0"/>
                          <a:cs typeface="Arial" pitchFamily="34" charset="0"/>
                        </a:rPr>
                        <a:t> ₁</a:t>
                      </a:r>
                      <a:endParaRPr lang="lt-LT"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b="1" dirty="0">
                          <a:latin typeface="Arial" pitchFamily="34" charset="0"/>
                          <a:cs typeface="Arial" pitchFamily="34" charset="0"/>
                        </a:rPr>
                        <a:t>l</a:t>
                      </a:r>
                      <a:r>
                        <a:rPr lang="lt-LT" b="1" baseline="0" dirty="0">
                          <a:latin typeface="Arial" pitchFamily="34" charset="0"/>
                          <a:cs typeface="Arial" pitchFamily="34" charset="0"/>
                        </a:rPr>
                        <a:t> ₁</a:t>
                      </a:r>
                      <a:endParaRPr lang="lt-LT"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b="1" dirty="0">
                          <a:latin typeface="Arial" pitchFamily="34" charset="0"/>
                          <a:cs typeface="Arial" pitchFamily="34" charset="0"/>
                        </a:rPr>
                        <a:t>M 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dirty="0">
                          <a:solidFill>
                            <a:schemeClr val="tx1"/>
                          </a:solidFill>
                          <a:latin typeface="Arial" pitchFamily="34" charset="0"/>
                          <a:cs typeface="Arial" pitchFamily="34" charset="0"/>
                        </a:rPr>
                        <a:t>m</a:t>
                      </a:r>
                      <a:r>
                        <a:rPr lang="lt-LT" sz="1800" b="1" baseline="0" dirty="0">
                          <a:solidFill>
                            <a:schemeClr val="tx1"/>
                          </a:solidFill>
                          <a:latin typeface="Arial" pitchFamily="34" charset="0"/>
                          <a:cs typeface="Arial" pitchFamily="34" charset="0"/>
                        </a:rPr>
                        <a:t> ₂</a:t>
                      </a:r>
                      <a:endParaRPr lang="lt-LT" sz="18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b="1" dirty="0">
                          <a:latin typeface="Arial" pitchFamily="34" charset="0"/>
                          <a:cs typeface="Arial" pitchFamily="34" charset="0"/>
                        </a:rPr>
                        <a:t>l</a:t>
                      </a:r>
                      <a:r>
                        <a:rPr lang="lt-LT" b="1" baseline="0" dirty="0">
                          <a:latin typeface="Arial" pitchFamily="34" charset="0"/>
                          <a:cs typeface="Arial" pitchFamily="34" charset="0"/>
                        </a:rPr>
                        <a:t> ₂</a:t>
                      </a:r>
                      <a:endParaRPr lang="lt-LT"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b="1" dirty="0">
                          <a:latin typeface="Arial" pitchFamily="34" charset="0"/>
                          <a:cs typeface="Arial" pitchFamily="34" charset="0"/>
                        </a:rPr>
                        <a:t>M 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61918">
                <a:tc>
                  <a:txBody>
                    <a:bodyPr/>
                    <a:lstStyle/>
                    <a:p>
                      <a:r>
                        <a:rPr lang="lt-LT" b="1"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0,1 kg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0,21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0,021 </a:t>
                      </a:r>
                      <a:r>
                        <a:rPr lang="lt-LT" dirty="0" err="1">
                          <a:latin typeface="Arial" pitchFamily="34" charset="0"/>
                          <a:cs typeface="Arial" pitchFamily="34" charset="0"/>
                        </a:rPr>
                        <a:t>Nm</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0,1 kg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0,21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0,021 </a:t>
                      </a:r>
                      <a:r>
                        <a:rPr lang="lt-LT" dirty="0" err="1">
                          <a:latin typeface="Arial" pitchFamily="34" charset="0"/>
                          <a:cs typeface="Arial" pitchFamily="34" charset="0"/>
                        </a:rPr>
                        <a:t>Nm</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61918">
                <a:tc>
                  <a:txBody>
                    <a:bodyPr/>
                    <a:lstStyle/>
                    <a:p>
                      <a:r>
                        <a:rPr lang="lt-LT" b="1"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0,1 kg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0,22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0,022 </a:t>
                      </a:r>
                      <a:r>
                        <a:rPr lang="lt-LT" dirty="0" err="1">
                          <a:latin typeface="Arial" pitchFamily="34" charset="0"/>
                          <a:cs typeface="Arial" pitchFamily="34" charset="0"/>
                        </a:rPr>
                        <a:t>Nm</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0,2</a:t>
                      </a:r>
                      <a:r>
                        <a:rPr lang="lt-LT" baseline="0" dirty="0">
                          <a:latin typeface="Arial" pitchFamily="34" charset="0"/>
                          <a:cs typeface="Arial" pitchFamily="34" charset="0"/>
                        </a:rPr>
                        <a:t> </a:t>
                      </a:r>
                      <a:r>
                        <a:rPr lang="lt-LT" dirty="0">
                          <a:latin typeface="Arial" pitchFamily="34" charset="0"/>
                          <a:cs typeface="Arial" pitchFamily="34" charset="0"/>
                        </a:rPr>
                        <a:t>kg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0,11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0,022 </a:t>
                      </a:r>
                      <a:r>
                        <a:rPr lang="lt-LT" dirty="0" err="1">
                          <a:latin typeface="Arial" pitchFamily="34" charset="0"/>
                          <a:cs typeface="Arial" pitchFamily="34" charset="0"/>
                        </a:rPr>
                        <a:t>Nm</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61918">
                <a:tc>
                  <a:txBody>
                    <a:bodyPr/>
                    <a:lstStyle/>
                    <a:p>
                      <a:r>
                        <a:rPr lang="lt-LT" b="1"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0,1 kg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 225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0,0225 </a:t>
                      </a:r>
                      <a:r>
                        <a:rPr lang="lt-LT" dirty="0" err="1">
                          <a:latin typeface="Arial" pitchFamily="34" charset="0"/>
                          <a:cs typeface="Arial" pitchFamily="34" charset="0"/>
                        </a:rPr>
                        <a:t>Nm</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0,3 kg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0,075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latin typeface="Arial" pitchFamily="34" charset="0"/>
                          <a:cs typeface="Arial" pitchFamily="34" charset="0"/>
                        </a:rPr>
                        <a:t>0,0225 </a:t>
                      </a:r>
                      <a:r>
                        <a:rPr lang="lt-LT" dirty="0" err="1">
                          <a:latin typeface="Arial" pitchFamily="34" charset="0"/>
                          <a:cs typeface="Arial" pitchFamily="34" charset="0"/>
                        </a:rPr>
                        <a:t>Nm</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pSp>
        <p:nvGrpSpPr>
          <p:cNvPr id="3" name="Grupė 2">
            <a:extLst>
              <a:ext uri="{FF2B5EF4-FFF2-40B4-BE49-F238E27FC236}">
                <a16:creationId xmlns:a16="http://schemas.microsoft.com/office/drawing/2014/main" id="{32D10FCB-AE02-A9B0-CA3B-F9E6F8F2FD70}"/>
              </a:ext>
            </a:extLst>
          </p:cNvPr>
          <p:cNvGrpSpPr/>
          <p:nvPr/>
        </p:nvGrpSpPr>
        <p:grpSpPr>
          <a:xfrm>
            <a:off x="2286200" y="274843"/>
            <a:ext cx="7619600" cy="1917009"/>
            <a:chOff x="6046093" y="582163"/>
            <a:chExt cx="5706645" cy="1917009"/>
          </a:xfrm>
        </p:grpSpPr>
        <p:sp>
          <p:nvSpPr>
            <p:cNvPr id="4" name="Stačiakampis: suapvalinti kampai 3">
              <a:extLst>
                <a:ext uri="{FF2B5EF4-FFF2-40B4-BE49-F238E27FC236}">
                  <a16:creationId xmlns:a16="http://schemas.microsoft.com/office/drawing/2014/main" id="{DA92B04D-2948-238C-50A9-5998A4DD30BD}"/>
                </a:ext>
              </a:extLst>
            </p:cNvPr>
            <p:cNvSpPr/>
            <p:nvPr/>
          </p:nvSpPr>
          <p:spPr>
            <a:xfrm>
              <a:off x="6046093" y="582163"/>
              <a:ext cx="5706645"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TextBox 4">
              <a:extLst>
                <a:ext uri="{FF2B5EF4-FFF2-40B4-BE49-F238E27FC236}">
                  <a16:creationId xmlns:a16="http://schemas.microsoft.com/office/drawing/2014/main" id="{3DDA94F3-9610-9B3F-1C7F-849579D48E87}"/>
                </a:ext>
              </a:extLst>
            </p:cNvPr>
            <p:cNvSpPr txBox="1"/>
            <p:nvPr/>
          </p:nvSpPr>
          <p:spPr>
            <a:xfrm>
              <a:off x="6513199" y="744846"/>
              <a:ext cx="5239539" cy="1754326"/>
            </a:xfrm>
            <a:prstGeom prst="rect">
              <a:avLst/>
            </a:prstGeom>
            <a:noFill/>
          </p:spPr>
          <p:txBody>
            <a:bodyPr wrap="square" rtlCol="0">
              <a:spAutoFit/>
            </a:bodyPr>
            <a:lstStyle/>
            <a:p>
              <a:r>
                <a:rPr lang="lt-LT" sz="5400" b="1" dirty="0">
                  <a:solidFill>
                    <a:schemeClr val="tx2">
                      <a:lumMod val="50000"/>
                    </a:schemeClr>
                  </a:solidFill>
                </a:rPr>
                <a:t>TYRIMO DUOMENYS</a:t>
              </a:r>
            </a:p>
          </p:txBody>
        </p:sp>
      </p:grpSp>
    </p:spTree>
    <p:extLst>
      <p:ext uri="{BB962C8B-B14F-4D97-AF65-F5344CB8AC3E}">
        <p14:creationId xmlns:p14="http://schemas.microsoft.com/office/powerpoint/2010/main" val="3695635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9218" name="Picture 2" descr="KŪNŲ PUSIAUSVYRA. PAPRASTIEJI MECHANIZMAI. SLĖGIS. KŪNAI SKYSČIUOSE (DUJOSE)"/>
          <p:cNvPicPr>
            <a:picLocks noChangeAspect="1" noChangeArrowheads="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6762461" y="2465945"/>
            <a:ext cx="4493675" cy="2329435"/>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246254" y="5396247"/>
            <a:ext cx="5009882" cy="369332"/>
          </a:xfrm>
          <a:prstGeom prst="rect">
            <a:avLst/>
          </a:prstGeom>
          <a:noFill/>
        </p:spPr>
        <p:txBody>
          <a:bodyPr wrap="square" rtlCol="0">
            <a:spAutoFit/>
          </a:bodyPr>
          <a:lstStyle/>
          <a:p>
            <a:endParaRPr lang="lt-LT" dirty="0"/>
          </a:p>
        </p:txBody>
      </p:sp>
      <p:grpSp>
        <p:nvGrpSpPr>
          <p:cNvPr id="9" name="Grupė 8">
            <a:extLst>
              <a:ext uri="{FF2B5EF4-FFF2-40B4-BE49-F238E27FC236}">
                <a16:creationId xmlns:a16="http://schemas.microsoft.com/office/drawing/2014/main" id="{390F718D-C9A6-6E3E-E69E-93B023858A62}"/>
              </a:ext>
            </a:extLst>
          </p:cNvPr>
          <p:cNvGrpSpPr/>
          <p:nvPr/>
        </p:nvGrpSpPr>
        <p:grpSpPr>
          <a:xfrm>
            <a:off x="2930413" y="441992"/>
            <a:ext cx="6331173" cy="1248696"/>
            <a:chOff x="6046093" y="582163"/>
            <a:chExt cx="5706645" cy="1248696"/>
          </a:xfrm>
        </p:grpSpPr>
        <p:sp>
          <p:nvSpPr>
            <p:cNvPr id="10" name="Stačiakampis: suapvalinti kampai 9">
              <a:extLst>
                <a:ext uri="{FF2B5EF4-FFF2-40B4-BE49-F238E27FC236}">
                  <a16:creationId xmlns:a16="http://schemas.microsoft.com/office/drawing/2014/main" id="{DF1AB942-E85D-9B77-27C8-588C2200084E}"/>
                </a:ext>
              </a:extLst>
            </p:cNvPr>
            <p:cNvSpPr/>
            <p:nvPr/>
          </p:nvSpPr>
          <p:spPr>
            <a:xfrm>
              <a:off x="6046093" y="582163"/>
              <a:ext cx="5706645"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TextBox 10">
              <a:extLst>
                <a:ext uri="{FF2B5EF4-FFF2-40B4-BE49-F238E27FC236}">
                  <a16:creationId xmlns:a16="http://schemas.microsoft.com/office/drawing/2014/main" id="{0BC83A6C-D495-3D58-6AF3-B8E281A58F5B}"/>
                </a:ext>
              </a:extLst>
            </p:cNvPr>
            <p:cNvSpPr txBox="1"/>
            <p:nvPr/>
          </p:nvSpPr>
          <p:spPr>
            <a:xfrm>
              <a:off x="6513199" y="744846"/>
              <a:ext cx="5239539" cy="923330"/>
            </a:xfrm>
            <a:prstGeom prst="rect">
              <a:avLst/>
            </a:prstGeom>
            <a:noFill/>
          </p:spPr>
          <p:txBody>
            <a:bodyPr wrap="square" rtlCol="0">
              <a:spAutoFit/>
            </a:bodyPr>
            <a:lstStyle/>
            <a:p>
              <a:r>
                <a:rPr lang="lt-LT" sz="5400" b="1" dirty="0">
                  <a:solidFill>
                    <a:schemeClr val="tx2">
                      <a:lumMod val="50000"/>
                    </a:schemeClr>
                  </a:solidFill>
                </a:rPr>
                <a:t>TYRIMO IŠVADOS</a:t>
              </a:r>
            </a:p>
          </p:txBody>
        </p:sp>
      </p:grpSp>
      <p:sp>
        <p:nvSpPr>
          <p:cNvPr id="15" name="Turinio vietos rezervavimo ženklas 2">
            <a:extLst>
              <a:ext uri="{FF2B5EF4-FFF2-40B4-BE49-F238E27FC236}">
                <a16:creationId xmlns:a16="http://schemas.microsoft.com/office/drawing/2014/main" id="{3E2BCC0A-F4FC-EF28-EF72-FA0FC3C4F7DE}"/>
              </a:ext>
            </a:extLst>
          </p:cNvPr>
          <p:cNvSpPr txBox="1">
            <a:spLocks/>
          </p:cNvSpPr>
          <p:nvPr/>
        </p:nvSpPr>
        <p:spPr>
          <a:xfrm>
            <a:off x="543850" y="2465946"/>
            <a:ext cx="4557238" cy="2329435"/>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t-LT" sz="2400" dirty="0">
                <a:latin typeface="Arial" pitchFamily="34" charset="0"/>
                <a:cs typeface="Arial" pitchFamily="34" charset="0"/>
              </a:rPr>
              <a:t>Hipotezė pasitvirtino, pusiausvyroje esančio sverto su įtvirtinta sukimosi ašimi momentai yra lygūs.</a:t>
            </a:r>
            <a:endParaRPr lang="lt-LT" sz="2400" b="1" dirty="0">
              <a:latin typeface="Arial" pitchFamily="34" charset="0"/>
              <a:cs typeface="Arial" pitchFamily="34" charset="0"/>
            </a:endParaRPr>
          </a:p>
          <a:p>
            <a:pPr marL="0" indent="0" algn="ctr">
              <a:buFont typeface="Arial" panose="020B0604020202020204" pitchFamily="34" charset="0"/>
              <a:buNone/>
            </a:pP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1174239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icture 2" descr="Judėjimas nuožulniąja plokštu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9832" y="3159116"/>
            <a:ext cx="4902704" cy="1335748"/>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7" name="Stačiakampis: suapvalinti kampai 6">
            <a:extLst>
              <a:ext uri="{FF2B5EF4-FFF2-40B4-BE49-F238E27FC236}">
                <a16:creationId xmlns:a16="http://schemas.microsoft.com/office/drawing/2014/main" id="{6FC048E9-0AB0-3738-76BA-A0945195CCA1}"/>
              </a:ext>
            </a:extLst>
          </p:cNvPr>
          <p:cNvSpPr/>
          <p:nvPr/>
        </p:nvSpPr>
        <p:spPr>
          <a:xfrm>
            <a:off x="918382" y="220347"/>
            <a:ext cx="10355235" cy="1338191"/>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8" name="TextBox 7">
            <a:extLst>
              <a:ext uri="{FF2B5EF4-FFF2-40B4-BE49-F238E27FC236}">
                <a16:creationId xmlns:a16="http://schemas.microsoft.com/office/drawing/2014/main" id="{CD95EDAD-A1E0-770A-6325-DF2EB882E6F7}"/>
              </a:ext>
            </a:extLst>
          </p:cNvPr>
          <p:cNvSpPr txBox="1"/>
          <p:nvPr/>
        </p:nvSpPr>
        <p:spPr>
          <a:xfrm>
            <a:off x="1554726" y="369272"/>
            <a:ext cx="9082548" cy="1754326"/>
          </a:xfrm>
          <a:prstGeom prst="rect">
            <a:avLst/>
          </a:prstGeom>
          <a:noFill/>
        </p:spPr>
        <p:txBody>
          <a:bodyPr wrap="square" rtlCol="0">
            <a:spAutoFit/>
          </a:bodyPr>
          <a:lstStyle/>
          <a:p>
            <a:r>
              <a:rPr lang="lt-LT" sz="5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Laboratorinis darbas Nr. 2</a:t>
            </a:r>
            <a:br>
              <a:rPr lang="lt-LT" sz="5400" b="1" dirty="0">
                <a:solidFill>
                  <a:schemeClr val="tx2">
                    <a:lumMod val="50000"/>
                  </a:schemeClr>
                </a:solidFill>
                <a:latin typeface="Arial" pitchFamily="34" charset="0"/>
                <a:cs typeface="Arial" pitchFamily="34" charset="0"/>
              </a:rPr>
            </a:br>
            <a:endParaRPr lang="lt-LT" sz="5400" dirty="0"/>
          </a:p>
        </p:txBody>
      </p:sp>
      <p:sp>
        <p:nvSpPr>
          <p:cNvPr id="9" name="Turinio vietos rezervavimo ženklas 2">
            <a:extLst>
              <a:ext uri="{FF2B5EF4-FFF2-40B4-BE49-F238E27FC236}">
                <a16:creationId xmlns:a16="http://schemas.microsoft.com/office/drawing/2014/main" id="{C7232A8C-38D7-2DA8-C395-EE7F9C6347D4}"/>
              </a:ext>
            </a:extLst>
          </p:cNvPr>
          <p:cNvSpPr txBox="1">
            <a:spLocks/>
          </p:cNvSpPr>
          <p:nvPr/>
        </p:nvSpPr>
        <p:spPr>
          <a:xfrm>
            <a:off x="1084932" y="1689491"/>
            <a:ext cx="9965579" cy="868213"/>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b="1" i="1" dirty="0">
                <a:solidFill>
                  <a:schemeClr val="tx2">
                    <a:lumMod val="50000"/>
                  </a:schemeClr>
                </a:solidFill>
                <a:latin typeface="Arial" pitchFamily="34" charset="0"/>
                <a:cs typeface="Arial" pitchFamily="34" charset="0"/>
              </a:rPr>
              <a:t> </a:t>
            </a:r>
            <a:r>
              <a:rPr lang="en-US" b="1" i="1" dirty="0">
                <a:effectLst>
                  <a:outerShdw blurRad="38100" dist="38100" dir="2700000" algn="tl">
                    <a:srgbClr val="000000">
                      <a:alpha val="43137"/>
                    </a:srgbClr>
                  </a:outerShdw>
                </a:effectLst>
                <a:latin typeface="Arial" pitchFamily="34" charset="0"/>
                <a:cs typeface="Arial" pitchFamily="34" charset="0"/>
              </a:rPr>
              <a:t>Nuo</a:t>
            </a:r>
            <a:r>
              <a:rPr lang="lt-LT" b="1" i="1" dirty="0" err="1">
                <a:effectLst>
                  <a:outerShdw blurRad="38100" dist="38100" dir="2700000" algn="tl">
                    <a:srgbClr val="000000">
                      <a:alpha val="43137"/>
                    </a:srgbClr>
                  </a:outerShdw>
                </a:effectLst>
                <a:latin typeface="Arial" pitchFamily="34" charset="0"/>
                <a:cs typeface="Arial" pitchFamily="34" charset="0"/>
              </a:rPr>
              <a:t>žulniosios</a:t>
            </a:r>
            <a:r>
              <a:rPr lang="lt-LT" b="1" i="1" dirty="0">
                <a:effectLst>
                  <a:outerShdw blurRad="38100" dist="38100" dir="2700000" algn="tl">
                    <a:srgbClr val="000000">
                      <a:alpha val="43137"/>
                    </a:srgbClr>
                  </a:outerShdw>
                </a:effectLst>
                <a:latin typeface="Arial" pitchFamily="34" charset="0"/>
                <a:cs typeface="Arial" pitchFamily="34" charset="0"/>
              </a:rPr>
              <a:t> plokštumos naudingumo koeficiento nustatymas</a:t>
            </a:r>
            <a:endParaRPr lang="lt-LT" b="1" dirty="0">
              <a:effectLst>
                <a:outerShdw blurRad="38100" dist="38100" dir="2700000" algn="tl">
                  <a:srgbClr val="000000">
                    <a:alpha val="43137"/>
                  </a:srgbClr>
                </a:outerShdw>
              </a:effectLst>
              <a:latin typeface="Arial" pitchFamily="34" charset="0"/>
              <a:cs typeface="Arial" pitchFamily="34" charset="0"/>
            </a:endParaRPr>
          </a:p>
        </p:txBody>
      </p:sp>
      <p:sp>
        <p:nvSpPr>
          <p:cNvPr id="12" name="Turinio vietos rezervavimo ženklas 2">
            <a:extLst>
              <a:ext uri="{FF2B5EF4-FFF2-40B4-BE49-F238E27FC236}">
                <a16:creationId xmlns:a16="http://schemas.microsoft.com/office/drawing/2014/main" id="{EFD08677-7287-DD3A-0FC1-C95CDD599F56}"/>
              </a:ext>
            </a:extLst>
          </p:cNvPr>
          <p:cNvSpPr txBox="1">
            <a:spLocks/>
          </p:cNvSpPr>
          <p:nvPr/>
        </p:nvSpPr>
        <p:spPr>
          <a:xfrm>
            <a:off x="1084932" y="2911635"/>
            <a:ext cx="4557238" cy="4477804"/>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1. Tyrimo tikslas: </a:t>
            </a:r>
            <a:r>
              <a:rPr lang="lt-LT" sz="2400" dirty="0">
                <a:latin typeface="Arial" pitchFamily="34" charset="0"/>
                <a:cs typeface="Arial" pitchFamily="34" charset="0"/>
              </a:rPr>
              <a:t>nustatyti nuožulniosios plokštumos naudingumo koeficientą.</a:t>
            </a:r>
          </a:p>
          <a:p>
            <a:pPr marL="0" indent="0">
              <a:buNone/>
            </a:pPr>
            <a:r>
              <a:rPr lang="lt-LT" sz="2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2. Hipotezė:</a:t>
            </a:r>
            <a:r>
              <a:rPr lang="lt-LT" sz="2400" b="1" dirty="0">
                <a:solidFill>
                  <a:schemeClr val="accent6">
                    <a:lumMod val="50000"/>
                  </a:schemeClr>
                </a:solidFill>
                <a:effectLst>
                  <a:outerShdw blurRad="38100" dist="38100" dir="2700000" algn="tl">
                    <a:srgbClr val="000000">
                      <a:alpha val="43137"/>
                    </a:srgbClr>
                  </a:outerShdw>
                </a:effectLst>
                <a:latin typeface="Arial" pitchFamily="34" charset="0"/>
                <a:cs typeface="Arial" pitchFamily="34" charset="0"/>
              </a:rPr>
              <a:t> </a:t>
            </a:r>
            <a:r>
              <a:rPr lang="lt-LT" sz="2400" dirty="0">
                <a:latin typeface="Arial" pitchFamily="34" charset="0"/>
                <a:cs typeface="Arial" pitchFamily="34" charset="0"/>
              </a:rPr>
              <a:t>nuožulniosios plokštumos naudingumo koeficientas bus mažesnis už 100</a:t>
            </a:r>
            <a:r>
              <a:rPr lang="en-US" sz="2400" dirty="0">
                <a:latin typeface="Arial" pitchFamily="34" charset="0"/>
                <a:cs typeface="Arial" pitchFamily="34" charset="0"/>
              </a:rPr>
              <a:t>%   </a:t>
            </a:r>
            <a:endParaRPr lang="lt-LT" sz="2400" dirty="0">
              <a:latin typeface="Arial" pitchFamily="34" charset="0"/>
              <a:cs typeface="Arial" pitchFamily="34" charset="0"/>
            </a:endParaRPr>
          </a:p>
          <a:p>
            <a:pPr marL="0" indent="0">
              <a:buNone/>
            </a:pPr>
            <a:r>
              <a:rPr lang="lt-LT" sz="2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3. Tyrimo priemonės: </a:t>
            </a:r>
            <a:r>
              <a:rPr lang="lt-LT" sz="2400" dirty="0">
                <a:latin typeface="Arial" pitchFamily="34" charset="0"/>
                <a:cs typeface="Arial" pitchFamily="34" charset="0"/>
              </a:rPr>
              <a:t>dinamometras, laboratorinis stovas,  liniuotė, matlankis, </a:t>
            </a:r>
            <a:r>
              <a:rPr lang="lt-LT" sz="2400" dirty="0" err="1">
                <a:latin typeface="Arial" pitchFamily="34" charset="0"/>
                <a:cs typeface="Arial" pitchFamily="34" charset="0"/>
              </a:rPr>
              <a:t>lentutė</a:t>
            </a:r>
            <a:r>
              <a:rPr lang="lt-LT" sz="2400" dirty="0">
                <a:latin typeface="Arial" pitchFamily="34" charset="0"/>
                <a:cs typeface="Arial" pitchFamily="34" charset="0"/>
              </a:rPr>
              <a:t>, ritinys.</a:t>
            </a:r>
          </a:p>
          <a:p>
            <a:pPr marL="0" indent="0" algn="ctr">
              <a:buFont typeface="Arial" panose="020B0604020202020204" pitchFamily="34" charset="0"/>
              <a:buNone/>
            </a:pP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458650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3679" y="2291221"/>
            <a:ext cx="5569088" cy="3915765"/>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sp>
        <p:nvSpPr>
          <p:cNvPr id="5" name="AutoShape 2" descr="Liniuotė 16cm - Dolovij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dirty="0"/>
          </a:p>
        </p:txBody>
      </p:sp>
      <p:sp>
        <p:nvSpPr>
          <p:cNvPr id="6" name="AutoShape 4" descr="Liniuotė 16cm - Dolovij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dirty="0"/>
          </a:p>
        </p:txBody>
      </p:sp>
      <p:sp>
        <p:nvSpPr>
          <p:cNvPr id="12" name="Stačiakampis: suapvalinti kampai 11">
            <a:extLst>
              <a:ext uri="{FF2B5EF4-FFF2-40B4-BE49-F238E27FC236}">
                <a16:creationId xmlns:a16="http://schemas.microsoft.com/office/drawing/2014/main" id="{9E3B4AA0-8A46-8743-7193-BA1D21C00A75}"/>
              </a:ext>
            </a:extLst>
          </p:cNvPr>
          <p:cNvSpPr/>
          <p:nvPr/>
        </p:nvSpPr>
        <p:spPr>
          <a:xfrm>
            <a:off x="2829820" y="312738"/>
            <a:ext cx="7167717"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TextBox 12">
            <a:extLst>
              <a:ext uri="{FF2B5EF4-FFF2-40B4-BE49-F238E27FC236}">
                <a16:creationId xmlns:a16="http://schemas.microsoft.com/office/drawing/2014/main" id="{230CB37B-81C4-7A07-3464-0446CA36D396}"/>
              </a:ext>
            </a:extLst>
          </p:cNvPr>
          <p:cNvSpPr txBox="1"/>
          <p:nvPr/>
        </p:nvSpPr>
        <p:spPr>
          <a:xfrm>
            <a:off x="3168367" y="475421"/>
            <a:ext cx="6352305" cy="923330"/>
          </a:xfrm>
          <a:prstGeom prst="rect">
            <a:avLst/>
          </a:prstGeom>
          <a:noFill/>
        </p:spPr>
        <p:txBody>
          <a:bodyPr wrap="square" rtlCol="0">
            <a:spAutoFit/>
          </a:bodyPr>
          <a:lstStyle/>
          <a:p>
            <a:r>
              <a:rPr lang="lt-LT" sz="5400" b="1" dirty="0">
                <a:solidFill>
                  <a:schemeClr val="tx2">
                    <a:lumMod val="50000"/>
                  </a:schemeClr>
                </a:solidFill>
              </a:rPr>
              <a:t>TYRIMO PRIEMONĖS</a:t>
            </a:r>
          </a:p>
        </p:txBody>
      </p:sp>
      <p:sp>
        <p:nvSpPr>
          <p:cNvPr id="14" name="Turinio vietos rezervavimo ženklas 2">
            <a:extLst>
              <a:ext uri="{FF2B5EF4-FFF2-40B4-BE49-F238E27FC236}">
                <a16:creationId xmlns:a16="http://schemas.microsoft.com/office/drawing/2014/main" id="{1C4B4881-DC8E-21A2-9DB9-E9FCF60742BE}"/>
              </a:ext>
            </a:extLst>
          </p:cNvPr>
          <p:cNvSpPr txBox="1">
            <a:spLocks/>
          </p:cNvSpPr>
          <p:nvPr/>
        </p:nvSpPr>
        <p:spPr>
          <a:xfrm>
            <a:off x="307975" y="2789676"/>
            <a:ext cx="5360322" cy="1919973"/>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dirty="0">
                <a:latin typeface="Arial" pitchFamily="34" charset="0"/>
                <a:cs typeface="Arial" pitchFamily="34" charset="0"/>
              </a:rPr>
              <a:t>Dinamometras, laboratorinis stovas,  liniuotė, matlankis, </a:t>
            </a:r>
            <a:r>
              <a:rPr lang="lt-LT" sz="2400" dirty="0" err="1">
                <a:latin typeface="Arial" pitchFamily="34" charset="0"/>
                <a:cs typeface="Arial" pitchFamily="34" charset="0"/>
              </a:rPr>
              <a:t>lentutė</a:t>
            </a:r>
            <a:r>
              <a:rPr lang="lt-LT" sz="2400" dirty="0">
                <a:latin typeface="Arial" pitchFamily="34" charset="0"/>
                <a:cs typeface="Arial" pitchFamily="34" charset="0"/>
              </a:rPr>
              <a:t>, ritinys.</a:t>
            </a:r>
          </a:p>
          <a:p>
            <a:pPr marL="0" indent="0" algn="ctr">
              <a:buFont typeface="Arial" panose="020B0604020202020204" pitchFamily="34" charset="0"/>
              <a:buNone/>
            </a:pP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2304584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3474540495"/>
              </p:ext>
            </p:extLst>
          </p:nvPr>
        </p:nvGraphicFramePr>
        <p:xfrm>
          <a:off x="670774" y="2008016"/>
          <a:ext cx="10515600" cy="2291080"/>
        </p:xfrm>
        <a:graphic>
          <a:graphicData uri="http://schemas.openxmlformats.org/drawingml/2006/table">
            <a:tbl>
              <a:tblPr firstRow="1" bandRow="1">
                <a:tableStyleId>{5C22544A-7EE6-4342-B048-85BDC9FD1C3A}</a:tableStyleId>
              </a:tblPr>
              <a:tblGrid>
                <a:gridCol w="604234">
                  <a:extLst>
                    <a:ext uri="{9D8B030D-6E8A-4147-A177-3AD203B41FA5}">
                      <a16:colId xmlns:a16="http://schemas.microsoft.com/office/drawing/2014/main" val="20000"/>
                    </a:ext>
                  </a:extLst>
                </a:gridCol>
                <a:gridCol w="1803042">
                  <a:extLst>
                    <a:ext uri="{9D8B030D-6E8A-4147-A177-3AD203B41FA5}">
                      <a16:colId xmlns:a16="http://schemas.microsoft.com/office/drawing/2014/main" val="20001"/>
                    </a:ext>
                  </a:extLst>
                </a:gridCol>
                <a:gridCol w="850006">
                  <a:extLst>
                    <a:ext uri="{9D8B030D-6E8A-4147-A177-3AD203B41FA5}">
                      <a16:colId xmlns:a16="http://schemas.microsoft.com/office/drawing/2014/main" val="20002"/>
                    </a:ext>
                  </a:extLst>
                </a:gridCol>
                <a:gridCol w="1223493">
                  <a:extLst>
                    <a:ext uri="{9D8B030D-6E8A-4147-A177-3AD203B41FA5}">
                      <a16:colId xmlns:a16="http://schemas.microsoft.com/office/drawing/2014/main" val="20003"/>
                    </a:ext>
                  </a:extLst>
                </a:gridCol>
                <a:gridCol w="1043188">
                  <a:extLst>
                    <a:ext uri="{9D8B030D-6E8A-4147-A177-3AD203B41FA5}">
                      <a16:colId xmlns:a16="http://schemas.microsoft.com/office/drawing/2014/main" val="20004"/>
                    </a:ext>
                  </a:extLst>
                </a:gridCol>
                <a:gridCol w="1004552">
                  <a:extLst>
                    <a:ext uri="{9D8B030D-6E8A-4147-A177-3AD203B41FA5}">
                      <a16:colId xmlns:a16="http://schemas.microsoft.com/office/drawing/2014/main" val="20005"/>
                    </a:ext>
                  </a:extLst>
                </a:gridCol>
                <a:gridCol w="832405">
                  <a:extLst>
                    <a:ext uri="{9D8B030D-6E8A-4147-A177-3AD203B41FA5}">
                      <a16:colId xmlns:a16="http://schemas.microsoft.com/office/drawing/2014/main" val="20006"/>
                    </a:ext>
                  </a:extLst>
                </a:gridCol>
                <a:gridCol w="1051560">
                  <a:extLst>
                    <a:ext uri="{9D8B030D-6E8A-4147-A177-3AD203B41FA5}">
                      <a16:colId xmlns:a16="http://schemas.microsoft.com/office/drawing/2014/main" val="20007"/>
                    </a:ext>
                  </a:extLst>
                </a:gridCol>
                <a:gridCol w="1051560">
                  <a:extLst>
                    <a:ext uri="{9D8B030D-6E8A-4147-A177-3AD203B41FA5}">
                      <a16:colId xmlns:a16="http://schemas.microsoft.com/office/drawing/2014/main" val="20008"/>
                    </a:ext>
                  </a:extLst>
                </a:gridCol>
                <a:gridCol w="1051560">
                  <a:extLst>
                    <a:ext uri="{9D8B030D-6E8A-4147-A177-3AD203B41FA5}">
                      <a16:colId xmlns:a16="http://schemas.microsoft.com/office/drawing/2014/main" val="20009"/>
                    </a:ext>
                  </a:extLst>
                </a:gridCol>
              </a:tblGrid>
              <a:tr h="5054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err="1">
                          <a:solidFill>
                            <a:schemeClr val="tx1"/>
                          </a:solidFill>
                          <a:latin typeface="Arial" pitchFamily="34" charset="0"/>
                          <a:cs typeface="Arial" pitchFamily="34" charset="0"/>
                        </a:rPr>
                        <a:t>Nr</a:t>
                      </a:r>
                      <a:r>
                        <a:rPr lang="lt-LT" dirty="0">
                          <a:solidFill>
                            <a:schemeClr val="tx1"/>
                          </a:solidFill>
                          <a:latin typeface="Arial" pitchFamily="34" charset="0"/>
                          <a:cs typeface="Arial"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dirty="0">
                          <a:solidFill>
                            <a:schemeClr val="tx1"/>
                          </a:solidFill>
                          <a:latin typeface="Arial" pitchFamily="34" charset="0"/>
                          <a:cs typeface="Arial" pitchFamily="34" charset="0"/>
                        </a:rPr>
                        <a:t>Nuolydžio kampas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lt-LT" dirty="0">
                          <a:solidFill>
                            <a:schemeClr val="tx1"/>
                          </a:solidFill>
                          <a:latin typeface="Arial" pitchFamily="34" charset="0"/>
                          <a:cs typeface="Arial" pitchFamily="34" charset="0"/>
                        </a:rPr>
                        <a:t>h</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 ∆F</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pPr algn="ctr"/>
                      <a:r>
                        <a:rPr lang="lt-LT" dirty="0">
                          <a:latin typeface="Arial" pitchFamily="34" charset="0"/>
                          <a:cs typeface="Arial"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dirty="0">
                          <a:latin typeface="Arial" pitchFamily="34" charset="0"/>
                          <a:cs typeface="Arial" pitchFamily="34" charset="0"/>
                        </a:rPr>
                        <a:t>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0,1m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0,0005m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0,44 m</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0,005m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1,5N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0,05</a:t>
                      </a:r>
                      <a:r>
                        <a:rPr lang="en-US" baseline="0" dirty="0">
                          <a:solidFill>
                            <a:schemeClr val="tx1"/>
                          </a:solidFill>
                          <a:latin typeface="Arial" pitchFamily="34" charset="0"/>
                          <a:cs typeface="Arial" pitchFamily="34" charset="0"/>
                        </a:rPr>
                        <a:t>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0,7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0,05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70840">
                <a:tc>
                  <a:txBody>
                    <a:bodyPr/>
                    <a:lstStyle/>
                    <a:p>
                      <a:pPr algn="ctr"/>
                      <a:r>
                        <a:rPr lang="lt-LT" dirty="0">
                          <a:latin typeface="Arial" pitchFamily="34" charset="0"/>
                          <a:cs typeface="Arial"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dirty="0">
                          <a:latin typeface="Arial" pitchFamily="34" charset="0"/>
                          <a:cs typeface="Arial" pitchFamily="34" charset="0"/>
                        </a:rPr>
                        <a:t>30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0,18m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0,0005m</a:t>
                      </a:r>
                    </a:p>
                    <a:p>
                      <a:pPr algn="ct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0,44 m</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0,005m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1,5N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0,05</a:t>
                      </a:r>
                      <a:r>
                        <a:rPr lang="en-US" baseline="0" dirty="0">
                          <a:solidFill>
                            <a:schemeClr val="tx1"/>
                          </a:solidFill>
                          <a:latin typeface="Arial" pitchFamily="34" charset="0"/>
                          <a:cs typeface="Arial" pitchFamily="34" charset="0"/>
                        </a:rPr>
                        <a:t>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1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0,05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70840">
                <a:tc>
                  <a:txBody>
                    <a:bodyPr/>
                    <a:lstStyle/>
                    <a:p>
                      <a:pPr algn="ctr"/>
                      <a:r>
                        <a:rPr lang="lt-LT" dirty="0">
                          <a:latin typeface="Arial" pitchFamily="34" charset="0"/>
                          <a:cs typeface="Arial"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dirty="0">
                          <a:solidFill>
                            <a:schemeClr val="tx1"/>
                          </a:solidFill>
                          <a:latin typeface="Arial" pitchFamily="34" charset="0"/>
                          <a:cs typeface="Arial" pitchFamily="34" charset="0"/>
                        </a:rPr>
                        <a:t>40</a:t>
                      </a:r>
                      <a:r>
                        <a:rPr lang="lt-LT" baseline="0" dirty="0">
                          <a:solidFill>
                            <a:schemeClr val="tx1"/>
                          </a:solidFill>
                          <a:latin typeface="Arial" pitchFamily="34" charset="0"/>
                          <a:cs typeface="Arial" pitchFamily="34" charset="0"/>
                        </a:rPr>
                        <a:t>  ̊</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0,22m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0,0005m</a:t>
                      </a:r>
                    </a:p>
                    <a:p>
                      <a:pPr algn="ct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0,44 m</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0,005m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1,5N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0,05</a:t>
                      </a:r>
                      <a:r>
                        <a:rPr lang="en-US" baseline="0" dirty="0">
                          <a:solidFill>
                            <a:schemeClr val="tx1"/>
                          </a:solidFill>
                          <a:latin typeface="Arial" pitchFamily="34" charset="0"/>
                          <a:cs typeface="Arial" pitchFamily="34" charset="0"/>
                        </a:rPr>
                        <a:t>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1,3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0,05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graphicFrame>
        <p:nvGraphicFramePr>
          <p:cNvPr id="5" name="Lentelė 4"/>
          <p:cNvGraphicFramePr>
            <a:graphicFrameLocks noGrp="1"/>
          </p:cNvGraphicFramePr>
          <p:nvPr>
            <p:extLst>
              <p:ext uri="{D42A27DB-BD31-4B8C-83A1-F6EECF244321}">
                <p14:modId xmlns:p14="http://schemas.microsoft.com/office/powerpoint/2010/main" val="2084789854"/>
              </p:ext>
            </p:extLst>
          </p:nvPr>
        </p:nvGraphicFramePr>
        <p:xfrm>
          <a:off x="2823334" y="4783574"/>
          <a:ext cx="6210481" cy="1483360"/>
        </p:xfrm>
        <a:graphic>
          <a:graphicData uri="http://schemas.openxmlformats.org/drawingml/2006/table">
            <a:tbl>
              <a:tblPr firstRow="1" bandRow="1">
                <a:tableStyleId>{5C22544A-7EE6-4342-B048-85BDC9FD1C3A}</a:tableStyleId>
              </a:tblPr>
              <a:tblGrid>
                <a:gridCol w="543776">
                  <a:extLst>
                    <a:ext uri="{9D8B030D-6E8A-4147-A177-3AD203B41FA5}">
                      <a16:colId xmlns:a16="http://schemas.microsoft.com/office/drawing/2014/main" val="20000"/>
                    </a:ext>
                  </a:extLst>
                </a:gridCol>
                <a:gridCol w="1687132">
                  <a:extLst>
                    <a:ext uri="{9D8B030D-6E8A-4147-A177-3AD203B41FA5}">
                      <a16:colId xmlns:a16="http://schemas.microsoft.com/office/drawing/2014/main" val="20001"/>
                    </a:ext>
                  </a:extLst>
                </a:gridCol>
                <a:gridCol w="2240924">
                  <a:extLst>
                    <a:ext uri="{9D8B030D-6E8A-4147-A177-3AD203B41FA5}">
                      <a16:colId xmlns:a16="http://schemas.microsoft.com/office/drawing/2014/main" val="20002"/>
                    </a:ext>
                  </a:extLst>
                </a:gridCol>
                <a:gridCol w="1738649">
                  <a:extLst>
                    <a:ext uri="{9D8B030D-6E8A-4147-A177-3AD203B41FA5}">
                      <a16:colId xmlns:a16="http://schemas.microsoft.com/office/drawing/2014/main" val="20003"/>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err="1">
                          <a:solidFill>
                            <a:schemeClr val="tx1"/>
                          </a:solidFill>
                          <a:latin typeface="Arial" pitchFamily="34" charset="0"/>
                          <a:cs typeface="Arial" pitchFamily="34" charset="0"/>
                        </a:rPr>
                        <a:t>Nr</a:t>
                      </a:r>
                      <a:r>
                        <a:rPr lang="lt-LT" dirty="0">
                          <a:solidFill>
                            <a:schemeClr val="tx1"/>
                          </a:solidFill>
                          <a:latin typeface="Arial" pitchFamily="34" charset="0"/>
                          <a:cs typeface="Arial"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A</a:t>
                      </a:r>
                      <a:r>
                        <a:rPr lang="lt-LT" baseline="0" dirty="0">
                          <a:solidFill>
                            <a:schemeClr val="tx1"/>
                          </a:solidFill>
                          <a:latin typeface="Arial" pitchFamily="34" charset="0"/>
                          <a:cs typeface="Arial" pitchFamily="34" charset="0"/>
                        </a:rPr>
                        <a:t> n</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A</a:t>
                      </a:r>
                      <a:r>
                        <a:rPr lang="lt-LT" dirty="0">
                          <a:solidFill>
                            <a:schemeClr val="tx1"/>
                          </a:solidFill>
                          <a:latin typeface="Arial" pitchFamily="34" charset="0"/>
                          <a:cs typeface="Arial" pitchFamily="34" charset="0"/>
                        </a:rPr>
                        <a:t> 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b="1" dirty="0">
                          <a:solidFill>
                            <a:schemeClr val="tx1"/>
                          </a:solidFill>
                          <a:latin typeface="Arial" pitchFamily="34" charset="0"/>
                          <a:cs typeface="Arial" pitchFamily="34" charset="0"/>
                        </a:rPr>
                        <a:t>Ƞ</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b="1" dirty="0">
                          <a:latin typeface="Arial" pitchFamily="34" charset="0"/>
                          <a:cs typeface="Arial"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0,15 J</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0,308 J</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tx1"/>
                          </a:solidFill>
                          <a:latin typeface="Arial" pitchFamily="34" charset="0"/>
                          <a:cs typeface="Arial" pitchFamily="34" charset="0"/>
                        </a:rPr>
                        <a:t>48,7 </a:t>
                      </a:r>
                      <a:r>
                        <a:rPr lang="en-US" dirty="0">
                          <a:solidFill>
                            <a:schemeClr val="tx1"/>
                          </a:solidFill>
                          <a:latin typeface="Arial" pitchFamily="34" charset="0"/>
                          <a:cs typeface="Arial" pitchFamily="34" charset="0"/>
                        </a:rPr>
                        <a:t>%</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b="1" dirty="0">
                          <a:latin typeface="Arial" pitchFamily="34" charset="0"/>
                          <a:cs typeface="Arial"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0,27 J</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0,44 J</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61,36 %</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b="1" dirty="0">
                          <a:latin typeface="Arial" pitchFamily="34" charset="0"/>
                          <a:cs typeface="Arial"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cs typeface="Arial" pitchFamily="34" charset="0"/>
                        </a:rPr>
                        <a:t>0,33</a:t>
                      </a:r>
                      <a:r>
                        <a:rPr lang="en-US" baseline="0" dirty="0">
                          <a:latin typeface="Arial" pitchFamily="34" charset="0"/>
                          <a:cs typeface="Arial" pitchFamily="34" charset="0"/>
                        </a:rPr>
                        <a:t> J</a:t>
                      </a:r>
                      <a:endParaRPr lang="lt-LT"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0,572 J</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Arial" pitchFamily="34" charset="0"/>
                          <a:cs typeface="Arial" pitchFamily="34" charset="0"/>
                        </a:rPr>
                        <a:t>57,69 %</a:t>
                      </a:r>
                      <a:endParaRPr lang="lt-LT"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pSp>
        <p:nvGrpSpPr>
          <p:cNvPr id="7" name="Grupė 6">
            <a:extLst>
              <a:ext uri="{FF2B5EF4-FFF2-40B4-BE49-F238E27FC236}">
                <a16:creationId xmlns:a16="http://schemas.microsoft.com/office/drawing/2014/main" id="{A1847D4E-15D5-8797-B7FE-33674BD70680}"/>
              </a:ext>
            </a:extLst>
          </p:cNvPr>
          <p:cNvGrpSpPr/>
          <p:nvPr/>
        </p:nvGrpSpPr>
        <p:grpSpPr>
          <a:xfrm>
            <a:off x="2286200" y="274843"/>
            <a:ext cx="7619600" cy="1917009"/>
            <a:chOff x="6046093" y="582163"/>
            <a:chExt cx="5706645" cy="1917009"/>
          </a:xfrm>
        </p:grpSpPr>
        <p:sp>
          <p:nvSpPr>
            <p:cNvPr id="8" name="Stačiakampis: suapvalinti kampai 7">
              <a:extLst>
                <a:ext uri="{FF2B5EF4-FFF2-40B4-BE49-F238E27FC236}">
                  <a16:creationId xmlns:a16="http://schemas.microsoft.com/office/drawing/2014/main" id="{93609AA3-6E4C-26C4-36F3-4A8EF1D21CEA}"/>
                </a:ext>
              </a:extLst>
            </p:cNvPr>
            <p:cNvSpPr/>
            <p:nvPr/>
          </p:nvSpPr>
          <p:spPr>
            <a:xfrm>
              <a:off x="6046093" y="582163"/>
              <a:ext cx="5706645"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TextBox 8">
              <a:extLst>
                <a:ext uri="{FF2B5EF4-FFF2-40B4-BE49-F238E27FC236}">
                  <a16:creationId xmlns:a16="http://schemas.microsoft.com/office/drawing/2014/main" id="{C3032A41-710A-C779-6112-5160C262B2EF}"/>
                </a:ext>
              </a:extLst>
            </p:cNvPr>
            <p:cNvSpPr txBox="1"/>
            <p:nvPr/>
          </p:nvSpPr>
          <p:spPr>
            <a:xfrm>
              <a:off x="6513199" y="744846"/>
              <a:ext cx="5239539" cy="1754326"/>
            </a:xfrm>
            <a:prstGeom prst="rect">
              <a:avLst/>
            </a:prstGeom>
            <a:noFill/>
          </p:spPr>
          <p:txBody>
            <a:bodyPr wrap="square" rtlCol="0">
              <a:spAutoFit/>
            </a:bodyPr>
            <a:lstStyle/>
            <a:p>
              <a:r>
                <a:rPr lang="lt-LT" sz="5400" b="1" dirty="0">
                  <a:solidFill>
                    <a:schemeClr val="tx2">
                      <a:lumMod val="50000"/>
                    </a:schemeClr>
                  </a:solidFill>
                </a:rPr>
                <a:t>TYRIMO DUOMENYS</a:t>
              </a:r>
            </a:p>
          </p:txBody>
        </p:sp>
      </p:grpSp>
    </p:spTree>
    <p:extLst>
      <p:ext uri="{BB962C8B-B14F-4D97-AF65-F5344CB8AC3E}">
        <p14:creationId xmlns:p14="http://schemas.microsoft.com/office/powerpoint/2010/main" val="1098568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8315" y="4087058"/>
            <a:ext cx="2849575" cy="2241140"/>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6" name="Turinio vietos rezervavimo ženklas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6244" y="529802"/>
            <a:ext cx="3773808" cy="3036443"/>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grpSp>
        <p:nvGrpSpPr>
          <p:cNvPr id="8" name="Grupė 7">
            <a:extLst>
              <a:ext uri="{FF2B5EF4-FFF2-40B4-BE49-F238E27FC236}">
                <a16:creationId xmlns:a16="http://schemas.microsoft.com/office/drawing/2014/main" id="{FE92CE34-9D05-482A-5E5D-E0D644CAC64D}"/>
              </a:ext>
            </a:extLst>
          </p:cNvPr>
          <p:cNvGrpSpPr/>
          <p:nvPr/>
        </p:nvGrpSpPr>
        <p:grpSpPr>
          <a:xfrm>
            <a:off x="954110" y="296514"/>
            <a:ext cx="5821959" cy="1248696"/>
            <a:chOff x="155576" y="276849"/>
            <a:chExt cx="5821959" cy="1248696"/>
          </a:xfrm>
        </p:grpSpPr>
        <p:sp>
          <p:nvSpPr>
            <p:cNvPr id="9" name="Stačiakampis: suapvalinti kampai 8">
              <a:extLst>
                <a:ext uri="{FF2B5EF4-FFF2-40B4-BE49-F238E27FC236}">
                  <a16:creationId xmlns:a16="http://schemas.microsoft.com/office/drawing/2014/main" id="{7E556DC7-7BD9-5BC9-44F4-B67073B012C2}"/>
                </a:ext>
              </a:extLst>
            </p:cNvPr>
            <p:cNvSpPr/>
            <p:nvPr/>
          </p:nvSpPr>
          <p:spPr>
            <a:xfrm>
              <a:off x="155576" y="276849"/>
              <a:ext cx="5330826"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extBox 9">
              <a:extLst>
                <a:ext uri="{FF2B5EF4-FFF2-40B4-BE49-F238E27FC236}">
                  <a16:creationId xmlns:a16="http://schemas.microsoft.com/office/drawing/2014/main" id="{CF56ADBA-7C85-407B-B1EE-D4C1017CF8B4}"/>
                </a:ext>
              </a:extLst>
            </p:cNvPr>
            <p:cNvSpPr txBox="1"/>
            <p:nvPr/>
          </p:nvSpPr>
          <p:spPr>
            <a:xfrm>
              <a:off x="646710" y="437434"/>
              <a:ext cx="5330825" cy="923330"/>
            </a:xfrm>
            <a:prstGeom prst="rect">
              <a:avLst/>
            </a:prstGeom>
            <a:noFill/>
          </p:spPr>
          <p:txBody>
            <a:bodyPr wrap="square" rtlCol="0">
              <a:spAutoFit/>
            </a:bodyPr>
            <a:lstStyle/>
            <a:p>
              <a:r>
                <a:rPr lang="lt-LT" sz="5400" b="1" dirty="0">
                  <a:solidFill>
                    <a:schemeClr val="tx2">
                      <a:lumMod val="50000"/>
                    </a:schemeClr>
                  </a:solidFill>
                </a:rPr>
                <a:t>TYRIMO EIGA</a:t>
              </a:r>
            </a:p>
          </p:txBody>
        </p:sp>
      </p:grpSp>
      <p:sp>
        <p:nvSpPr>
          <p:cNvPr id="12" name="Turinio vietos rezervavimo ženklas 2">
            <a:extLst>
              <a:ext uri="{FF2B5EF4-FFF2-40B4-BE49-F238E27FC236}">
                <a16:creationId xmlns:a16="http://schemas.microsoft.com/office/drawing/2014/main" id="{0FCC370C-5DC3-764C-575D-45B3769EAA18}"/>
              </a:ext>
            </a:extLst>
          </p:cNvPr>
          <p:cNvSpPr txBox="1">
            <a:spLocks/>
          </p:cNvSpPr>
          <p:nvPr/>
        </p:nvSpPr>
        <p:spPr>
          <a:xfrm>
            <a:off x="634196" y="2037433"/>
            <a:ext cx="5970654" cy="4477804"/>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Arial" pitchFamily="34" charset="0"/>
                <a:cs typeface="Arial" pitchFamily="34" charset="0"/>
              </a:rPr>
              <a:t>I</a:t>
            </a:r>
            <a:r>
              <a:rPr lang="lt-LT" sz="2400" dirty="0">
                <a:latin typeface="Arial" pitchFamily="34" charset="0"/>
                <a:cs typeface="Arial" pitchFamily="34" charset="0"/>
              </a:rPr>
              <a:t>š</a:t>
            </a:r>
            <a:r>
              <a:rPr lang="en-US" sz="2400" dirty="0" err="1">
                <a:latin typeface="Arial" pitchFamily="34" charset="0"/>
                <a:cs typeface="Arial" pitchFamily="34" charset="0"/>
              </a:rPr>
              <a:t>matavome</a:t>
            </a:r>
            <a:r>
              <a:rPr lang="lt-LT" sz="2400" dirty="0">
                <a:latin typeface="Arial" pitchFamily="34" charset="0"/>
                <a:cs typeface="Arial" pitchFamily="34" charset="0"/>
              </a:rPr>
              <a:t> tašelio svorį. Nustatėme nuožulniosios plokštumos </a:t>
            </a:r>
            <a:r>
              <a:rPr lang="en-US" sz="2400" dirty="0">
                <a:latin typeface="Arial" pitchFamily="34" charset="0"/>
                <a:cs typeface="Arial" pitchFamily="34" charset="0"/>
              </a:rPr>
              <a:t>20 ̊</a:t>
            </a:r>
            <a:r>
              <a:rPr lang="lt-LT" sz="2400" dirty="0">
                <a:latin typeface="Arial" pitchFamily="34" charset="0"/>
                <a:cs typeface="Arial" pitchFamily="34" charset="0"/>
              </a:rPr>
              <a:t> </a:t>
            </a:r>
            <a:r>
              <a:rPr lang="en-US" sz="2400" dirty="0" err="1">
                <a:latin typeface="Arial" pitchFamily="34" charset="0"/>
                <a:cs typeface="Arial" pitchFamily="34" charset="0"/>
              </a:rPr>
              <a:t>nuolyd</a:t>
            </a:r>
            <a:r>
              <a:rPr lang="lt-LT" sz="2400" dirty="0" err="1">
                <a:latin typeface="Arial" pitchFamily="34" charset="0"/>
                <a:cs typeface="Arial" pitchFamily="34" charset="0"/>
              </a:rPr>
              <a:t>žio</a:t>
            </a:r>
            <a:r>
              <a:rPr lang="lt-LT" sz="2400" dirty="0">
                <a:latin typeface="Arial" pitchFamily="34" charset="0"/>
                <a:cs typeface="Arial" pitchFamily="34" charset="0"/>
              </a:rPr>
              <a:t> kampą. Išmatavome jos ilgį, aukštį. Traukdamos tašelį aukštyn, išmatavome traukos jėgą F. Apskaičiavome visą darbą, kuris atliekamas tolygiai traukiant tašelį nuožulniąja plokštuma. Apskaičiavome nuožulniosios plokštumos naudingumo koeficientą. Vėliau tą patį pakartojome su </a:t>
            </a:r>
            <a:r>
              <a:rPr lang="lt-LT" sz="2400" dirty="0" err="1">
                <a:latin typeface="Arial" pitchFamily="34" charset="0"/>
                <a:cs typeface="Arial" pitchFamily="34" charset="0"/>
              </a:rPr>
              <a:t>su</a:t>
            </a:r>
            <a:r>
              <a:rPr lang="en-US" sz="2400" dirty="0">
                <a:latin typeface="Arial" pitchFamily="34" charset="0"/>
                <a:cs typeface="Arial" pitchFamily="34" charset="0"/>
              </a:rPr>
              <a:t> 30 ̊, 40 ̊</a:t>
            </a:r>
            <a:r>
              <a:rPr lang="en-US" sz="2400" dirty="0" err="1">
                <a:latin typeface="Arial" pitchFamily="34" charset="0"/>
                <a:cs typeface="Arial" pitchFamily="34" charset="0"/>
              </a:rPr>
              <a:t>nuolyd</a:t>
            </a:r>
            <a:r>
              <a:rPr lang="lt-LT" sz="2400" dirty="0" err="1">
                <a:latin typeface="Arial" pitchFamily="34" charset="0"/>
                <a:cs typeface="Arial" pitchFamily="34" charset="0"/>
              </a:rPr>
              <a:t>žio</a:t>
            </a:r>
            <a:r>
              <a:rPr lang="lt-LT" sz="2400" dirty="0">
                <a:latin typeface="Arial" pitchFamily="34" charset="0"/>
                <a:cs typeface="Arial" pitchFamily="34" charset="0"/>
              </a:rPr>
              <a:t> kampais, bei surašėme rezultatus į lentelę.</a:t>
            </a:r>
          </a:p>
          <a:p>
            <a:pPr marL="0" indent="0" algn="ctr">
              <a:buFont typeface="Arial" panose="020B0604020202020204" pitchFamily="34" charset="0"/>
              <a:buNone/>
            </a:pP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2629420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9218" name="Picture 2" descr="Turinys Turin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255" y="3599356"/>
            <a:ext cx="9647488" cy="3215431"/>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grpSp>
        <p:nvGrpSpPr>
          <p:cNvPr id="6" name="Grupė 5">
            <a:extLst>
              <a:ext uri="{FF2B5EF4-FFF2-40B4-BE49-F238E27FC236}">
                <a16:creationId xmlns:a16="http://schemas.microsoft.com/office/drawing/2014/main" id="{959960EF-AA7D-D65A-9118-E11895C06F4A}"/>
              </a:ext>
            </a:extLst>
          </p:cNvPr>
          <p:cNvGrpSpPr/>
          <p:nvPr/>
        </p:nvGrpSpPr>
        <p:grpSpPr>
          <a:xfrm>
            <a:off x="2930413" y="441992"/>
            <a:ext cx="6331173" cy="1248696"/>
            <a:chOff x="6046093" y="582163"/>
            <a:chExt cx="5706645" cy="1248696"/>
          </a:xfrm>
        </p:grpSpPr>
        <p:sp>
          <p:nvSpPr>
            <p:cNvPr id="7" name="Stačiakampis: suapvalinti kampai 6">
              <a:extLst>
                <a:ext uri="{FF2B5EF4-FFF2-40B4-BE49-F238E27FC236}">
                  <a16:creationId xmlns:a16="http://schemas.microsoft.com/office/drawing/2014/main" id="{0034FED1-0C1A-87A9-EF25-0F61EDFD3DA9}"/>
                </a:ext>
              </a:extLst>
            </p:cNvPr>
            <p:cNvSpPr/>
            <p:nvPr/>
          </p:nvSpPr>
          <p:spPr>
            <a:xfrm>
              <a:off x="6046093" y="582163"/>
              <a:ext cx="5706645"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TextBox 7">
              <a:extLst>
                <a:ext uri="{FF2B5EF4-FFF2-40B4-BE49-F238E27FC236}">
                  <a16:creationId xmlns:a16="http://schemas.microsoft.com/office/drawing/2014/main" id="{9CE594D3-7099-FE46-D119-EFA8BEB9862E}"/>
                </a:ext>
              </a:extLst>
            </p:cNvPr>
            <p:cNvSpPr txBox="1"/>
            <p:nvPr/>
          </p:nvSpPr>
          <p:spPr>
            <a:xfrm>
              <a:off x="6513199" y="744846"/>
              <a:ext cx="5239539" cy="923330"/>
            </a:xfrm>
            <a:prstGeom prst="rect">
              <a:avLst/>
            </a:prstGeom>
            <a:noFill/>
          </p:spPr>
          <p:txBody>
            <a:bodyPr wrap="square" rtlCol="0">
              <a:spAutoFit/>
            </a:bodyPr>
            <a:lstStyle/>
            <a:p>
              <a:r>
                <a:rPr lang="lt-LT" sz="5400" b="1" dirty="0">
                  <a:solidFill>
                    <a:schemeClr val="tx2">
                      <a:lumMod val="50000"/>
                    </a:schemeClr>
                  </a:solidFill>
                </a:rPr>
                <a:t>TYRIMO IŠVADOS</a:t>
              </a:r>
            </a:p>
          </p:txBody>
        </p:sp>
      </p:grpSp>
      <p:sp>
        <p:nvSpPr>
          <p:cNvPr id="9" name="Turinio vietos rezervavimo ženklas 2">
            <a:extLst>
              <a:ext uri="{FF2B5EF4-FFF2-40B4-BE49-F238E27FC236}">
                <a16:creationId xmlns:a16="http://schemas.microsoft.com/office/drawing/2014/main" id="{89EA93FE-E656-9929-FD2A-E90D3896FABF}"/>
              </a:ext>
            </a:extLst>
          </p:cNvPr>
          <p:cNvSpPr txBox="1">
            <a:spLocks/>
          </p:cNvSpPr>
          <p:nvPr/>
        </p:nvSpPr>
        <p:spPr>
          <a:xfrm>
            <a:off x="1708340" y="2083682"/>
            <a:ext cx="8775320" cy="1174963"/>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t-LT" sz="2400" dirty="0">
                <a:latin typeface="Arial" pitchFamily="34" charset="0"/>
                <a:cs typeface="Arial" pitchFamily="34" charset="0"/>
              </a:rPr>
              <a:t>Hipotezė pasitvirtino, nuožulniosios</a:t>
            </a:r>
            <a:r>
              <a:rPr lang="en-US" sz="2400" b="1" dirty="0">
                <a:latin typeface="Arial" pitchFamily="34" charset="0"/>
                <a:cs typeface="Arial" pitchFamily="34" charset="0"/>
              </a:rPr>
              <a:t> </a:t>
            </a:r>
            <a:r>
              <a:rPr lang="lt-LT" sz="2400" dirty="0">
                <a:latin typeface="Arial" pitchFamily="34" charset="0"/>
                <a:cs typeface="Arial" pitchFamily="34" charset="0"/>
              </a:rPr>
              <a:t>plokštumos naudingumo koeficientas mažesnis 100</a:t>
            </a:r>
            <a:r>
              <a:rPr lang="en-US" sz="2400" dirty="0">
                <a:latin typeface="Arial" pitchFamily="34" charset="0"/>
                <a:cs typeface="Arial" pitchFamily="34" charset="0"/>
              </a:rPr>
              <a:t>%</a:t>
            </a:r>
            <a:r>
              <a:rPr lang="lt-LT" sz="2400" dirty="0">
                <a:latin typeface="Arial" pitchFamily="34" charset="0"/>
                <a:cs typeface="Arial" pitchFamily="34" charset="0"/>
              </a:rPr>
              <a:t> dėl atsiradusios trinties.</a:t>
            </a:r>
          </a:p>
          <a:p>
            <a:pPr marL="0" indent="0" algn="ctr">
              <a:buFont typeface="Arial" panose="020B0604020202020204" pitchFamily="34" charset="0"/>
              <a:buNone/>
            </a:pP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3017617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6" name="Paveikslėlis 5">
            <a:extLst>
              <a:ext uri="{FF2B5EF4-FFF2-40B4-BE49-F238E27FC236}">
                <a16:creationId xmlns:a16="http://schemas.microsoft.com/office/drawing/2014/main" id="{9E072520-052F-2ACE-C3DC-DFD6ADA0EA59}"/>
              </a:ext>
            </a:extLst>
          </p:cNvPr>
          <p:cNvPicPr>
            <a:picLocks noChangeAspect="1"/>
          </p:cNvPicPr>
          <p:nvPr/>
        </p:nvPicPr>
        <p:blipFill>
          <a:blip r:embed="rId2"/>
          <a:stretch>
            <a:fillRect/>
          </a:stretch>
        </p:blipFill>
        <p:spPr>
          <a:xfrm>
            <a:off x="7039527" y="1880988"/>
            <a:ext cx="3431828" cy="4070654"/>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sp>
        <p:nvSpPr>
          <p:cNvPr id="7" name="Stačiakampis: suapvalinti kampai 6">
            <a:extLst>
              <a:ext uri="{FF2B5EF4-FFF2-40B4-BE49-F238E27FC236}">
                <a16:creationId xmlns:a16="http://schemas.microsoft.com/office/drawing/2014/main" id="{9555C2D9-8000-7435-D176-2973E3F7F4E3}"/>
              </a:ext>
            </a:extLst>
          </p:cNvPr>
          <p:cNvSpPr/>
          <p:nvPr/>
        </p:nvSpPr>
        <p:spPr>
          <a:xfrm>
            <a:off x="918382" y="220347"/>
            <a:ext cx="10355235" cy="1338191"/>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8" name="TextBox 7">
            <a:extLst>
              <a:ext uri="{FF2B5EF4-FFF2-40B4-BE49-F238E27FC236}">
                <a16:creationId xmlns:a16="http://schemas.microsoft.com/office/drawing/2014/main" id="{D0F3AB57-4538-D1F4-393B-9BBDCBD08406}"/>
              </a:ext>
            </a:extLst>
          </p:cNvPr>
          <p:cNvSpPr txBox="1"/>
          <p:nvPr/>
        </p:nvSpPr>
        <p:spPr>
          <a:xfrm>
            <a:off x="1554726" y="369272"/>
            <a:ext cx="9082548" cy="1754326"/>
          </a:xfrm>
          <a:prstGeom prst="rect">
            <a:avLst/>
          </a:prstGeom>
          <a:noFill/>
        </p:spPr>
        <p:txBody>
          <a:bodyPr wrap="square" rtlCol="0">
            <a:spAutoFit/>
          </a:bodyPr>
          <a:lstStyle/>
          <a:p>
            <a:r>
              <a:rPr lang="lt-LT" sz="5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Laboratorinis darbas Nr. 3</a:t>
            </a:r>
            <a:br>
              <a:rPr lang="lt-LT" sz="5400" b="1" dirty="0">
                <a:solidFill>
                  <a:schemeClr val="tx2">
                    <a:lumMod val="50000"/>
                  </a:schemeClr>
                </a:solidFill>
                <a:latin typeface="Arial" pitchFamily="34" charset="0"/>
                <a:cs typeface="Arial" pitchFamily="34" charset="0"/>
              </a:rPr>
            </a:br>
            <a:endParaRPr lang="lt-LT" sz="5400" dirty="0"/>
          </a:p>
        </p:txBody>
      </p:sp>
      <p:sp>
        <p:nvSpPr>
          <p:cNvPr id="9" name="Turinio vietos rezervavimo ženklas 2">
            <a:extLst>
              <a:ext uri="{FF2B5EF4-FFF2-40B4-BE49-F238E27FC236}">
                <a16:creationId xmlns:a16="http://schemas.microsoft.com/office/drawing/2014/main" id="{FACE8D43-1B66-DE40-06DD-BE2F9F8A23BF}"/>
              </a:ext>
            </a:extLst>
          </p:cNvPr>
          <p:cNvSpPr txBox="1">
            <a:spLocks/>
          </p:cNvSpPr>
          <p:nvPr/>
        </p:nvSpPr>
        <p:spPr>
          <a:xfrm>
            <a:off x="918381" y="2770513"/>
            <a:ext cx="5177619" cy="3271128"/>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lt-LT" sz="2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Tyrimo tikslas: </a:t>
            </a:r>
            <a:r>
              <a:rPr lang="lt-LT" sz="2400" dirty="0">
                <a:latin typeface="Arial" pitchFamily="34" charset="0"/>
                <a:cs typeface="Arial" pitchFamily="34" charset="0"/>
              </a:rPr>
              <a:t>ištirti skridinių veikimo principą.</a:t>
            </a:r>
            <a:endParaRPr lang="lt-LT" sz="2400" b="1" dirty="0">
              <a:latin typeface="Arial" pitchFamily="34" charset="0"/>
              <a:cs typeface="Arial" pitchFamily="34" charset="0"/>
            </a:endParaRPr>
          </a:p>
          <a:p>
            <a:pPr marL="514350" indent="-514350">
              <a:buAutoNum type="arabicPeriod"/>
            </a:pPr>
            <a:r>
              <a:rPr lang="lt-LT" sz="2400" b="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Hipotezė: </a:t>
            </a:r>
            <a:r>
              <a:rPr lang="lt-LT" sz="2400" dirty="0">
                <a:latin typeface="Arial" pitchFamily="34" charset="0"/>
                <a:cs typeface="Arial" pitchFamily="34" charset="0"/>
              </a:rPr>
              <a:t>naudojant skrysčius galima laimėti dvigubai jėgos.</a:t>
            </a:r>
            <a:endParaRPr lang="lt-LT" sz="2400" b="1" dirty="0">
              <a:latin typeface="Arial" pitchFamily="34" charset="0"/>
              <a:cs typeface="Arial" pitchFamily="34" charset="0"/>
            </a:endParaRPr>
          </a:p>
        </p:txBody>
      </p:sp>
      <p:sp>
        <p:nvSpPr>
          <p:cNvPr id="16" name="Turinio vietos rezervavimo ženklas 2">
            <a:extLst>
              <a:ext uri="{FF2B5EF4-FFF2-40B4-BE49-F238E27FC236}">
                <a16:creationId xmlns:a16="http://schemas.microsoft.com/office/drawing/2014/main" id="{6831E1BB-1087-3F8B-E300-E8A565E9AFB6}"/>
              </a:ext>
            </a:extLst>
          </p:cNvPr>
          <p:cNvSpPr txBox="1">
            <a:spLocks/>
          </p:cNvSpPr>
          <p:nvPr/>
        </p:nvSpPr>
        <p:spPr>
          <a:xfrm>
            <a:off x="918382" y="1730419"/>
            <a:ext cx="5177618" cy="868213"/>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b="1" i="1" dirty="0">
                <a:solidFill>
                  <a:schemeClr val="tx2">
                    <a:lumMod val="50000"/>
                  </a:schemeClr>
                </a:solidFill>
                <a:latin typeface="Arial" pitchFamily="34" charset="0"/>
                <a:cs typeface="Arial" pitchFamily="34" charset="0"/>
              </a:rPr>
              <a:t> </a:t>
            </a:r>
            <a:r>
              <a:rPr lang="lt-LT" sz="2400" b="1" i="1"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Skridinių  veikimo </a:t>
            </a:r>
            <a:r>
              <a:rPr lang="lt-LT" sz="2400" b="1" i="1" dirty="0" err="1">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principasc</a:t>
            </a:r>
            <a:endParaRPr lang="lt-LT" sz="2400" b="1" dirty="0">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989914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9876" y="3017228"/>
            <a:ext cx="4384366" cy="3449693"/>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7760" y="3017228"/>
            <a:ext cx="4599590" cy="3449693"/>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sp>
        <p:nvSpPr>
          <p:cNvPr id="9" name="Stačiakampis: suapvalinti kampai 8">
            <a:extLst>
              <a:ext uri="{FF2B5EF4-FFF2-40B4-BE49-F238E27FC236}">
                <a16:creationId xmlns:a16="http://schemas.microsoft.com/office/drawing/2014/main" id="{0C33E493-2D81-1A3B-706D-FAA4BFE74617}"/>
              </a:ext>
            </a:extLst>
          </p:cNvPr>
          <p:cNvSpPr/>
          <p:nvPr/>
        </p:nvSpPr>
        <p:spPr>
          <a:xfrm>
            <a:off x="2512141" y="270845"/>
            <a:ext cx="7167717"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extBox 9">
            <a:extLst>
              <a:ext uri="{FF2B5EF4-FFF2-40B4-BE49-F238E27FC236}">
                <a16:creationId xmlns:a16="http://schemas.microsoft.com/office/drawing/2014/main" id="{9DB223BC-C28D-26F5-13C2-708589C436B3}"/>
              </a:ext>
            </a:extLst>
          </p:cNvPr>
          <p:cNvSpPr txBox="1"/>
          <p:nvPr/>
        </p:nvSpPr>
        <p:spPr>
          <a:xfrm>
            <a:off x="2850688" y="433528"/>
            <a:ext cx="6352305" cy="923330"/>
          </a:xfrm>
          <a:prstGeom prst="rect">
            <a:avLst/>
          </a:prstGeom>
          <a:noFill/>
        </p:spPr>
        <p:txBody>
          <a:bodyPr wrap="square" rtlCol="0">
            <a:spAutoFit/>
          </a:bodyPr>
          <a:lstStyle/>
          <a:p>
            <a:r>
              <a:rPr lang="lt-LT" sz="5400" b="1" dirty="0">
                <a:solidFill>
                  <a:schemeClr val="tx2">
                    <a:lumMod val="50000"/>
                  </a:schemeClr>
                </a:solidFill>
              </a:rPr>
              <a:t>TYRIMO PRIEMONĖS</a:t>
            </a:r>
          </a:p>
        </p:txBody>
      </p:sp>
      <p:sp>
        <p:nvSpPr>
          <p:cNvPr id="11" name="Turinio vietos rezervavimo ženklas 2">
            <a:extLst>
              <a:ext uri="{FF2B5EF4-FFF2-40B4-BE49-F238E27FC236}">
                <a16:creationId xmlns:a16="http://schemas.microsoft.com/office/drawing/2014/main" id="{F9D998CE-8E1B-ABDD-BAAE-CAA586D75B44}"/>
              </a:ext>
            </a:extLst>
          </p:cNvPr>
          <p:cNvSpPr txBox="1">
            <a:spLocks/>
          </p:cNvSpPr>
          <p:nvPr/>
        </p:nvSpPr>
        <p:spPr>
          <a:xfrm>
            <a:off x="491612" y="1682224"/>
            <a:ext cx="11208774" cy="950864"/>
          </a:xfrm>
          <a:prstGeom prst="rect">
            <a:avLst/>
          </a:prstGeom>
          <a:solidFill>
            <a:schemeClr val="accent1">
              <a:lumMod val="40000"/>
              <a:lumOff val="60000"/>
            </a:schemeClr>
          </a:solidFill>
          <a:ln w="57150">
            <a:solidFill>
              <a:schemeClr val="tx2">
                <a:lumMod val="50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t-LT" sz="2400" dirty="0">
                <a:latin typeface="Arial" pitchFamily="34" charset="0"/>
                <a:cs typeface="Arial" pitchFamily="34" charset="0"/>
              </a:rPr>
              <a:t>Laboratorinis stovas, dinamometras, svareliai, svertas su laikikliais, skridinių rinkinys, virvutė.</a:t>
            </a:r>
            <a:endParaRPr lang="lt-LT" sz="2400" b="1" dirty="0">
              <a:latin typeface="Arial" pitchFamily="34" charset="0"/>
              <a:cs typeface="Arial" pitchFamily="34" charset="0"/>
            </a:endParaRPr>
          </a:p>
        </p:txBody>
      </p:sp>
    </p:spTree>
    <p:extLst>
      <p:ext uri="{BB962C8B-B14F-4D97-AF65-F5344CB8AC3E}">
        <p14:creationId xmlns:p14="http://schemas.microsoft.com/office/powerpoint/2010/main" val="2596835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3465" y="3342145"/>
            <a:ext cx="2018507" cy="3175625"/>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sp>
        <p:nvSpPr>
          <p:cNvPr id="3" name="AutoShape 2" descr="data:image/jpeg;base64,/9j/4AAQSkZJRgABAQAAAQABAAD/4gIoSUNDX1BST0ZJTEUAAQEAAAIYAAAAAAIQ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EAAC2z3BhcmEAAAAAAAQAAAACZmYAAPKnAAANWQAAE9AAAApbAAAAAAAAAABYWVogAAAAAAAA9tYAAQAAAADTLW1sdWMAAAAAAAAAAQAAAAxlblVTAAAAIAAAABwARwBvAG8AZwBsAGUAIABJAG4AYwAuACAAMgAwADEANv/bAEMACAYGBwYFCAcHBwkJCAoMFA0MCwsMGRITDxQdGh8eHRocHCAkLicgIiwjHBwoNyksMDE0NDQfJzk9ODI8LjM0Mv/bAEMBCQkJDAsMGA0NGDIhHCEyMjIyMjIyMjIyMjIyMjIyMjIyMjIyMjIyMjIyMjIyMjIyMjIyMjIyMjIyMjIyMjIyMv/AABEIBEIHKQMBIgACEQEDEQH/xAAcAAEBAQADAQEBAAAAAAAAAAAAAQIDBAUGBwj/xABPEAACAQIEAwUDCAYJAwIGAQUAARECAwQhMUEFElEGE2FxgSKRsRQVIzIzQqHBB0NSYnLRJCU0U4KSorLhNWPwc/EWJkRUg8I2J0Wj0tP/xAAZAQEBAQEBAQAAAAAAAAAAAAAAAQIDBAX/xAApEQEAAgEEAgIDAAIDAQEAAAAAAQIRAxITURQxIUEEImEygSMzQgVx/9oADAMBAAIRAxEAPwD6NdCrUmhUYUaKvHQhUBYIhHiXUKAbgIIviNggHiUhpAJBCv8AAKFASzAsiAABUhIWTApSFIABUUAAQAXQhQRZAAagAAUkywENygBURQNyhuBoAKgAQAJyAFeoJ0AFAGgAASADBdwCYA2AasupDSAMbE1KiAFkBuFWCbAZFRQsiFAsEZfIAQaFAAAAAVhagQaMokCAsEAFRNwBRIkANxoAEQoWhANILQLUBQAgFIihAQu2QAAoEAEAAAA2AeZChACTJQUTcFggRSaFAVAUSAZAACYkbEA0CFQAhSAC5pomxU80QfG8aS+S4htZrE2Un6XT6z9G7/8AlvjlPS7Vl/gPleNV8uGxVMrO9aceTrX5n1H6L/a4VxyirTvFPrQY0oxeXW//AFw9hXedUxM/PDb8Zk/Ju1ijjWITW608kfptCqpxjp9vlXE7VXhDn8z847ZUxx/FZPVfA6avxZy0vUvb7F1f1Wk5yp/Nn058r2Kq/q9LdUv/AHM+q1JBIAAD1G4AAe4ACQNikKAAAAAAAAGwWRdiEAbCRsUQalZCABMkKAG5dEQQhQBAAgLORIACgACBCzkQAR5FAVBoAVEABA+JJKIKJORC7jcCbgoYE2ABADAAgAAAAAQAANgAAgACCQ9QUQbgPUggaEgIDQCQJsIDRCirUhYIAIUgAMAoggAgEAekgTYR4CcgVEAnYbkVB5gAQFJsETfIFkmgAFJtqRRk3KQIZwQrWQ0KqNELJCIDYCSiDYZACAqJuFT3kK31IEdgoguTCk5Ai1zNagEAUgiZRAnMAgIAFA2GwF2G0kkoFIvIal3CqwAEVgbECtFkiAFAAF1GoQykAENWNwBUgNgKQAAAWADBNygF0D1AKBYIUAwBAAL8QVEAQBAAIAANwAH5FIigEBsAL4gajYCgbZgAshsM4K9CCLQFkbFAAAUAagIBUQAB0AAsZE3AF1IAECk2KFICJuAgUhYAhUQoBDyEjMAAVhRjcQQCkBZAFIUBowAAA0AACAAY1GwAELsGVAhUAEkBQEEACiBNwwhmAAoC6kCKCFCqQJgD47jyfLispi5T/vPqf0VRVa45Qt67f40s+X7QwvlOq5v/APpQfS/omqjGcao/9F/gznT/ALJdLTmkO3fud3xLu1XFNXEbFT/CPifBduqeXtFiV4rI+14hd5eJ0qiFS7+FrrT6pU/zPj/0gUOjtHic5Thr8Tprf5Q5aX27fYmpPAx+7UvdWfWnyHYd/wBDanTnX+pH105EhZXYAANwAA3DAWoEzIXeAUNgAAAAAArCIWCBsKQQoCIBoGyCDYSAEiSACyQSJ94VC7sbEAu4GwAeRCsgDQhXmNgBAx4gBIG4EAD0AEEgoagAgNkKyAAvAAAQpJAAupAE5EKEBEwBqEQoAVAXUgAMEAANgCAAIBgniA+AbEwQoE0LOYnMASCsgDbQMEkARlDAgYIwgTMskKBBJZIJsNgJkKbEG2g8xkQpNsxOQygwJyJJFwSXYkokwpkZMKQSoJVXTTTNVSS6sZFeYjPM46b1qvOm5S1pkzclQeQJJYAhCkAZhDwC8AJEllBkkK7A31JmXMooQTL4BAbBPUpFNNBuJADYFAAQBoAKIAAoWoAoGg0AalIUgoRCyFWNComq9REAULQAAMwFoEWAAACQGwULO4ggFGwQzKgNhkXoBABoiKFmAAABdcwIhuXYAPUeQKgIILAALQMAAAUCFCyG4AqJvkUANpGoAFIAKgABdhI1IBUQACgBMIAACshWTIAVEKFCJDZFkIaAEAoWRABWAABSeACjLGQkjyAF1IAKUg2AoItShEiSkbLqFAAA3IWAEABoBAUhQAAAhWQANBsGAEgACyT+YAQCMqACZQbgAfIdp3y1Vb81dS/Gl/kfQ/oprjjPGKOtqzVHvPB7Tr7XNavVeT/I9T9GF+mz2n4jRU4VeGtx4vmhfExH/Y6f+Hs8WtXqE7j5Hh6b+GSdKzeVEv8ABHx/6R6OXtFeX7tPh1PvOJcOpucDxOJTuU1W7trlh5VJcqzR8Z+k62l2jrfW1Szer8zDnpfbq9iH/RqvOv4o+wTPjOw7+juLpVX/APqfZokLKgaISAAY1YDQRJBO4AASAgaAFQQG7G5AABQIVggCSZgAGJIyiajoSSyQRMCQmFCySRIAqJITArIAMhqMiTkWVsMgQCSGFZBKI2hlcLoQnMuq95HXStal7xmExLQZnvba+/T7zDxFqc7lHvG6FxLkJszj+U2f72n3mXirP94hug2y5xqdZ43Dr9apJ8vw8J94oejgm+vZtl2dyLzOr844ZP67fkirH2WpTbXkTkr2uy3TtEzOnVxG0tqvcZ+dbW1Fb9By17Nlnf1IdFcRof6ur3mHxRKYtVR5k5adrx26eiDzXxWHlZb8WzPzrVMU2U/UnNTs47dPTYPKfFbk/ZJepHxS7EqiknPQ4rPWIePVxS+qZVFJiri2ISlU0L0J5FF4bPbKzw1xLFV0t+yumRiriWKnOpL0JP5FF4bPeGh4HzjiX+s2JVxC/KXeMz5VF4LPfkHzrx1+Gu8ch469E81XvHlVXgl9CSVOp88sVcht1ufMjxFypt8z95PLqcEvouZdUR1U/tL3nzTxNabcv3jv62ubmcmfMjpfH/r6R3KEvrU+8z31v9umfM+b72qp5sneuly/cPMiPo8f+vpO/tTHeU+8LEWn99HzTuVN6wiq5UvZWhnzf4ePD6F4ux/eIy8bh5+0R8/VW5lmXW3lsSfzf41wQ+h+X4eJ5/wI8fh195+4+eVTS1Iq2pUmfNnJwQ998Sw63q9xmrilhfte48LmqiCTnmTzLLGhV7nzrZeiZl8WtzlQ/Vnic0VG6XnI8y5w1et87pfq3PmYfF29LSleJ5TeexFrmTy75Xhq9R8Wryi3T7yVcVupZU0yzzG8w6nkjPlXXir09D50vP8AYRPnS94e48+W+iCqhRuTybz9nHXp3nxK9P1l7iVcRxH94l6HRn2pDfMoY8i/a8denb+cMRp3nqkZqx2I/vXJ1GiyzPPfs2V6dh42/Uvtal5EeKvb3avecHN4EmRGvfs2Q53ibqz72p+ph37053K/ecfNKky+o5bz9rthy/KLsS66veTvrtX3mvU4m5WYp+qxyW7NsN13rmirqT8zw+0WNvWcNYi7X7VVSjySPXuVbuDwuMNXKrNtxPtOH6HXQvbkhi8Rh5nD+L3bN9Otuq08qqX+R79ji2Lw0LDYqt2Ks0qs4958zdw3dpumDv8ADa++sVUPN0uUfQzOXmmH0/ztj7S714mmtU+1ELNdD6mzfoxFmi7bqVVFalNH55UmqIcnq9m8fVhsUsLW/obzhT92raPM3Eucw+y1GxBuVAbAbFUfgTPqCgc+4BZZUCwTfMpRYJmC5kDYATJAncoQKp4gFZEJyAmRuFVADcBtBfAklAFSCAAoYIKFkJzAAsAAIAAFgLRkKvAAiiRIAABQrIXUCDYuoCEAAKPIqIEwKBICA8gAoWCAAXUmxdgJBdQAKtSAskDYLUSSSjU5kkAC7D4BaBAWCbjYAVMEWhQA0EgICcywQCkAArAkm4FkaAgFHgQoU3AEyEANsgAzGwkAHqCjcACalAAECrAIUCoEARQSSthUKQqAoBJApBICBRKI2pGRZzIN8icy6lyKCOqlbr3me8omOZe8mYMS0ScjLvULWun3mHiLX95T7ybo7XEuXxD0OB4qwlndp95PluH/AL2n3k317Ns9OwDq/L8Kv11Jl8Sw396hvr2uy3TubDc6fzlhkvrz6GfnTD9av8pOWnZst0705eBxXr9Ni1VcqaSXU6r4rYnStryPkMfxfF4ji9zu3UrSq5aaXpEFi9bepcte06VczD26+Mv5VUqmqqZ8sj3cPeV+1zU1c1PM0quq6n5+rtdNdVVbXPVU2fTYHHfIMDTTVaqqerXMLXivt5/xNS+taYcXaGh3HfpiXyVPLwob/Idg6u77XtJxTVYtevt6HDjMZVj7lTot1UTTVTn40On8zfZ66+CcWWOqo75O2rdVuYmKlUn+B541q8mcvqcdtmH6Y6ViOz3EKIhJVa9V/wAo/PP0oUtcbpbczYp/M9m32r7rC4+w8LU6cSquRqv6kt6+/Y8HtFfXaPFUX71PdOmhURSzrfXp9SxXStl5/YdwrnjXWvwR9qtD43hVlcIdVVhupVN1e1nqoPWXFsRn9RehiPyaLOjZ7khs8N8UxLqhOnrkjL4jiuZvvFGsQTyqHBZ7wk8F8RxD1uP0RhcQvtw71eY8qhwWfRSRs+fqxt15K7Xp1M/KbjzV6v3k8upwS+hbEnzdWIuzncr94+UOpqa6/wDMTy69LwS+kdSROan9pe8+bquNr61XvJVXzKHPvHlx0cH9fSc9H7VPvJ3tvXnpjzPnKGqm/ZzfVlhVNOFPQeV/Dg/r6J37S/WU+8z8psr9bT7zwFUqVBnm1iWZ8ueljQh9BVjMPTrdp95h4/DJfao8FS/rNeJUk17MInlW6Xgh7fzlhZjvPwJ85YZuFVU4/dPGdeyqzRmqqqJU+JPKscNXt/ONjZVv0MviFuY5KpPGTyTlnKq03C6Fj8mxw1eo8dTOVuojx3S248zzlWlEpt+Q7xpvJpDyLHFV3nj2n9llPUj4hWn9kveee6nMy25I2+ufSTM/kWWNKrvviVX7FK9SLiFyp5U0peJ0lTzLVJEbWlNSJz3Xjq7zx155J0L0M1Y3EJpTS882kdJXaVk036GqbieaTknNftdlXbeLxDzVSjfIz8rvR7V1L0OHnml0tPMw04SaXvHLbs2Vc9WJvTCv1e5HG8VeWl6v1OKqpR9ZSY5nLT95idW3bWyHO8Xcym5X7x39x1/aVR5nByN57GqakqnzNR4DksbYcnfucq6nH7xHXVXrW1PidZVVaJl+qvaqM8llxDmdalw6n5swq28s34SYqrpnNhXqaVkqn6CbyYhyOpKqY11RVUk0uWnLVHXqqbqdUOHsRVVJw/Rk3yuIdh3G21RE9EjgWIr5oqWXka5lDalP4nG6qF7Ty8yTeTDs031Q000/Qlyp3ckmlrnscUU5cqZqmanyrJbtl3TJhVTNE6EdTzSZut8qZw5qG1KG6RyVSqebULJc3MkYbdX1dGKLbhpouRvmdSSpWe7OOp+1CenQ09ZayOOam4hQ2TI3PNkmoInyuFqw06UyKWm49QLW0nCqz3M8uWpjJpqF5lmqpNZehMhTKXXyJVkvM3RKpmc3sYadOaZPoZ52sk8vANzLbHL7LhoQo1IpK5VBlppbwaiXrCJLazcmfYU0y8vUzU+WrKWjbfLEODGzS08QNLTeOpaYSebOKYy5sjU5EmVwxW09A9ISCpSqlsN5zJnIkzDUlmVuKemcEaUl+hYUpRIevj1JrUs4NVOEmQZScrxEQ2PHcJKc5Aj9ZI83LkZKdcjWW2hAeSyWRFENwFGkir1LnIzElSy1aELqyxloUTUmUykMvELPIgOncPaCb6FgA1JHGxXkzO8gWIRGpLqs1AjPJZFE0UIbBqXIycvcEpVkiaKSjJoqCgja0Kl4FaWoRxVKXGxJg3UoacamaoRRw3q8j5rj910YvDOmpyqG/wAT6G7V0WR8vx2r+sLab0tKPez1fjx++XO/pyVVU3LKazlameF1uniCoWrfKZwidWElvRtE4dWqeLYeVk7lM+89+Hml9Ffp5biimZOOqmtLnppdLp9pPyO7xXDXKaXRZim46kqX6nmLAcTqVXNiLajVJ7dDUQw/QcNe+UYWzfX6yhV+9HIebwCqeBYOXMUOn3VNHp5aG0ATcnUgpYfUmxcwOxASC0BtApC7gCshdwBWETcCwICBBdhoM2QCjwEZgguoA6AUELuAKEJCrI3IUgblA9ACYWhVqQCgAoo2E5BaAAECAUmRSgBIIBSAC6AgnyCkyymZLIyilZmS8yQzBhQZ5kHcp/aRMwuGgY7yjepe8nfW0/r0+8boMS5Nx4nF8ptf3lPvM/K7DX2tPvJug2y59gdf5bYWTuIny+xn7Y317XbLtBnSXEsPL9vQvzlh5jmck5K9my3TuJg6FXFMOnq3HgZ+eLGkVe4k6tO147dPRB5r4vYhQqn4GXxq0vuVE5qdrxW6eqMzyfnuj+7Zn57U5W/eyc9Ozit09nQmx4z409rS06k+ea2sqKRz0OKz2weC+NXdqaEjD41iZyptx5E8ii8Nn0MiT5/54xDX3fcHxbEP7yXoZ8qi8Fn0DeYk+c+dMS6vtH6Iz85Yh0/aNDyqHBZ9LOY3PmXxHER9rUR4++8u8qM+XVfHl9PPiJXVHy7xd1/fqnzMvE3UvtKveJ/Lq148vqnUuq95OddUfJvEXJ+u/eXvqmvrvPxM+ZHR489vq+8o/aXvJ31v9un3nybu1LJ1PUd615Mnmx0vj/19U8RaX6yn3k+VWP72n3ny3O2tX7xzvduSeb/Dx/6+peLsKfpKfeZeOw6/W0nzPO3mqmZ52TzZ6Xx4fTPiGG/vUT5zwy/WfgfM87dWuRluKieZK+PD6Z8VwsSq2/JGfnfCr7z9x81zaxoaeSknl2Xx6vonxjDL9r3E+ecPtTWfOp82Rc5Efl2PHq+gfGbK0oqZHxm2tLdR4M5FTcrMz5d14Kvc+eadrVXqxVxpJx3eXWTxJz1DHlXOCj2fnqF9kp8WPnqrObS95405BtxqieTdeGj1/nm5Md3T7zPz1fmOSlHlNtoie9TJP5N+14qvVfGL8ZKgz88YhrLkT8UeZKWmpU9ieRfs4q9PR+d8U1KqpnyMVcWxTzVxL0Ogrjky3nEknXv2vHXp3vnPFvW97kT5wxT/AF1R0k8/ArcOUSda/a7K9O28fiHl31aMPGYiM79fnJ19doYbfQzy27NlenOsVfqWd6trwZO/uT9ep+rOJPKCS51JOrb7k2w5e+uN/WfvIrlc/Wz8zj1cSNN8xvt2u2HI623LeY7zeWcUoJpk3yYhyq5MrqROH4nHzBVOZG6Vw5VchtCWzjqcy0ZpqejeRJtKYcvM+odTT1OKqprNPIjqnUzNlw5p3kzUqNWl7jj5mk+jIpeiLvmPSTSJ9uhfpVXEOWPY516I9V108tKjQ83GUVUtXaV4PzO3g6K8TQm8qYzZ6ta0zpxeZeD8esaerauHOripajU7FNu5Wk1TBqxh7eHWSdT/AGnmzmVbTk+ZP5HT3unU6qKnTUoehh3M4O9WrV1fSUqeqOP5NZ2bk3GvGDLrc6RXW0kzuU2rSXLypo4buFhOqjNdC114mcDhVxppvoarqlrYxUqqUlVSpTJL3k9A2qs03KyNcrdPPEpNJnFPsunNw8jWdLdOeeoyKpTWUNM3n6MzDyWqejKvrZpeYhFmZT3MuaXlBp01LIy1Vy5pT4Io1S1K5pjeDTpp6vwOP2ksnKNpvlhliUWY1K6qFOWZxptPN5M0kqqZbLEg6k80Zprzha9DSp846me4pWfNmBUuarPJ+ZYdufbTl6dDPLRTuoRaO7al5+gG3Tp7VM+AzabTTy1FLolNam+eidHmWEZpp5aZqqT8ILzUpQn+Gheamm2sp6szzOlJumV1gotSmlZvxIqqVU0k3K6muZaaZGXcqUJtOmMgFTmnOlmG5f1c0V3NpgjqyhVCQlrVFhw9CLPzDpqbidehkWM9ZN00qnfXc4+XlWbceBE6U802Uc+U51e4y1TUodbWfQ41V7WVMNGk5ctFyjPLRDcMylMvwOSqrRZGXU2m6UpJhSmDMS8tDNVTnPWC2+blc1KlfiFcnd00qc5YppnVe9lTTUS2cdSly21lokEbcULRQZpodThNPyJTUnQ4TcrXY1Rlln45jA27ULaPE4a7aahb6HL3dLedE5ZSYyS+qizA4G6+blcGaqeZw/cc/JzKOTOdRzVLJ26VGU9TnMKzRTCUNxsahreWsxzVRm0pFVGjqa9xRXccqWm2cVT5Vu2bdmpOckurJW6aVk235FgSn2aZmPAtFdVWm+5ltcsvJbGrdFTp1SS6gK68uVPI45dSXLkpzZW1zalUNxzZMnsZqrS0c9JM1P2Uqm/Il+aXruJVVynNSAa9mTdtzRpkLjVGTqmrfoiKtU/ekfECc3K2jFKbemT3NuKrlUOX8TLq5klLUEnAlS5fq5lf2ahZlmlZp5Pcwq6Go5mBmVKT1LnKaRPZTJVcz00RjKtNZFS9lJr1MK5RLlw0R3qNZXvA1XTCgKrlhZGHetvN1U+843ibSyddMJ9SfI5oc7QIlxlKOB4yxTTLu2/8yOP5fhlLd6heoxK5dpPleUeoriNjpviWEpTXf0OejM/O+DVOV2hOC7Z6Mu9shTVEpwee+M4PKLifkmZq4zhPuup+VLG23Rl6WfUjejTR5j41Zyii6/8AAyfPFr7tm61H7IjTt0ZepUyz7KWR5Xzs3Tlhbr6IvzpcjLB3H4F47dGXpPJ65iZ1PJfEsTU3GCr95l4/HOr2cI1T0kRp2ymXr6PqiqqU8zx1juIRHySn1bCxXEm8sPQveXjsRL19tSOqNzyflHE247u37mSeKt/ql5oRpyZerPiV1dGeUqOK1R9JbpXTkNKxxJy3iaf8qLxzBl6TfjmSfE875Lj3rjH10RFg8U2ubG3PGBx/1MvS5ujHMuuZ5ywNaj+lXn6lpwip1u3W/wCInH/R6Mrrn0M86T1Or3NqnXmfnUclpW3VEe8k0Vztt6MLzJUstTJBeZ80SVVQzMyM0ifaFTbqM1VKS56nDU4RvCOtdeep8xxevm4j5W1+bPpbs83mfLcUq/rOtaRTSvwPV+PH7Od/TWGqjC1ZtPm09C4CpfOVp1aKtNnHZqiw1uXC5YlPdM97zvtuI4pVXqWqp5asmYWKpdFbcLJqPHqeRXiK666Es3/wS7ert2KqqlEI3EObhp7T8SwE4XD3VTZob5U6U2pc6+pH2t4tXLeMaXhSj6PC9h+HXsNavYi5iHduUKutKuEm1MI7VPYfgqf2V6p+NxlX4fIvtLxR1qpY+5rK0I+0fE7lUVYy6+vK4bPuLPZLgtlysGq3/wByp1I9C3wvA2Y7vB2aY3VAzCOLg1WJucHwteMnv6qJqnXw/A9D0JkUg7CCGo3NoaMu8iQA+JSaI1IELGY9AwGgEgC6AhUQAAgKCFILsIIdPiON+Q4dXFTzV1VctKejA7oR8riO0mMt1UpWbadWimTxuI9rsZZuuim4lUvrKnqMrEP0RORvmfn/AAftRjMbertXbjaWacZ+R9DTiqqredyrnnJN6nG+rFZxLpXSmYy+gnxJzJPVe8+drv1ZpVVStczkt35SVTnxk5z+RDcaMve56deZe8ju21rXSvU8RX6aWk1n5mK7qqpSVKmltpkn8mF4HufKbUx3lM9JDxVlP66PCd+pxkk1oSu/U6s4nqZ8pY0Hu/K7W1c+RivH2KPrVP3Hh99U/XclVx5KYbMz+VK8EPcfEbKce17jPznbyfJXnpkeHVU58Sqp+ZPJsvDV7L4pQslarXmYr4v3dXK7NUxOuR5MvJTCkZuVVoyeTZeGr1KeLc+lrlXVszXxeulTTRS/U811OqaualNI46t22uYzP5N14qvZXE6nE8iT3OC7xTEU3GqOR0rc86jKlNtB1PbIc914qu7c4piVHLVT45GlxDEVN812MtkdF5Z5bEmKW2Z57drx1dynHYmpVKu89co2MvG3qbmdxtHVplJtOS5Jt1OJMzq3XZXpz14u7VXzK/VH7MivF3KlSuaqn1Ot7NLTfTYk8zbkzOrb7k2w7FGJrTzqc+LFeIdVWr951ub2tS7v2sycljbDld5zkx31XNPQ4KtvEuekki9pXbDl75y+pxUVxLWTJlu4kymllJN0q5ldZFU+rONPPUc2euQ3SYcvMnI5nJhPTMnNDyEzI5HVr0HPKW6OOZcTkTm2zJulcNyTmckb1z1MypznMzkckic8ybZsiecSJkw5G4JJifEsqM2ayYaZOaHEhNTnoSEtGTIreRVXDj8jLcolULNEyRDU55BvxMKqRKJmVaVTE+1JJSUxJFVLzQHLzZEWb2My4HO/Ags5iY1I3mnObK/OSK0m+bPQkNtxBl9JNvNLMRIibg05yZhvo5RYezEDSyZHnpoRj1LkH0I5jQjWUyVNMTIzFS10NLmSJJY3QgZc0vzORvJGfrLwM5rIo5FC3Lk3kccvrBqU1qEaVWz2LMdDjmc0WciDk5oeqgy3vORiZQ0KNJxUa3kx5My5T1A5fCSOdDPjmWVoyhpGZH0Ya94ee4CehZb0yIuj0EQBZc9C+pFmHkMB0zyJMdROa6FmN5MyC00zKtNDMT1Gu2ZQ9raC6ZoOdIJHl4gMuo9ZJnDRV5gWITec7oyvIsKNWSmG2umoFbWmhHNKh6bMNqdJJM5bGVSqZybgvLkoI3lBpOPIDFz27NdMRkepZpposW6aKVTSkoR50VVeys28j0fs7ap2pSRz1rfrtc5rG7K1100LN+h1K8TU3lkjF2t11SccHimzeG++rb1NU361ucUQWDKu7bvqvJ5M5qK+V6+883Ro7dmvmUPUuZSYbxNpR3iWTj0OGmuZ6narrpt4a46vqxudGh0xK0aPo6NpmPlnLlqmZSzZM5WZjmy1LLa00e51wrXNzLN6eAlvNZsiiY5VmzNVWia3LlFbrnXfqbVShcyz6pmG1K00NJ5Q4HoXk9l1UtxuWJ5cjKqyiVr1M94mqoeSc66FG8055Vlv1NUv2YmEcXfUVfeRHftUuXHiXKOxLSy+Jx11xqcTxVmMqqVPicbxlhP2q6I8zWTDtUqqdE5WZpUqmE2lmdJcRwtGavUa/tGK+LYNt8123/mIPQVOqTTS8RUts/Q82njWCon6a37yVcfwaU99TrpDLhHdtVVc0NuOkHYVadDTzTyzPGq49gHL7x+lLJX2gwSXs111PpyFxI9imru206JT0cmqoapySU6Hif8AxFhkvqXn/gZirtHZzdFi+/OkfK4e46Pan2Z6hJUrNo8F9oG8lhLryz9mDPz5demCu+BJiUfRcrVOVSFOmdSk+eXGsW2o4fc8+Y2+K4+rJcO5fOsuJHvOlRnVoRxObR4S4hxS5U0sHbUdayfKOLKpxRZp9ZGJHuPlebb1ygnOqVo56HiP54qma7KndF5eLykr1lR0oJiR7ibqThe8tMU5tJI8FUcY/wDuqEvCgw7HFW88d7qS4H0NdVuNUTnSlNKeh8/8j4m1nxB59Eh8246qXXxG4y7Ve7TfppmVn1L33NU01TMZSz59cGuVOXjrzf8AEaXBaeb28VffjzMmP6PdWIppXK2vIz8otKpqqulN7tnjfMlhqe9u1PxrZVwfCLVVvzqYmP6PWrxlmWu/oy8UcNXEMNRk79Cfmjorg+DSnupglPDcHT9WxS/Qm3+jt18Vwk5YmiP4tzNfFMG0l8rtvrDOjisPg8Lbdaw9LymINYWxhr1lVVYVUVzHK0XjMud8awFL5XeTW7K+P8PpqUXctlytmvkdqFGHSz05TSwFDz+Te6kbYHA+0GCqlKq7nsrbMfP2GUqi1eb/AIGdz5LTSlFlLONDkpwVTj6KF5DFR5r42qlFGGvuV+wSnjFeiwd95aRB6jwtSX2exh2nS86I8yYqPOfE8RW/YwNxeqKuIY9Jxgc1mpZ6fc1vRL3mlZrhTGfiMR0PFqx3Ea8/klK8HUZeK4o6csPbpfiz2XZqb1pXiR4Zpr2015D46V4rxHFq5+itlVfFqlK7tP8Ahk9jus2k1kKban2qteiGYHjr52iXctqdYRO64m1NWJpT6qk9l2U0/a/A0rNKamp59ETMdI8Z4fiFcc+Mqh6wiLA4t64u51yPa5FSpbIqU3lUXdA8n5tuVKKsVdnzJVwirV4m7H8TPXqppnVlqVCXKk2+om0Dxfmine7cf+Jk+ZrLeddb9T2KaaM8iKlTLphGd48n5msJqXU/U0uDYbdSerVy/siEqdpG/wCVeYuFYVPl7tZ9Tk+bMMn9lT7ju1JSmWZWazJyZR1VgMOkot0x5HG8HYbcW6fcd1unLMZpeY5FdSnB2l+rpSXgVYW28lbUeR2qoy3JOxN8jrvDU0/cXuNdyqVLoXlByurPzI81LZN8jHI8krceg5P3czcrzbLW0spyJvkcXd1NSlkTu6lqsjkmVkw6k1nsN8jiVutudPMvJWlOSNzLktMRn1G6Vwxy1RMoctUbGm8y5RI3yYY5Kt2iKn95Gm0zLajTIb5SYWJWpEurJlmVaaDfKCpWupnkWhqSzSmMyMV2aG1OZaLdNOUJGuYNpqBlWWpqiRCWTY8UZlSBVSk2GoZZTEoIw6Vlmcd2lOnWDkbyMXHKNQjo3cn6HyWPirimJe3Ml+CR9deUNKNT4/FtfOGJes3atT2/jR8y5anodXspI5cOtXOXwOvLb1OwooSSPZDhL0sJftW7jd6tpcsJ05nfoeG4nicNgrVVdVy7cpTn9mc/wPmm+ap5wfZ9huHVOu7xK4vZSdu1K1e7/I3DEvt4SyWSWSQ2Gw3KiPUoG5AGYjMufUDnks69Cbjc6MrBSAii0KtAtQAKtQyACiB5BFIAFaWhNxuCC7AIgGL92ixYrvXHFNClnwXF+L38fiIVUUUt8lK2PqO0N36G3hleotu4qq3zuJSPjrmGoph036Kqp+qnmSZWHWvXqrVuq43nSsjwa5v3HVLbecnscVodGHWf1nodC1Zi1zbnKfiXSHc7PVUWeIVJ61Uz5wfZWLreq0Pz7h952+LW3MTTVT66/kfeYe/3liiYbSyhHj1/8svRT07jSqfMoTaFdSr0SpaW25mh8y0l9IMVVNVeHU4ujloqTqhpS8+ZmaqpqaSSa1yOFN806kquU95y5pxMmMq7Cr511ZnmyUnHRU6V66lrlaP3EyNOpc35k5kvEiZN5YyNNxnkb54pnLM405JT5KANp8z5nGeyL4JxnocbqXimVVadSK2uVUqYTkVXE+aKVDMNqYZKtU4yEkQ0qqVPs5krq6JIy3HqRvPYmRrmlajmfK4hLoYnLQqcZBcOSXFMNyyOp7+QnRaQRtdcxJhFlVEmnCTU+Ohh55yWEkpyZBZy8DLzeo5soI8/MDTb5YCbSWZG50ZE1MSBXnTEonmTfoIiGTKrpvoVJR4eJnJsT7wNTC1LozG+oyKjUzvkDM5wFlIkacwTVZknXUGRqX1K9oONPM0qpyYwNeDLktzCazzDeRobUzmXR6nGnEFbXUgr9xM2lmTmnIjqUDAslbncymgql6DCtqJGuxjmyHPkQciqgN55QcbrU+JedxBBzfWp2MrWDj58viTmcoDkzTNStzjdfR6jvVo3kZ+1clWvUkuMjj75b1LLxM1Yij9tR5msDnThahtrc67xNtL7Sn3kWNs6O5T5yhEDsytRG6Oo8dh0/trf+ZEXEsLp39MeLLieh3Moz1JDpfmdF8Twsub9C/xGfnjCZRfofhJdsmXoNZ6hqV4nm/POE5vtfDJGXxnDOYrqldKWNsz9I9RrKNy06HlfPeF61/5GHxuwpXLdflQNsj1pnIcp5Pz5aie5uxt7JPnyiE6cPfb/AISxS3Q9bLX3ly9DxquON/Vwd6fILjN5/VwV0bLD2W1sG5R4y4ri6muXA1z4vI0+I4+rTBenMXZYestQ/KTyPlfE4/slHrUVXuKt5WbaT6scdjL12nGaXgReJ5TucWhfRWmvMxzcXbUW7S/EvHI9naZIs98jyeTjDzm1SusCq3xh6XbceFI45TL1pRcmszxnY4u208RSvJD5JxTJvFpPwReOTL2JUdRzqNkjx/kGPnPGtT0Q+bMS45sfc9EOOezL2OfKU0OZayjyFwm486sZe9HBVwhTnir7T/eHH/TL1arlKU8yjzMu9bSnmWfiefTwO03nduv/ABsr4Dhl965/nY4v6Zd937TeddPvIsRaTzrp/wAyOj8xYafvPzqL8x4SHND9WI047Mu48VZpmLlD/wAWhxvGYemrmV62nv7R1/mLBqPo1HmVcEwacu1T0GyvaZclfE8InDv258Gcfztg04eIp94+acHTpap8ja4dg1T9lT7hGnXPsy4quL4KnLv0+hu3xbCXblFqit1XK2qaUlqzmoweDpX2NE+R2MNaw9OJtVUW6E6a000koE0rETJmXesYfu/arXtdC4irJUo5m858Tgvr2l5HydW0ysfLrco5ZOemlNGu6g5xCutysKlncqwzoSbWqklNh1uEszeyUy63K2i2/ZqOzVa5aXOxwx7RmYmFMfVUuG3eRc1yJVOzPA+W8W+rTYtLzPp1bprVVFS1UeTOjXh3TcdNbPofjXjHyy8fvOMtTy2En1X/ACapp4xW/tbFK8j1VaSUKuPQvd0pZ1Hq+B5is8Wac4y2uqVEmasJxOc8es9uVHq8tKX1szNVK5nnKnUuYx6HkvBcQqSniFc+SyL814xr2uJXXO2R6qpSc82Rv2ZyTgZ+x4/zTfhc2Pvt+Zn5luvN4y/D19o9xU0vVP3lVMt/mMwjwqeBqIeJvtfxsvzDZbl3Lr862e47aUppZDkT0hCJHifMWETzVb6+0zXzJgk/svez2OSVmokKhxosi5yPK+aMHS47ihrxOanh2Eyixb9x32pj4QE1OSSaJky6XyOwoi1SvJFeBtT9nT7j0bkq2qs4nocTeUyUdWnBWdqKfHI5Fg7Sj6NQ/A56UqknozabprlepMjrUYROqFbXuK8LRS/qL3HcdVUPdCfAuTLp9woUW1BrumqZ7s7VNUcyVOmg5qlqmEy6tNiqrSlRJtYWqpaqnPc3Um84VPkxnHWMwM/J3S3mn5EqwdVTnmpRzZztmOWt/eRJHDThqqc+9p8oNVYZTLue5HJywmp03ZMo+spGDLLw9qhR3tVXoZ+TKJXMzeTq+tmbXK39bNeJcGWFhrcfenzI7FLcS0jlmlZp5mXcVNUOWnuiZHHVZopzTb9TfcW1TnS3L+8zTipexr4mKtGmm4KM3LdvRUpeT1Ndzb5dp2yLRSlMUTOjZXU10gmRWqElkn4wcVbp5pVKy8DcOqlyl7zh5+XpKEyPL406XYVCUNp7HoYLFV3rNN2pJc1TqUZZaL8EjyuNXc6eZ5wehg/Yw9m3kuWhaLwNZxXKfbvK5VVU6nnGmZO9rqc8zXRIxm2km3IdPI1NUHOLS1gmqrJS892aiqlxDjzyMzSlHM5Mtys5ZJkcrrqSjLPocMtt82fRkcKrSAnQnCepMjkpTqpTcIjlaOTDhqG5Q5qUoUlmRJb10NVL2U08zNKpcy/eV1KIbyEehN252MunmpTkqabzE001EEnlUSap+q3OZhtPXReBpVTTCUImVZbUPVyRLlUt+4umizMtttys2TIlVSbyLK5vamCKE9A5eYDmSeXoWc3OYzT0J7SbcgH1hpEUegbbakcriSSDUxkG4UQWmozu1qQRvoit5Q0HERJKZTl5k+lHV4DN7LzFTTTWcjNoQFNOuRM3rsFU51hB5NNMYyQePQzq03qiznmSOVvMRGDKtddTMdUWPHMPJZD5F20Mw5mF5jTTNkbbHyLLqewegajQLXNEwMxoPSTVTbyRI8QJGzgQ0stC+YehYhEzgZTmJ8CRui4wL5mSzKgm8FwDqaUGY5maacE2NYRZlZIy51SKiVKVkwMN7E1TmTbpjxM0pPN6GoR1btL50up8PjG3jrzyzuN/ifd30qaXW5yU5HxSw1zE36nRbb5nOh7vxa+5cdX048PbdbmTscldc8qdUawetgeA4vExas2XzfeqeVK9T1rHYziVtNd9Yobz1k9kQ88y8Lg/AsVxXHKyqXbtqHcuNZUr+Z+o4TDWsHhbeHsU8tu3Ty0o6vB+F/NeEdt195drq5rlcQm9FHgegmaZUQNSLUCkWRSEAQCwB2ARZlOjIsxtmJAVpbk+IAFCEAgDcDJgCogdS3aRBXoVGOddV7yO9aWtyhf4kByMM4XisOnnetrzqRx1cSwdOuJtLL9tAfO9qLKxXELVptxTaWni2eVa4RTZv2oVTqbyU6nq8Uxdi/xim5Yu0XKXapU0uUmpOw6qKVYuJxVTcphxpnmRYl8l2ktu1VQmoeahrQ8dVNW4UaH0nbGqmuuzdTlOUz5fmm1VPQ5y3WXDh6+XiWHq/fj3qPzPt+HVqq1ErmWx8E6uS7auT9Wumr3M+ywV3u63Cc9TyfkR8w9Gn6e/TUmvapS8Ucdxp5IwqvZzbb6mW8/E8lpdYcyqzUrIy/tJyMqpNqEbcJKU041ZjKrHtZ6FqXT3HHTVDhzBptOFS36hVyjQbeJx3Kbr+rVSvE4X8o0VdAhHay5Z3RKbidTT22R06qMZGV2215HF3OOn2a6Et8i7ZHp1OnZR5maXTDmdMoPNdvH6u9T7h3GPa+3UeCLtky9J1JaE5lGc+h5iwuOf/wBSkvBEeExz1xVXuGye1y9PmpayJzJweW8DjN8XWh83YlrPGVl2f1Hq81M5PIc9Gr1PLXC73/3Vz0Y+aanm8Rcf+InH/Vy9PvKEs6vxKq6FVm1l1Z5lPBlvfue818zW3rcuP/Exx/0y77v2k/rL3me/sz9dL1OkuC2Ul7dbjbmZpcGw7Wc+rHHHZl2vlNmn79L9TLxljXvKV6nD8zYZJTTn5h8IwqWdOQ2R2Zcjx2HX62lPzM/OGFpcu7R7yfNmFj7Ne41834alKLdPuLtrH2J854TOb1PvI+J4X+9ULLI5fkGGaytr3Cjhli3bhW+ZLqi7KmZdZ8Uwi/Wfgx87YWcqqm/4Wdz5FY/u6fcWnC2o+zpjTQmyhmXRfFrE5Kv/ACj51tN5W7n+U7/cW6YiheiNK3StaV7hFKpl5vzvblxZutP90y+LUx7Ni6/Q9XuqI+ovcXuqP2aYLii5l5K4pKhYa62FxK7P9kus9bkoa+qglTokoG2iZl5PzhiG8sHc9WV4zFvTB1T5nrNLUKE5cDFD5eSsTjsl8kzfiR4niFWSw6Xi2ezK8A6l0TJ+nRl4vf8AEZ+wp95O84k/1dCPbblZpSY9Ea/Qy8fm4o19W2iqjidS1tpM9faR4Jmc0X5eV3PE5X01teVJqnC8Qqn+k0+iPUmfNblp6pjfXo+XkrBcR3xX+k4MXbxuGtKurE1vpCPddT0k6+Jw/e4eu43nbroSXm3/ACN022lmcw8izYxOIoVdOOrh7REG3gMVzS8bd8zvWrVNNUJR5Hb5VopgTei4l4vyC+6kni7sHIuFXeWfld5+Tg9dUqck/I1GypgzOpXpcS8lcHmlTfvNeNRpcGtPW5dz/eZ6qa0gjzygzywYl53zDYz9qtT0qaNfMOGTc8zn949B+CzWpeaVESTlXEvMfAcKn7Sn1L8x4SNF6s9KX0Ip6DlMPOXBcGl9RSa+Z8Ko9hHflzogm10LymHSp4VhKX9moNrh+GUxZp9x2mt8mSWmTlMOKnCWVHLbob0zRfk9rR26Z8jkTScTqaVT3eY5MmMOJ4a1yr6Je413Npfq17ivzfkJ0JvlU7q2vuKC93T+wi+M5iYqT0JvkTkpbypXmXk8EXmzyRpP2ZjMTccaUZRAjaDb0JLaXgai84ES8BGZU8tRkTfKYWYJLTzD8hzKIgm6RrmyMZt6lXhqIfQu6RFnMtiGtZNLJQIJukZ5MtRCXUq82H7LzzQzInKoIl5GsktQnTvkMyMOqKctQpfUN+1BXk94GZBb9TU+EkTnJhZvoMjUOCVS9ROskbmXMsehOXlzTzMVa9C82ebyMVVUwyZBwmKK1Tcpae6OK5XyqaVJh1qN0xMZjBL6Clyl0ZL1MqlryOvhbyrtUuc9Du0xcXLu9D51qzPwkTh1qctjlpq9xFbqlqHO6LHLkcImay17d25ct126IltKGcFN3u6m6ekHFJDpP5EykVbqqltvc4lSudGm4FNMqWYiZtK+m5hnVxVSd9eCjI7NTVCb6Hl1XlXcrbUt6Ht0a/LDknKMiymtTi5m84UDnqnRZnr/AIOR1qI3e5ZfLDOJVPmzRtN9DUCqJjXM0pezyMS8moRrmcaoDUufq5G3MZQcaeUOo2uXlXtOZzliBIeqeSLlrMmFVDekI3zTKjyGRVcXLDnISqkmpzJT7TajVHHTTcoqhNtFiRt01VNrcyk+ZzMrIjqu0uVnJ0sdcxfJ9H7L38TUfI9NNNcrcBWX7NS0e0ny2Ho4n8pqqddxJ/tM96xXfVH0lea6FnEJh345asll4kddaWfLHgcVKbzk1yKrN7dWZyOXnbaaUepmptv2nEmYTWb9wS3TcFyEtVT1LVVU8kR0p7x+ZHTDlJkyKqZ1cG1no4ONKcobZqKKVDUsSNQn9av0FTopWr95xzS201K2FTo+tyjI01byamfMnNTuvwLVW0ly0oTVVq/wJkVNQ4obXkKany5Ws9JgqVbUy4M+28pqh7SA5am81nOgTVSayTRyK09eVv1JyrOYRZEpcLKG9DirrScTmbnlWuWuRiKYfKlOsmVVX6llS16k563nr5IVVtbqOsFVSdOdVT/AZyM5t6v1OKvKtzUcvMpcScNzqB4nE4u42i1nFTVL9We1Ss5lnix33HaIzVDdUeSf5tHu7Ry5mrxisQkT8q2mkg/aa3gqpdSiEktzVNMfepMRlXG2ohIkVPQ5GtYgimF7SJiZEVKzbRXy8uUJmamnUlze4qqW2bNYkYqTUNFnmcblrzWpmHrIxIJOjNqX0K4bK2q289DOUajZPRmGXVlCpK6Xkm8x7Mwm2ahPSUt2ajTt0mYcbmczfNypQyOhtuKan6GlZqah26888kxGlefo3Q40nzlqUe0zm7i9KizU11gfJMRXraq9xeC+PSb6uvTNTbcESl6napwOIj7CpB8NxNWfcv1LGhfo5Kum9NjVMM7tHC8SqX9Ev8xr5rxT0pppX8RY/GvP0nLXt5zWZpwlk5PQfCsS1lyLzZVwfERnXbHiXTmq8xL2i1JdT01we+1ndtryTHzLdnPEU+lJfE1Dmq8yUsmiZbSet8y1RniE/Kkq4Ko/tFXpSh4d056vI5c9CqmHGZ7HzNR/f3PwL8zWVpdue8sfhWTnq8R0tbGVm/I99cIsRnVW/UnzPhF92pz+8zXhT2c8PDhTIURke8uE4Rfq3Pi2a+bcIl9iveWPwp7TyIfPaZsjz0aPpFw/CrSzSaWCw6/VU+414f8ATyIfM0qnrmROmnoz6j5JY2s0e4vye0tLVHuL4cdp5H8fLOpR59DPN0T9x9Z3Vtfcp9w5KNeVe4vh1TyJ6fKpc1X1Xn4Mvd1PS3W15M+q5VskOVLYsfh0hOeXy3c3HpZuR/CX5Pef6i57j6iOqECPw6HkS+X+SYiVFipmqsFiXpYqPpYEGo/E0057PmVgcY6p+TVJeLRr5vxjf2KS8akfR6g14mmc1nzz4bjHH0VK/wARFwnFrVUP/EfRQTRF8bTTms8H5oxP/bXjJfmbENQ67dPvPdZC+Np9HNZ4XzJfbzv0JeCZunglzmfNiU09lToe1A20L4+n0zy2eTTwO2q1VXeqqpmXTCzO9RgsLb+phrVL8KEc7DR0rSK+km0z7ZpppShJJeCLEF2IaZIIXMgE0KBuABABdRLJMCSDtF1INjoiwPiFluUICIJJSKDYDcAkChjI8ntHdv2OD3LmHqqpaaVTpUtLqfH38U7afe4huEmqqa3ufo0Jpp5qM5POq4Fwuqp1PBWZebyJI/OauI+19rdf+NnH8sbf6xrdyfp9PCeH0aYSyv8ACctODw1KysWl/gRFfk7v3K4VNq7Uo2TZH8orfs4S4/8AA8vwP12mxaWlqj/KjXJSo9mn3IuR+U4N4mzeoquYa7bTq+9TEnuXcfTVYdKoua7qIPpu0Viq7we5coX0lhq4vLR/E/O73HMVR7DcpZaEHLxe/VfwqbeVLT/I8Omv2IZ6FeI+UYZylmjzJiUzEt19Ovfnu3pKzg+qwN2e7qT+tSqvwPmLkNM97hNfNhMPWv2V+GX5Hl/I/wAYd9KX1GHfNTrGRWtGvcZoqqyqdKpb6HI1PmeGXeBLcqlrOoPm6e7ckzmjnLWGmsokUtqTOb1Km29NBkbVDr+8l0KsJNLrd2hPoRPw9DL1LE4Ru3hkqZqvUyvUvc0rWs499CdMoNboHN3dtNRdmeiNctqI56nKzy3OuluFnVnoN5h2ErNNP1qpjRk5rMKHU+pwNNoKiYJySYc7dqFCq8RU7K0TzOFKmXMphrTMb1w5VXZSX0ea1h6h12YX0bnzONqVFLDphaoTeTDartptu236mlXQ5i3THmcKz1LktGN0mHKr1CSpptpPcy7mcuhPMx47haamd0mHJ3rqWdKSnZGHW3ly5E9YLTD1qhjMmBXWsksg22iRL1zD6ToTMhzPJ6F56mmZnLwNbajMhLgS5EZSPDcBI/ETsF0LmRVVBX+JjV5QVONRkHlkV57CWTbNkBdNiwlGRFqWWTIN5lhaozqE2hkVtQF5DXUiqWcGjC5LIa6IKpjOAe1TgmWw5s9CbvqQKquiyM37sYN071XqPwVRWsoZ1cVU6arVH78/gzppe2btUtprI7VOdMnVWUaSdilv0Octt1awSXOvqV6TqjK01MSLMlUvNmWt5K10lIsKufNMjQkRuay2iBIZNRITSyeaI0umoUakwDSnJ5EUdcy+mQSymCxAuUGXvAhlmdBgZSWqRrYmc57FjLJlGW2nlEFnPxAjOQNb5lhrXNGUl1GYGoGS3MwaST8wiTD1K+hNs0E2ksiiKFlsXJ56Dfqg3oBRk9Q80SHIFWhc1qPJka8QhlEyRuKXmirPyM1xKgospUqZMqtPNrMuWkBUqckwCqTXiWctA1CzRE3U4jIRBMpTMZouZM5LGeb10BkzbCWeTyYhdQqafFFMjyeplxEm1E5kemkjaZcVUZ6nG2jlqidMjgrfQYMsVOGcfNOSRXUZnOC4lMuzh79NtOmrm1yg7+HxadXs1T4bniurLU4ndqtVq5bqipOUy8dbR8wzL7NXab1KbcVdVucdVNSftL1OjgsVTiLFN1Zc2cdDvKuT5mrpftMT7WJZEPoabJVXl0OPFLW4hLUc1P7R5eN4krUpNQt5g8yni9FdyFco9mOaKtD2aP4szGXO13u4q43aqalUqFPidFKEm0nDOpXxS3fqot01LlWiTnzOdX+alJUV6Q4R76aO2MRCZc1OjnYnqYXO2lTbrba2pOVWr8JrD3Z8KHka4rdLuhFzaylDNpZy6i04fFcqaw11t/unJ8jxlVKawlxPdQXhv0m+vbiTTmWVNRknBv5DjXnThLnq0a+bsfny4Wr1qHBfo317YpaycG6X0SOSnhvEObPDwo/aRyfNfEJfJaoS25q9C8Gp0nJVwczTU0rNGqWumR2HwviFVOdFqf4irhPEGo+hSfiXx9To5a9uHlTaeeRiXTVCzTO3TwnHy5u2UttWa+ZsY4571n0TNR+NfpOWrp1qM+V6kdFFe3vZ3vmPEavFULw5WVcCu74v3UF8W6c1XQdmlZtJLqZhKND01wJxni6n/hHzBQ9cVda8kPFuc1XQpa5cmhKcpbnorgNmmPprj9w+YsPLffX34SXxLpzVeemlS8y95QqUs2eiuDYZau6/8bD4Ng5zprfnWzUfi27Oary6r1NKmMjPyilpy49T1VwbAp/Yz51M3804HT5PT6seLPac0PHpuUzMpz1Zt3Uo+rPWT1/mzBUvLDW/cciwOEURh7f+UeJPZzw8J3baluuidR31lKeenxPfWEw6a+gt/wCVG1YsrS1Qv8KL4kdpz/x8/wDKbbSTqS8YHyjL2W+mSPolboTyop9xrlp6L3F8SOzm/j5zvnH1blXlSyKqupezautr915H0umhDUfi1Tnl85Sr7y+TXn6FdnFOmFhLnoj6PYhfGonPL51YfGNR8kqXSWjSwONTn5P/AKkfQDceLpnPZ4XzfjWnFFCT61GPmviMQu5T8aj6AGo/H0+k5rPn6eD45OXctJ7xJ18fgcVhLVFdd+01XWqFrk2fUweJ2rob7P3LtL9qxcour0f/ACXx6dEatng8K4JcxPF+J8uIVKw9StKp0zzPV/A95cEuKJxUrwpOv2PuVX8DjcRWod3FNx6J/mfRF4qT9M8lnkfMjazxVS8qTa4JQtcRc9yPVkFjSp0clu3l/Mtmc711+qKuCYbeq6/8R6QLGnXpN9u3n/M2EetNb/xM0uEYNaWn/mZ3iwXZXpN9u3SXC8Gl9iveaXD8Kv1FB2gXbBul1lgsMv1NHuNrC2Fpao9xy7guITMsKzbTlW6fcVUUL7lPuNogwuU5Utl7gXcIYRmCtZAFwIAABIkpCAIIUIgYAELBEWAMwGXMgUDQADchSEQeuQCIFBADKEEG4gIEKF1AmQYIFHqGCBAhSPUoBggAQV6GUUNwIKgI8yF1IFNiblZCAQrIBKm0sjj58zdTOGm5TVcdLTXj1A59RuNAQJHqTTUkrowO4WSA2iiQtQBUCagCjxBfgAAYIGxYIAKlqAAAAAVKmql01081NSipPdM/KuP8MfDuI3bVVLyfs1R9anZn6szxu0XBVxfBzbSWJtL2P3l0/kFh+V0vlcfgcV1JXZjJntLgOLcOp2qJWXNXEnm38PVbruWa1FdDgxMNxLoXIex6/A6ubBUUwvYrqp/P8zxbs0s9jgDVSuUfvTHT/wAg8+vH6OunP7YfW4aaqVHpmdlJLbTVHXsRTQlEHNsfNs9MK1nNMwVJOnRp+IiG1UmvQspOFUzKstQoaz8AoTlSitZ7EnVyRYRttytZ2LOcvMjyqUNQyvJTsUyibdUaeZqvJa5hKXqoEZptajAJvwK8p0XkH7L2kk7takEWupt6TkjDbTTcMKIzArzqE7QhC3I1SgKypSzMOYZtNLKBMDDWUI1otDLybyLsTAi8sixL0cBMq0yLtnBllQ+prLSCJy0kO8ozU5kxJlYzyQVKn2i0rn0ehHUtN0WKyZQR7yqumpROhO8oeU6CKyZUbQTnplUzJXUk4k1skzA1kFEh1pZSKKqaqolIbJn6TKpZ+AaWhKq0nlmXnoVEt+0I056TJ6kyb8RVXTk0zNNSq11NRpW6Mw0qV1CWueZnmqS+q2wq62vqNvyJw36N8NpZeIVMvU1TzumXQ2/BMwqL8uLVf+Vjht0b4XlyhkduNJhnKqLjqX0Fzx9limxiOZc2HuOleBqNK/Sb4cfLkOqRzfJ8Q1lhrn+Uqw2KefyW5HkXhv0bq9uBdA1mdl4HGNqMPWoNPA4tufktUocF+jfXt02peZ0MZljrFLeWb/BntVcMx1dK+gdLnqeTj+G4qzxbAq5RDuqqiiXk30/FHWmheJ9MWvXtpJTTmdhZNIzhMBiMdcvKzT9hX3dcv7x6FHB8dvbojrzHPxtSfprlr26izyERlJ36eC4ylJLu35sVcCxldUuq2n5l8TUn6Oanbz2vEJZxkj0KeAYpNfSW48zVXAMS3ldtesjxNTo56POKoSg9BcAxMr6a17ma+YL+vyihejZrw7pz0ea3JIW2p6q7O1t+1iU14UlfZ5uP6U0vCkvh3Tno8qI1hCctT1V2d9rPF1tfwo5V2escvK71weFY8irxYhTJl1UpTzKD3lwHDb13X6l/+H8G9XcjpzF8G3aeRV8+4lZ6l5qU0pzPoaeB4OmFy1wv3ja4Jgk87bb8yx+FPZ5EPmqa6XpJeZRJ9MuE4NfqV7zfzXg1+pXvL4U9p5EPl01qFVTL8D6n5twf9xSVcPwi0sUe41H4X9TyI6fLd5SnGQVaU6H1awWG2sUe418lsL9TR/lHhR2eR/HyDrpzh5bl7xJbx5H2CsWqf1dH+VGlatpfUp9xY/Cr2nkz0+MVxw2qavcalumVRW/Kln2Xd0fs0+40qKV91e414dU8iXxdCuNfZXf8rNK3ebysXX4cp9nCiCQPDoeRL49WL7/+muz/AAmlh8S//pLs+R9fkC+Hpp5FnyFGFxn/ANpc9xr5BjW/7LUfW/ArNR+Jppz2fJPhvEG/Zw8f4i/NfEc4sU+tR9UXUvi6fSc9nyy4RxGpOaLa/wARVwTHz+qXrB9QR6l8bT6Tmu+Y+Y8c9a7fvNU8DxayquW/xPomjL3L4+n0c13zz4JiGo76hT4PIfMF964qmP4T3xsWNCkfRy2eFT2fuZziv9JyU8Aa1xdflCPaQHDTo5LdvFfZy3U/axV30SQXZnCwk717/Me3ANRpUj6Tkt28X/4ZwOjquuf3irsxw6c6Lj862eyC8dek327eSuzXCtHh2141M/Nu1+FvcP7RXcFhqqqbVVVKtpdHG/qfsC8T5TtNwy1e4vhcfXTnbpTT6tf+IbIIvLwLPF7GBvXMLepqVuippV05nqW+K0VKmq1Vz23pVGp8tiLNV7GV00611Qj1G6cJYSpUU0zRT4s8up+Jp3S35E0mIeyuL0cu79CVcSprpeapUTmfKYu5dsW07dypJ5Sdeiq9eS5q6nTyS895a/I8sf8Az4zmZd+X4Y4nxGrG4mKJVlNqnx8WZ4ZQ8TcxGGq1vWaqafPYtGGzaep2sHhqrGJtXKU3FUs+hSlaxiHKZzOXX7I8P77j/Le5qKKKIrc6czS/mfrNrgmCsyuWuuH96tnxlnD2MNXduWqVS7811Z66/mz7LgvEauIYRutfSW2qaqv2stSxaIttJzMZd+3hrNr7O1TS/BHLkiF1OrmB6EDYEeYgACghQA2J1KtAgNAmAqk8QAGwGhNwBls02ZYGSMplkAqIgFUEZUwKXYiGwFKRAChBEApAAA3CAADYAWToca7r5mxXffYtUquOnMjvHi9qrnd9nr2cc1dFP4z+QGOydlWeD3Kk/ZuYiuqnyyX5HunncCtdzwPB07u3zv1c/meiBdSFEhAIgKKyAIAATcCsgAADYSA1IAAbAYAm4AYAg0QABjYgFINSEFlBkkaBQCSAACBDcMNBgQpAwABALJMgNwpIkgCBCk3AE3KyFAnxAAbEjyKyfAAWBsQBuQpAAkEzKoSVuUxyrm5tyCueWJM0ppZs0wBGpGT2LIAgAjMCF9AMuhB2ki6k8tC+BuENQCyBEXYLMuwE9SiCEFG41IBQAABQAAGQAumYRNgPBx/ZfD43E13qb12yq3Lop0nwPKxfYl0Wa7lnEVXa6VKoqWb8j7SCbkXL8fxvBbtLdSofk1DLwaw8Liq3dpdNNVMJtbo/XLtm1dUXLdFaX7SOFcNwSfMsNbT8jN6xaMNVvicvmLWHu1W6aqbNxp6NUnKsPiM/6PdfofWU0pLJQU8/i1deeeny1vC4lrOxdnqkHgsXPs4e4+h9SElA8Wic9nyVeDxza5MLW/FnLTw/G1UxVh3S/NH1MDVGvFp0c9nzPzbjHTHydZZzzZj5sxdVOVpJ+LPpoCRPF0zns+cfCMXDiildJZVwfFulKpUf5j6OCF8bT6Tnu+d+ZcV1t+81TwXE831renVn0MAePp9HNd8++B32s7tC66h8AvRHf0r0PoAa8fT6Tmu8FcDvZLv6Y/hNfMNbh/KdOlJ7iIXgp0nLft41XA6qnniGvKktPAUpnEVP0R7BUXhp0ctu3kfMVtynerfoirgNiI767CPW8QOKnSclu3lLgWH17y57zVPBMPT964/U9OQXjr0clu3l/MWEj9Y/8RqngmDo+5U/OpnpAcdejfbt0PmbB/3b/wAzNLhODX6le87oGyvSb7dumuF4NfqUX5swbUOxS/M7YLtg327dRcNwaaaw9HuNLh+FWlij3HZ2BdsJul13gMJEPD2/8oWBwtOmHtrypOzJBtg3S4vk1j+6o/ylViz/AHVH+VHIVMYgzLCsWlpboXoi91b/AGKfcbRBiDMp3dH7FPuHJT0XuNJlQwJC1hFheQ2AwEFhE2BcC7DQaCYQwELWCkQ2GA3Plu1HEcPX3WGsc9eLw13vZoplUQs5f/mh9SsmmeZwzD2rdzFVKhPvaqXVOczQm/iyDj7O4Wixwqm7TXz1Ymp3q6v3n/I9hQeFwlPh/FcbwrN2qUr9l9KXEr8T3E8ikrAEiQG+YmEAEJksEGoFZFoAmALsZkoDYsomwAGjJZCgIAGQ2EiQBSTkEwNIqMhMI0QklAoImWQAJIAoIGyi+IkyWQLqRgy9QDMM02YII3mCPUBVKZ3KBQQBFLJAUU8btVRdfArlyxTN21XS1lOTyf5HslmGB+UYC5eu8SoVdMezU/q7x/ycvaG53Ss4e19ZPvKo9yXxPpsfwy3gOIV126lVRXnRT+zL0Pj+03tYmE3KlVNeFUGPTljfrf8A44LmIeJ4c3VSlcorXNnrKeYovOxw5clHPdrqcPoj9A/SLwPBcPeC+QYKixarw9LqdFHKqnzTPi8zrdm+D4PE9geKYm/h7deJs3a6bd2pZ0JUzkS3xGXor8y/PrSx9d1d3TXVU9kpO1TRxOptVXHQtM4UHocJTo49h4ySqrX+lnNjEnj8Q0v1tXxPPr6s6dcw66dItOJZw1btUvnr56nTGsn3PZmw7XCKa6lnerdefTRHxnDcDXj8dRYoXstzW+iP0i1bptW6bdCimlJJeBn8ebak77GrisbYcgkjEntedWQjeYKLJCSWciClnKDMlkoFMiYApWZks5AWSJiRJADIADMvQplgDLLOZlsAXczIA0yrQw3LNSARqTMgDS0LJlOAQakNkkgGpI2QN5hVBBIFBBOQRqT5vtrU1waxbp1uYhJe5/zPoj57tJT3+P4Jhtq8Q6n5Joo+gtUK1at2lpRQqfcoNyYmW31ZQNDczITArYyI2AKCagCyJJJAKWTIkBmCbCQKJkk9RIFIQAVsEE+8CtkJJZyABkDAqIQPUgTBAAKgEQAGxOQYAMgeuoAB5EApNh1ACQ89SAAAQCshZIUBJCAUkZyNiMCsEYgCySQ3kTYCkIAKSQQKTIIAKTYbhsCAPUANyyQMgF9CEgDtpZF1IU2iwFoQsyA2LJAQViIEAANWABRuhJAL4gJ5hgAAAKQskCCSUACogAoAQFEkAFKyMbAXQgKwGoRAmBQNQAEiQBNUAALAIAKgTYACkAFCIAK9gTYAUEKADIQDSYnMhANSAQDQJIA1IkyiwBQ9PAgA0NySALMiRORArWxJEkArcJvwOlw+lr5QnqrqU+VFJ2rj+irfSlv8DrYH/wCo/wDXq+FK/Ik+xxWV3nG71bz5LbpXhml/+p6J5vCn3l3FXWta0vwn/wDY9FPMsEtohNxIRSrUzJZzAASJAAm43A1IkyUCyNUZ9QUXYe4iYIKDIkClZCSBoEAGpzEmSrQCyVMyJA0JzJInMCgkgooJIbAoJIkCzkRjYjAhllZlsCDQjEkVUWTJQijUgAoIE8yjRTO5w4y73WDu1zEU/HIJM4jLwMTeWN4zVXS5tUVctPpufFcdmnEVpN61z5c7PveH2Kfkd2/EtVKml+qk+D49/bMQv3rv+5szLn+PHxNp+37H+kFK72HwF10zWrVFWSz0p/4PC7MYa9Y7AccsYmzctVquqvkuUulxVRk4fkfS9ovpuwuBbpTreEpjmXhQdzjfNVguK03KUq/k1rmjSeSuRqRmjtWfl+JYD2eP4dvat/7WfZ4fs/h7yd67Ld32/fmfG4WFx3DdHdR+k4RzhLL60L4GdkWj5bm0xPw4sBwyxw9VdzTDq1Z3RORDcViIxDnM5anMEkSADZBOpRZEGQBrQbEkAUT4kkNgakSZCYFeQbI2JAsgzIkgpllbky3IAwyzmjLZAKmZkJgabKYks7FGtytmZKyDScCTKZZCtSJMyJKiiTMiSCl0MSWQNJgyGwNSeBxGtXO2PCLO9u1XcfuZ7rZ5dWCuV9p1j6l9FTh+7pc7so9XYsmZEgaEmZkSBoGZHNOQGpBhsSBpsSZkAWROhmQBoTkZkSBZE5GZEwFVMsmZDYRohmSpgakSZEhV3BJC8wLOZCTIkgFnIyXyCKScySALMAhGUaTJMkAFJsBkQUmwAAgEwAEwRAoPwAkmsAVkDYnqADJsAG49SAKNicgGBBsCABkCAUm41GoQ3BNCTmFXRCBBJhkF3BHkJKKCTInxIO2C6hGkNiiAAL5EkoABZsAJAQAAACyQD0IKMhsCi6kAIKCAC+YA23AFAADcSVABsAAQkhdwEwAVAQbAbAViCaACogAABgAANAGwBAKNw9SPIChuCTAAoIALJAQClkhANAkgCjcSQKswWSIAakjZGAjQkk5E0A0EyAK0CScNzEKm4rVuiq7eelFCl+oHJdf0Nz+F/A6lipU2MZUs/pbseOx6fzLxO7h667rost0VNUJS3kzwezeExvG8BiHZvW7dHe1JU1U7zOpJHc4Zb5MNU3965W/c4/I7qZ1OS/wlUYXHWXadKjvVnTV67HZTlFhJakSSQmBZBJElGpBBIFEmZE5yRVEyZLJRRJJE5ERZzBmRIGpDM7hsDUiTM5iSjUiTMiSDU5FkxJQNSDMjmA3JDMgDcgwVsDUiTMiSjUkJImGBZ6hvIzIbANmWGzLeRFG8iSRskgbksmJLIGg2ZkgG5yCeZichzBHJJ5HGbru3beEX1fr1/kj0+ZKW3ks2eNgk8ZxK5iq5h1TSn+yskWHHXn4isfb0nZVjhrt0xks/OUfmnaCmOJ3l+/ek/T8S/wCi3PL80fmvaBf1rd/juL30kl3pGIw/X+JXJ7BcJTczhEp6xTSevxml1vitCT9rC2o91xHhXWrn6PODVtTOEacvR91/wfR4xKq9jaXXLrwFpro1Nf8AwLT+hH+T8IsSuNYR797Sj9Gwb/odrryn5zRlxjCP/vUfE/QsE/6HaXRfmZqtvbuSDCYk0y3IkxIbA3JJMTAkDckkzIkDclk4pLIG5zEmJHMBuRJiRIG5EnHJZA1JZOORIGpMthvIy2BZMtkky3mRWpCeZhMJ5gcjeQTOOSyBucyyYkNgcieQnM45LIG2wY5hIG2ySZ5iSBuSqo45KnmBuQmYnISBuSSRskgaksmJEgbkSYkk5hG5EmJElVp1Fkw2SQjfMJMSOYK3Ik43VkWQNySTEiWQbbJJhsJyBuSyccl5mgNpiTCeRZA1PiG9zMkkDckkkhsDU5kbJIkDS1zE5kAF0D1IAgNvEgKElkkgANSSAK2NiIEASTMPICiSEeTKK9SMBgBuNiBVICBF2BAFGwGQC6EE5jcCAskAAEAskkEAskAAMgepGBJHN4osiSDvAF0NImZQF0AoAepAQCYAblSJoM5AqJqXQagNMkBoQCghUBZBAVVEkkpEAAVVWgJ6lRBNygBDQF1JuBQBGQALMFAE8wAAGgAADQCFINwKCN9ABRJJIBdgTcAVkYnMAATcTIF8QNiAUaEnMBRVKpSik0AGtSCSMDQJOQA0CSJCKRqVD0AQVoSZkAZv3ardv2FNypqmheLPpOC8Ft4SzRzqbta57l57b5nicPsLEcWwyqzptzW/PY9vtHiLmE4bawtDh4y5yVOc1QlLS8ySkurje0c1VWuGWKa6U2u/vNw/4Utj5nstjcd2cxGIwNzAU4nD3LruK4nyteT/ACO8oVKSUJFnMsQYfYu5guN8Prat012a1y1KtZ0PxXU+PxeCr4PjacHVNVi4uaxW88uh2+GYjuMXDbVFxRUtm9j0u1Nmi72eeIU95h6ldo8tzP2enhSJMCTStN5BGZHMBsSYdT6kkDbYkw2SQNyOYxIkDbYMSOYDcidjEiQNyJMSJgDUjmMcwbCNyWTjTEhXJJUzjTLIG5JJjm1LO4G+YScbeQkDknoG8zE5CQN8wnIxIkDcjmk45HMBySRvIxzCQNNmXURsy2BZJJlskkG5LMoxzDmzA3JJMyTm6lG+bISYbyCeZBwcQxFNnB3Oapp1KFG5jhdtUYfn/bg63EG72Ls2teXNLxZ6Nqnu6FT0NeoeWP31c/UN4jPDXEt0fnfaKVxG65T9t/7EfoN9/wBHufws+B4+v6z6TeoWS60GZeuH6hYbvfo24PUkm6sPUlG30VX8j6G5bfNXVnFXC7Wfim/5nynDr1T/AEa8F5av1dan/wDFcPqMNddyzgmnlVwmirXxRLT+kpH+b8OrccUw76XqJ96P0DBv+i0p7T8Wfn1/LiVqNrtP+5H3mCf9GS/eq/3MVW3t3pE5nHIk0jkkcxiQmBvmHNJxySSDkkScciSjkkcxxzAkDk5iTmZknMBycw5jjkswgNzuTmMSJIOR1Ek45LIG3VmZqqMyZqqA06jLZJMNgbkKrMxITIrkdQmDjLORRtMsnGmVvcI2mXmMJiZA3I5jEgK1JeaUYkkkHJOQk4wVHJzeIk40wBycxJzMyJA3MiTE5CQNz4icjAA0JjcyNgNSSSbCALIkgAsjmIibhWpJzEGwRZJIAVZEkKBZkTkQoFkELsAkr1IICKWSIoAqJI1YAeoAAhY6kKgNxOY3AbEC8wFANgRCRIIAD0GxFkVVBAA3DzEgCBh6EAoGhAKQaMEE+AAKAkEABsTmNyARwwADeQDHoA+JAy7ASPEkeBTMvqgO/vAkA0gUkSUAXP1ICC7gbjcAB6AABvAAaobgFFA2BAAG5QAgAUTmQpAkupC6sBIG40ADUBZBQokgRfgHkRFQADeRsADYGoEIUkQBSCfAAANBIASQEDIEEyFXUMk9BIFkhCyAYkk5goobIAFWejgskAFQnMhZAFJOQApdTIkDQkkiQKWTMgDnw2MrwOIpv02u9j61Ew2vBl4pxe7xq/hafkLw1jDN1J11J1VVNRtsdcDAshsh2OF8KxXG7tVVmrucHQ4qvRnU+iAnDrFeO4rh8PbmKalXca+6l1PoO1n9H7N3rKUu9VTbpl/iexgeFYHguEq7vlt0rO5dreb82fHcb4x89YylWVGCsVPu/wDuVftEmEj26EwkhJkk5lVoEnMSwK2STIbA1InqYKBZE7GJzKBqRJgAakswjE5iSDckkxJZYGuYcxiRIGpLzGJAG5LJxiQOTmHMYLOYGpLMGABuSc0GQBqStmJAGuZCcjMkA3zBvIzsQC82RHUQkgOYkkbAVZLORks9QLIkyAKcd66rVqq49EjcnR4hdapt2KEncuVZJ7LqI+Zc9W+ykyzw+iqut37n13+HgekmcFijurVNO+5zTkWZY0KbafPuS9nYuJ/ss+C4+l85UNt/bWfxpPvLmdm5/C/gfC8fj5bbbnKu0/wZJd4fd8Fr5v0a8DcT9dZdeW4j6nhFavYPhNb+o+DpN+KqoTPj+BXEv0acIVLeV+ulNbZ1o+r7PYl1cI4KoT/qu4uZrLKujL8DM/4Sv/p+N49cvEls1dX+4+5wdSdh/wAVXxPh+L0tcTvU9L1X+4+3wS+iqa056oFfRb27SZZIgaRRoQAGxIIAbAAFkSQBCSzkQBSc8iyQNgAwiAVZF0JIIBHqUjCMkazNQRhWSoABqBuWAJoUFkAgC7lEKhEB6BBk9CkCiyA2LkgI2NSgIhdAAIXUbDcCwIACoIKAiPUF1ABE3G5QEEACgEwACAkkgVDUhpABsBsBQgAgUhQBSSWACYAAeI2AYEC0GwKAkaBkEG4AQyINwFUg8R6APIhSAIAEFEBYIAYBADA3BAAIAmQAAkkjdCCiNgQwQG8iF1IBdQTcAUm4AASun4Acr6Ad1ehYkhWVE8AVhagCrUgApCgABAADcLKQABUoIUBIBBXkATco1oQDcig3ACG5YJuUoFRCrMigkhQgBuNAoWTJfEIugIAAAAMjAYEYYgAAMgQNSFSJAD8QIAUgkgFAAEEKxuRJ8zzAoGwKJuUkhfiBZA2KARP5lgAAWABCsBIABuAGwBx37rt00qih13a2qbdC3bAt5xaq9pUtqE2fe8LxGC4fwK3Rbv2alas88KtS8pPEwnZHD4XB1Y3jWImuml1VqfYo8jyq+M9jsTiVha7d6mippd87cURHvREcPEMfiuM1q7ir1Ts1Q6bNLihem5wRCjRHd4h2cxHC4xWDvfKOHVKYmeRPRp9DppqpSnkVUIagyA1AAEBWQioBsHoBNy7EAQAACBqQBQbAAQANgGBqAirIuhmShVAGoDQAANyokjUC6sklkgFRBIkBsGJRNgDMspnxIJoA2QClMjQCuZIWSAGzzWu94m3OdP4I792vu7VVfRZHVwFqLbredVWbZqHm1/2tFHdRoiKiPREYKs7dS8GfC9oV/SaKnH6l/wCpn3TzUHw3aKe+of7ltx/jYlYfV8Ar/wD6Y4PPOnFVL/Uz6rsvdeJ7Pdn6VFFLweIoy6qun+R8h2bq5v0euiNMbV6e3/yfSdhq+fgXBJWlvF0+5pmZ/wAZJ9w/M+P08vGsUp0v1qevtM+zwH2FX8b/ACPj+0efGsa4a+nrcf4j63hznD1eNbf4IV9NW9u8giSGzTKyNjOYTA0CTlIkgAk55Eko0DJQNCTMidwKJMyALuUyJggoIANTkSRJGBAyEYFkSZGoGpCZmRMoDUmpzONMssDchMymANySciaCciiiZMiQNTkDMgg1JTIA1ORJEkKizAIANSJMgDUiSSQCyEyACzAbIALqhISgahSRJAAAayACZNSZKBRIKAKQoRCoDcAWRoWAIUQIAEbKTUCFJkNQK9CeYKyiBgEEBRGYEIUABsETxAAqEAQhpEAhChoCPQFgACFIBBmUgAjK9CACF3GgEDG4AgYbAFQgACFnwJEADuoplGtSoDQAC6jYIm8FFAQIAEgAQoATkIBAL4jMCAoVE0BUUiKQgoACjY6ljxAQLmRCQAWuZQAA3AUAEhAQ0AFAxuTcIAE8AA8wyPIAPUgbILIkgCqSYJIbAobIRAaE7mQBqSVKU11M6xn7jUgKVypKdBJJAFLJlSANNgkkCtNlkzmCo0DJZCtSJMhhGpyEmZAGn0PU7M4FY7j/AHtam3hrfN/ibyPKPsOxdjl4fiMQ1ndvNelOX8wHbqm6+zdVdFLrot3aa7tC+9Rv+R+YcX7Q8Mv01WMJw+vD0xk3VK8j9zropuUOiulVUtQ01KaPm6+wXZ25jflNWAUpzycz5G/I1iJRx9gqL9zsTg6MXQ2qqauVV70NuPwPlcVhPm/imNwaTVFu43bT2peaR+pUUU26FRQlTTSoSWyPz3tBSnx7GXFUn7VNLXSKV/Mkjy5I2GzPgRVkTBBIFkhBqRSSbggFEyQgFbLJkmYFkSZKgLzBkDAs5CTIINSSTJSjXMgn4mSkFksmQUakSREINSJJBNwNTmSSAo1MEkggCyJIGQG8jLZTLQCSSGiQRWpE5GYESBqRJkBHTx9yuuu3hrabdftVNbJf+53KaaaKKaVolB59lu9xCutOYcPyWUHoo3PxGHl0f31Juu5pamTRHqXc+I7R0TVR1dqlr0rZ9wtT43tBRNdudrD/AAqYkel2Yvp9k79Cbyxrf/8Akp/me7+j2/XVRgbFSa5K8SlO9Lpby9V+B8n2UuN8DxdPLNNOIqze3tWz6P8AR5dqvY7CWqraXye5eo51rWqqK6vjJJj9ZPt8t2ppVPHcatler18z6fhrbw780/wR832t/wD5BjnGt1s+h4Q3XhU2tqX/AKUZr6Wz0MwWAkbRJGpYhCAINitFgDJDUCAM5lRYEAZBqBAGQaggEAgsEEAAAMQAIRlI0BkFgsAZYK0WAJBUEiwBCwEiwBNRBqBBRkblEBAQVIsBWYkqKICJAg1AgDI3NRkEBIyJBuBBRmBBqABmBBqBAGYgGgkQSCQaSLAHHBYLBUgMxIg1AaAzBUitFCoIyKICJBQUCRmEikAFA3AskKiAGyPUofgBA10AAbDUAomwGgIA2QBQ3IXTcSBC7sgIAHqAGxCsgCAGGAC1IVANDLZdwBP5EAAELA0QE0JqV6EgCDQF1AgAkAUmwWgFLBHoAO4EClQG41YAIAQA2BQAIMigNQA2A195CgATyKIAhSRBSiyQuogioUAIfEqIAoXchQiogCCroTcAILMskAFkIk9QFAGHmEQAgAjKAqEK0CCAsjUogY3BBBuABIKNxuBKVC6+ZZAAkZlgbACFeoG4FQ0CGgEKgPiVQFjIACMAiBUIBQbilt7KT9C7OYf5NwDCUNRVVRz1ebz/ADPzyunmpVExzNUy/E/VLNNNNiimmOVUpKCwS5DNWTmcjRxVuqmqmIh6yVG1VTVo0z8uxmJeJ4vxCt0wniHE65QvyP0+lKr2oafij8oopjE4tzKd+uH1zZJGmiGoDUmVZgkGoEAZghqBAGBBskAZgkG4JEBWNw0bgkAYgqRqICQGRBqBAGBEGmhHvAyDUCAJALBUgMwWMixmagIwINQGgrMCOpuCNZBGYEZmoIFZgFLBRmCGgQZgy0baMsDDRDTITAgAChw4mt0YetrWIRzHTxdXPdt2E4Tc1eRYj5cta+2kyuAt8lptpS301O4jFFKppSWiUG0Jn5TRptpENJGkZNIOqrVHx/aNJKirL6la/wBS/mfYo+Q7Tr6Khfu3P91IR1+x3f1YDiSU9137dW8P2Ge72FroXaPB0up95396afKh/wDnqeZ2JppfBeNyoi9K8MqT0+w6t2+1GHtqmbjx9xt9E6X/ACJ7iVeT2yX/AMwYxJcvtLLp7KPd4Jng1n923/tPE7ZZ9ocW81NSnm10R7HZ2vvOH0v9yhPzSj8iV9LZ68Fgog2ykCC7liAMRmWDQIrECDTQKjMCDQIM8uZYKGBghogGWCkYDUCAADBApBCkIAgAqEDYPUuwELARQokUbDYBuGAwhAAAsAbAC7CJGw2AaANiQADElAokSBGXQgAoJIAoAkA0CSG4IG5YMyEwNbjIkkbA0gmZkSoA1JTJZAo8DLeZZyAupGhJANSDK0NSBZDJ6E0AoZHqHqAmAQAWSASBZJuTcFF3IJAFZAwwAZkvmAHqHpkQgsggAT1AIBSSVkADyAAgG4APIIgYEYkhJAvkJzIUAAWAGgEEAo95BmB3RsQpUUE2GwF28QNgAQKQA8iqCCAKTcDcChk3AFBNCoKPJgCAAD0AQKQAWQIJORRfMrICCgMgVQiZAAUkgIoJsAqh6EE5ECRBBJQ3AIEURkQSFIDBAEh5kAAqIJIAkm4KKJEmdyC8yalaFkyJA1I1JJCjaIRMsgULUkkmCK0WTBSjWpCNklzlmEa2LOR5WP7QcN4dNN7Eqq6v1dv2n+B8/jO3tNGWGwlNP716v8kB9pHPfs0S/auLTXU/SsJfVOGpbpVNKSVNNLmFB+PdheLXuOYx4nFXKKLdFzkt93TGaUvXzR+s2rdVKVKqhNezVGSShkz8pL1aXzUp9SnDbq5ozlJZ+Jyo2FTVNLb0Sk/JcPU67dVb+/XVV72z9O4xiPknBsZiP7uzU17j8uwrjCWp3pTJI5gQGVVghCit5gg2IKQSZkC7gjZNQNTmTqRvMSFWQtDLYmANAkiQLJCbEkI0JMyWQqlkzOYkDUwWTMiQjWgMyJAoJIkovxDMzkJkCkfQSSQKGSRIEZmSyRkEZkNmWwrQkzIkCtx6HStV/KcRVWk1St+sHNirqt4attxlBjBqLbhQtEI9ZebW/bUrR2jSMJ7FTI9LZowmaTKNnyPanK0n07740n1kny3aZc2Gq8Hd/IfQ5Ow7b4Z2gphRTVRVnt7C/kd7sfdqo7V26Kaf/wC4Nup6OWlHubPM7E3E8L2ipWX0dt+fsP8Akeh2XSp7U001J8tWOU5x9+Pg2T6kt9PP7btvtDjFKTVSUrwR6vZuFgVDlctP5ni9rW3x/GpueW9VT7sj1ezDXzdazedqnXzZKrZ9AtSmJEm2W4BjmEgaBmRJBpvYj3MtiZKNFkxOZJIOSSTkZkjZRqSGZEkFkNmZEgXQIyGwNEbISQKScySSQrciTElTyA1MDRGZzEgaTKmYksgbkSZkSBoSYkkhG5LOZiRIG+YsnHJZA3I5jMiQNCTLYkDU6CTElkDTYkzIko02JMyJA1ITMSJINySTM5go1IkkkINSJM7EA3IkzIA1JZMIshWkyzkZWgIKWZMyEUanMGShFkplalA1IISSCiQRlBgeRALIA1ACQQCsgBQ3JuXUhADY2ElAaEAFD10AID0IsgAAQAUIUQEQFIBCGkGBlkNCMgMtAvUgAAABuAFBkBAR3EUbBIqKtCeRcyaeIFBNSgBqUkAAEPMAAGA2A0AAbFkm7AFTkhYADxAkAARagakgAFY6EKBWTcAKDaASZCLA1DJsBZzIAFARsSAmWQSQCiSSQDQMyObqBojZncr0ILMEkhM4A02RskkkC8wkxO4nQo23IkzMicyDSZl1PYTkSQNSJMyJKraeQk45zLJBvmyEyZkkgbkcxmcjzeMcYt8Jw6cd5ibmVq0t/F+CCOzxHiuE4XYVzE1w6vqW6c6q/JHwHHO2OJxTrtqt2LU5WbTza/eqPG4vxm9exFyuu73uIq+vc2pXSnwPBdTqzbbfibiB3L3Eb9fMqHyUvVU5T5nW5m/rNsx47HfwXBuIcRyw2Eu10v70NL3lR+0fokwjw/Z+1eVrmqrTuN5feqca+EH6jayrpopbbUVTs14Hy3YTA/Iez9m3TCdNFNEqZyUH1dC+ms08rp5U3p4wcvtJdmirvEnyunPSTnhLdrfU4KWnV3UNqNWtTmS9mltKfgbgh8x+kPE1YfsXja1VDa5YTiZPwfhXajFYOtWrd7vaJj5Pfev8NW3kfsH6XcQrHZFU8zTuXUo69T+b7zittPfqVX7PwvjeE4tQ3YqdN2le3Zryrp/mj0VVkfiuA4pctXrbd2q1XTHJfp+tR59UfpXAu0C4j/RcTy0Y2mmfZfs3V+1T/IkxhX0EknMzJJMq3zZk5jLIBqZE5mOYSEadQTMJiQrUjmzMSSQN82QTONscwHJI5jjmBJBySSTEhsDcjmOORJRySWTi5i824HJzDmOPmLIHJzBs45LIG5JJmRIG56kbMcwbCNySSTkSQNSJMpiQqtmZDZlsA3mZbzDcoy2QWS80MxInIK6mNXfXbdupzSnMdWdyhctCXgdWz9LiartWiXLQviztI1PrDyaH7XtdoqZkqMvW2sjSZxo0VG5Pme0mWHq/jrX+n/g+kPn+0EfJ7k6c7/2MSOn2KqdVPHkoSdmh/wCio7vZ3FUPtK7FaU/Lrdabeq5qTz+xMOvi6bjmw9teb5ajl4JR/wDNtVyl0rlvW2p8Wn+RI+1l2O3Vum32nx3LQ6Oat1NeLbzO12aq/oFlf9rP/MzH6QrddvtHeVbTq5U5Sic3mOzbjA2l+4/97JUl9BIkzINMtNiTI3CtNiTOpANOokkZANSJMyAjUiTI2AslkyALJAMwpJZJAgA2RssGXqAky2WCMgSWcjJpAJzLJkoFkSQAakSQbgWROZAwATGxCjSeRTJUyDQIAKJBNwLMgnoVFADcBFICAUMJEAviCiAIBGRYAkyAUggKyFAuxlPM2iKFGgAAsAqJoCxmWAIkUCPiBdhAKQRohqCRGZRIgNFQgCQCgCApNwEE2LBWBkF2kMDLEFDAgLECACIUjQAhQBILqRgoAAgMhdyASQUQBmYLOQgQUTcm5QQNQiFAgLAgCbAsCPADtoo1JpqUa2AAAAAARDIIuwIUBsBoAqFmQ9AAghZAQ3A8wAAACYKhqADCGoAQUgAFkhZCkyQAIbgECrJkpCAQACSJBCizmSRqTQBJGysgCSsmpG1MAWSSNQQJMlIAJqVkABvqAAzEha6gKTmJECABZAgCepZIAODHY21w7A3cXffsW1p+09kfmHHOK367ldy9V/TMQpq6WqNqF0Poe2HFKauIUYVObGD9u4tqrj0XofnuIvVX71d2tzXU22zVYRxOo5cLhL+Nv02MPbquXKtKUvxMWrNzEXqLNmh13blXLTStWz9L4Twyx2cwNNumlVY64pu3d14LwNQzLo8J7L4HhcX+JpYnErNW59in+Z73zu7qtYWzTTRS2qVTQoWZ5OIrrrqbbk7vZ/BVYjjuEt6zVP5fmWfSP2vgFinD8Hw9DopVTplOly5aPSp5rlVPNS00/wD3k5MNZptYeiimlUpLRKNjm5V0OWGmKaVSkqVCmczbUpzn4FS66lNj8q/TE67+H4ZglVyu7c65H4rxzs9jOFVuq5Tz2W/ZuUrI/Xf0vX543w60tbdp1ZeZ8xgMXbxVmrC4ulXLdVMNVblhH5fmnHielw7G10V0Wu8dFVDVVm4nDt1fyO92m7PPhGJV2xNeDufUq/Zf7LPCSjNIK/YOA8YXFsG6ri5MVafLfo6Pr5M9aUfl/BeK1YO7Z4knPdtWcVSvvW3pV6H6bTUqqFVS06alKa3TMTGFhpsgBFQjKAJIkNCAIyFIAIWCEAFAGXI1KAJIEFgCFEAKFnIFgIhQkWIAgLBYAyGiiMyiaB6moI0BAUAZIbjIy9AON5GWbaMtEGTixNxW7LbcTkcx1LiVzFJPPlyXmKxmXH8i81p8fblw1p26Pa1eZzhLqVZCfbenTbSIEUJFgNiNJA0iiJdTwePqbFxf92n/AGM+gPB48os3f46Gv8rE+iHk9ikljMZnk8HbcePtHPgbjp7Q15Zc9FXuSbOHsalVj7/Mmk8DbiP4mkYw1bXaGpdbVNX+hEjOZJfR/pNdP/xJUqWm1bSq97/mdPs0/wCiW1+7X/vZ6X6UaI43ZraUu09P4m/zR5nZppYehRtX/uM09NWfQFgA2yAsEAmYKHkBkhpkAgKAgCwAEBFgQBIBYyAESBqCAQy0biSMDEEaNwZgiswagJACCDUCJQEgQURmBEiwWMiwBmCQaaI0BIEFAESLsUQA2BYHoAghogAAFRSFgAQFSAE3BYkbgGAUCAoCoChBEGxYI0BEa8wkVLIihYEFgCArRYKibAFgCFEFgACxmAICxAhAZD2KAJuNzUEAgLAgCAsACaENQRoCak2NQIkozqSTcEgghDUCNgJG5DUSSAJAK0IgomoLAIMvUjNk3Ay0JKIKIyFaIBCgoGXmWCxkQgMhQBB6/gWC/wDmgHZKQFRQBoFCoiHgEWCMoAADQKm4KQAPAACpQRagoQCDCAAACvQgCyAF0AYAIhQAA8gADRAG4kagKMmw1BBCMpHoBACPKCgNiwZYBhdRsJIIIkDxAbEKwwIRvIuQYVAPEAEIAgIEKOoBEKAoAsgAM13abFq5er+paoddXklJuTye0t52ezuL5XFVxK2vV5/hIH5jxfFV3qZrc1363frfnp/54njM7/FXT8vu00tNUPkXksjoNwjbL6nslglTRd4nXRNSfd2Zzj9p/ke3fv1u5VcuVN1M5OG4dYThWHw0Q6LadXm83+LOhiaqnUyo7tm7bvZSpPsuweDWI7SWqlpbUvKer/JH5pRcdNzKU9D9h/RFhqqsLi8dXnzexS30n/gEQ/TUoUFB1r+PwmGuU27+JtW66tKa60myK7IInKlaFA/Ef0nV972yqpcxbsUqPM+L5qrVaacH1fba4r/bbiVUtqh00L0SPlb0OpyjcemHrW3RxXh1eExGaqUeT2Z+eY3CV4LFXMPcTVVuqM9z7fhlbovrM8rtjg+TEW7/AO3q/wDzyZn7ah4vBbtKx7w9z7LEUO3UvgfonY/HVYnhFWGuub2DuOzU+tP3X8fcfliqduumuh+1S1Un4o+77L4nu+09+2nFGMwyupdWv+JJKw+5IUm5hoIUgCSAbAQFIBGNwEQCsRmAINAAINSkAFQAFLsQoBIogFAFAEgFAEDRYG4RBBYAEehlm2YaCsMybaMMgzVUqKXU9EpOngqXWndrWbbcHJjrnJhmqU3VU0kkctinls0KM4z8zUenmv8AvrRXr5cqKggjL0qiwEWQKtCpESKkVFPE47TNi+vChnuHk8YpTpuypXIn7gse3g9i1/W9ylvN4KhJPRxdgxTSlxxzW6albopSS1mhL8IHY6pLjftJ/wBkiPK7JnEc1PHq9FFtPPwRK+2rPsP0pWnRjsG3VzPunTLebhrM8Xsw5srzrX4pnt/pOpuVVcOvXH7Vdhy1pOX8zwuy/wBks8+atfAzT0kvpgVIG0QFEAQGoJAGNAagQEZBqBAGSwWBEgNAWAkBCljMJAZBqBBRkjNtGWiDBHqbgjQGSlgsBWSwWMxAEjIehqCwQZBpIQBmJJBtrIjQGYJBuMhAGUhGZtoQBkQbgQBgPU3BIKMwWDSHKEZgQbgQBiBBuBy5AYiBBuBAGYCRtIQBmCQbgQBmAqTUCJAzAg5EicoGILBrlNJZAYgsGiwBiMywagQBiCpGtwBEhBUlJUgJAg1BIkCEeprcQBmCGmgBIJuaDRRkFLAEgnoagEGSM0AMlgQWAMiCiCiQQ1GQgDMwQ0IAyDUE2AgeZdiwBmCGtyNAZBqCQBmBBp6iOgGILBSRmAgQWMiEEBSMCFgbE9AO0XUnkUqAYKwINwuoAoIigIDACmxChgQAANghICKxoQu4AbCRoAY3A3CqFqRMBF3AGwDyBXqQgAAogRXoQgkwxMBoBUBWQCPUyWCwUZBWg0BkQUATcR0IpjNQzQGYzBqCQBkjNwpEBWAaEBGRBYzyLAGQ1BqPAsEGdiGoCRVZKkagEGYk8TtVD4Tao/bxNCjrkz3YPju1OKru1WlSm7dm7TVU1tm18WWGLX24fnePn5dfb17yr4nDZo58RaocRVXSvezs8Uo5eJYlf9yr4nWtVd3eorS0qT/E00/Tb00Kt0rqjxr1NbeaZ9LYopxFumpKVUpOO5gaFPs5yGXyyWtUZrQ/e/0Z4T5N2MwriHc9p+uZ+P38DTVRX7O2qP3rsvhvknZnh9mI5bNOTLJD13ofG8QvYbB8UxlHFeG3MRTeq5rNyi3z8yjKnwjM+yEEV5nZ+jEW+B4SjFUVUXaaI5atUpyn0g9Ng6vEcR8k4ZisT/dWqq/cgPwDjF+vF9ouK3m55sRUpXmeTcsV82SbO7gKvlNV65cc1XLlVT8czu9wobdJcs4+Xl4e3VZql6nH2mSu8JpretPh4r+bPWdlNy1keX2s7uzwe1SnFVVb06ZE+2nwmmx9PwS+qOOcAuqc5s1e5L8z5pZo93hCbx/AUtXian6c1K/JhYfqyRYKlDclgyMbEaNx4CArEEiDkgQRHHBIOSCRmUYgkHI0IIrECDcbwWCDjgQcjpEFHFAg5OUNAccFg3BY6AYgsG0iwEYgQb5S8oGIEHJyiCjjSEHIkOUDjgnLBy8o5YA44EHI6SRkQYaMNZHLGRlrIo4qqTDRzNHFdrVq3XW/upshM4jLz7r7ziFNtZqle47yR0uH25dy686m82ehBZ6cPx/nN+2UipGkiwR6GYNQWCwBEipFSNqmSokZHlcXT5LsR9lPxPYjI8zi1OVf/pfmSSPb5PsolRx+imcnhruXlcNY6hLjl2Wsrf48zJ2flcftpR9hiPwaZx8Uuqjj9HNnzKHH8TJX21Z9r+ke732C4RU3Tz/J/app2lUtHg9lX7Mfv1/7Ue72+XPwPgl1qjmdmHVSo5vYo18czwuyjya/7tX+xGaE+n1MCDkSLBtlxwWM9DfKIA42gqTk5RAHE6SQcrpyJGRRxtCDl5cgkBxwOU5OUQEYgvLkb5dAqQrEFg3BVSBxcpeU5HSSAjjdORIOZoy0FcPKSDlgy1mBiCpGoLGRBiMxBprMvKBiBBtIsQwMwINxISAxAjM3AgDjaEG4LAViBBtIsBHHBYN8ogKxyk5VJyQOUqMQWDXKXlAxBeXI3AgDECMjcDlIMQEjcCAjEFg1EBIoxA5Tk5RAGOUQbgQBiBym4EAYg1GRpUiMiDPKDSRYCswIyNADDQg2SCozBSpZlazIJBChoKhDWmxHqUZ9BEmgEZDNQQKgNQSAJBDQZEZG5QVWQa0JAEIaAEIaJAEjqGUjeYAhpkAMmxYAE2IUhAgyabyJqURgeIAMhQBBoIgaAQFck8SCbAE9AO0si6E2KioALMryQUBChASSS6gNEJy8RvkFk5ABDYgVSFIAAAQ2LoCAUhWPgAeoD1ADYFggAoAAAoVCohQibgrIQCF2EBWS6F0AGYJBpk2KIILoAjMBrc00SJCs5xoYu1Km26m4zSlo5Q1OoGUDUbEgCQRrI00WAMRI3NRsWAMwSDcSIAxANwIgDMCDUCAMpCINwcV+9TYtVV1bIiTaKxmXS4liu5tu3RnW9jp3uEOrgONtVpVYm9Rzt9Kqc0l7jmwNi5i8ZVirjfd0fVT3q/4PYWTnU04acTed8vxHjFKqxKurSuhP13PLayjY+x7UcKeGxeIsU0+zQ+9teNFW3ofIOnOCu79K7KY+nFcPtS/ao9ln0F+0q37OU7n5n2V4n8g4krdypd1c69YP0mjFW6omqVqoLKSwsHzLlSeeR+24O33WCsURHLQlHofkOAdGJ4hhbFMp3L1Cz8z9kpUJJaIhCgAKHzXbzG04LsbxCp1RVco7unxbcfCT6U/Pf0sYhfNGAwS+tfxEx4Jf8gfnmHw6sYSzSlFXKm/N5nKk1C2JVXXVk6Za30DvqjKql0kFqhrM+N7YY1XMVaw9NUqhZ/8AnuPqsViaLGFqv11LkpT3PzXHYl4vG3LtTftVFhHHSfS8EintDgu9TVGCopdS3l1cz+P4Hg4Cyr+NtUVOKE+et/urNn0fALVeNr4hjWm33imV10QZ1LTWuYfqCSayzNQdHhF93sFTTV9e37LfU9GOhlqlotGYccEg5IEBpxtCDcDlA43STlOTlHKBx8uRUjbQSzAxGRYNxmIIMcpOVHJAgDj5cgqczkgJFHHyl5TfKXlAxylg1BpUgcfKWDcFgDDpknKcnKOUDECDaQgIxBOU5OUkAccCDkgmgViIRhrM5oMQBxVI8zi12pWqMPRPPdebW1J6rWh4+WM4tVXS/o7ThRu0WHn/ACLfrtj7dvDWVYw9FCUQjmg1BYI70rFaxEIEjUCCNIkaSzLBUioiRtIsGqaQIlkebxamKW1vbj/Uerynm8Xp9hZZcj+Ikj2+L4NX3faTD8utVvFU+fsHDxezPHLNNL5YpThrpXUTA3abXabhzrSad69S03EzQtzk7UV1We09hW6uVPOfOpuPxJVZfZdtLqu9luBNOWrVMwo/V0/yPE7Iua6l0u//AKHd7RXHd7J8MdVbbopoUdE6f+Dz+yGd+v8A9Vf7WYqtn2iWpUjUFg6MMQINwWAOPlKlkb5YEAcTpEHI0hAHHylVJuBBRjlHKb5RAGOUsG4LBBxwXlg3AgDEBLI2kWAONoy0crRloDigjWZywYazYGIKlkagsBWIDRqCwEYgsGuXIQFZgsGoLBBiBBuCQBiCwaaEAZgG4CQGYEG4EAYgQbgkblGYLBosBGYEGgBmBEm4AGIEG4AGYJBqABIEGloIAzAg0yASA0aJAEgqUgoEEAASMi6AATcDVgCF0AAMhZJ4kUYYDAzqUhSiDcAIPUfEgCm4HqAICiAITYoAgepWTZANEQpABCwTYAVEzAACAyCBghQalEZXBGBICyKQBuH+IZABNoBQICkZBBIEgdlF8SCSooCKA1J1ACrsSSoahAQBsBC6gBQCSBFkngUmYDYF0JAAFQAPUAqAgBQqFG4ASVEL1ACRJEsgBZIUCFQAEBfMAZBQBPiIL8QETwBQBEpIaG4EgkSaIAghqCBWYfN4F3K0AGpDSGoEgQXIAIJBS6gZcKltuElLZ4uKuV8RxdOHtL2N52XU7XFMUrdt2k1NWpy8NwisWOapRdrzq8PAry3mdS+yPX27Nu3Tat00UqElCNxmXYEemIxGHgdquGVYzhvymxTzYjCzUkvvUfeR+UY3Cq3X3tql9zXnS+ngfu34n5z2o4H81Yqq/att8PxFWaS+yqLCvg1NNSqpya0Z9h2f493lNGGv1+3To3ufM4vCV4aqWpoqU01LRo6tLqoqVVNTTWco0j937K26cX2iwHKk0q3W89kmfsB+FfoUxN7iXH8S70OnC4aU+rqqSXwZ+6kAAAD8j/Sbi1f7WYDCJysPYdxro2/+EfrTy6RufhPGsV86duuL3qp5bTptUrpGX5BJcNNapWe5wVxT7dX1VuzWNxeDwFt137lNCSyU5vwPh+NdpbmOmzh26LO73qIHaHjHyq67Fir6Natbnz6X/uM6nJ38Fh6KaFi8TTNmmr2KH+tq6eXU0ORU/I8AqXT9PiknpnTbWnq4+B+q9nOBrhvZyzhrtCV659Ley+89vRQvQ+R7G8Fuca4rVxjG082Hs1ypWVy4tEvCk/TvFkJjMYeLhKlhuIqzEKtQ/NHsRkeZxKxy36MQpTlKVsz0MNeWIsUXEvrLPzEvPofpM0luIEGmQj0sRBYNADMEg3oQiswINAIkFgpYAxA5Ta0IBmBCNBoDMGoKUDMFVJSlGYLBUigSCQaAEgQUAZgkZmyAZdJlo22RgYaI1kbZhkHUx95YfCV1uqJUJnT4ZZqpsO5XTyup5Lojg4rc+UcRow2bVEez4zP8j1aaVRSqVsX1DzV/5NbP1AILJDL1KlkUiKmFaSNJGUzU5FRtI1EkTNLUI1B5XGl9DT/BV+R6p5nGl/R6X+7X8BI/PE6KePcPqrTdKxVaceKN9rHzcasVNttUqWvCDqY25VY4nhr1FbpqoxEprVZM7PaW4quK4WJlVNVStc0K/TU+31PGnzdj+HZRCpSca/XX5HR7IZYqude8oj3VHb4rXzdkMEuaaUqdXpDrUHS7INrG3NfrW/jUZgn0+9SyKFoWTbKQWBI2AQIGwIJAgF0KIEgVASCwCgRIF1BBAUFCCQaIQSDLNmWBjYnxNEYGS7AuwVncrG4AQCwAAKQgAACAAAUSWQIAAEQAUqA2BZCoUQAgCgCCJAAFgABAYAVAWCBAFZCAgGABCgogLBCKEKQIQAAqAD+YQIUgVAUMCABlQIAFAAyCAAImrKJJMhTcBbjUoTkQpAEwT4lkATYDzABsbBkAE8gVgRmSt5GdQBQyAAABCgEGdyghRKnCyMy//Ea1LBB2QguoKigIoU/kBsCANwABZJOY2AEKCieI2KQAEw+oIKIAkqAAQUGqEyCCgQQCgbDYAAXUCCcwCoqGpEwRVkgBQC0GrKAAQAhdQAhAACoAV5BEgRJSBQPQbAAAAAAAFZEyyAOO9epsW3XVotupttJNvJLNniYi5XxHF9xbbVG76IOOrqbYxHuWsFa+XYyrE3VNFH1admz2jisWKMPapt21FNP4nKJXSpsr/QAB1WThv2LOKw9di/Qq7VaiqlnLsWQPzDj/AGfv8FuOnkqxHDq23RUtaP5M+Xv4J0Ud5aqVy09KqdvNbH7ndtW79mq1doprt1qKqalKZ8PxrsZew9yrF8JbrpzdVqfaX/8AsjUSPpf0BWKlb41ieVcrqtW014Jt/FH7VzJKW4PzH9D+DvYXsljLtVFNq7exdUp0tRCpWnvP0Gum5U1R3r0meUSzMu7zLqYd6impKqpKclO501epuOKK1FDhtPTzDfsTLuVZupxMeCJlMt43FU2sLeuPOim3U20/A/lfiPH8ZaxuMrsXXS8Rcddb3eb/AJn9EdrMbTgeyXEsRSq1FmqlT1P5hvYbEYm7U7dmupTry5e8sJE5dS/ir2Juc165XXVr7Tk4qaW3kszvrh9Fr+1Yq1bf7FL5qvcjkt4im1UrOBsNXanCra57lXktituK3haMO6a8ZTU286bCcVVefRHt8B4Di+0+O5627WBtxTcu0qKVSvuUePiepwHsFicXVTiuMc9iy3PcT9Jc/ieyP0XDYe1hMPRYsWqbVqhRTRSoSRJkMLhbOCwtrDYe2rdm1Ty0ULZHMAZHHiLKxFiu291l4PY8zhFyq3z2a3955PZyeueNj6asNxCi9RKpuNZLqWHn1o2zGpH09gpiirnpTW6k0R3ic/IACqgAzIAAApSAChkKFSYGwAQNSZKALORDSKBSF1AJgCQAAAEZZI0BCMrIBDiu1q3bruVfVpTqfocmx5vGcT3WD7qmHcvNJToqd2wxqW21mXQ4Zbd3G3sTcmqpuc9j2Gdbh9lWcJTu6s5e52noLT8sfjU20zP2wNEAZegkpChGkaTMbm0UclLyNJ5mEaQG9jzuMJPCryqX4HobHR4qv6MvN/AqPy7iTVONttpNU35jrkdjj0LiNivmlqptuPCn/k6/EXVRiKbq1pxFDN9o7i+V2Gnrn68lDJVZ9vq+J3lV2TwNurmyTdK6NV1z8UdLsk4x1z+K38WdXG4qqrh+Gw+bVNFbVT2Tr0ObsrVGPq2zo/3GI9r9P0VaFMo0jbIAAKJIAAAAFIVACyQACgACsm5dQIANgDMs0zLAzoZeprYyyKhohUgJuUhQKiblAAsBiAJBCjICMal0IA2BQBCgAAAUUQNykFAAAhQVEBSBQAqIIAgAAGwEBXIYQghQwqbAACBl1IAIUMCSAABIKGBAwQBoAJAgYARAXYgUCDGgEYAAEAKDGhBJBZ6kAZRHluNgABCgAyQVonqQTwElZNwIgJJOZRWQTuQCkKiAGRsr0JJBAVx6kAhZDJDA7KlGpMl2AujCZmS7lRQuoKFBsNQQTYshECLnGRAAKQDUCkC1BVUm5SEFYQBQew3A1Ask3A2AskBSANSAqKAAoxsNxmA2C0AIA1QKVEKQuYVCyGCBJNijSSiAbAACyQAIAIIUbgAIEiQGw3BwYq+sNYqrn2tkGbWisZl0uKYxpdxbzqq2W5z8Owjw1nmr+0rzq8PA6vDLFV+88XdWX3J1b6nrrIsuGlWbTyW/0pCkI9KpgCQEjYZAoCMwWYA+17NW3a4DbrSf0lyqpwv3n/JHp13Vbu0W3k69FB0uG26rfAsDTQqXX3dNUVONczluu3dUOqmZy5Xm34+GRtztPy3cqt2biu3I9lwoecuDNy3ddKrprb5s+keh1/qLvXU6q61CUTmp0k3VXR3XM64oda5mm9W9PAjD4f8ASpiasF2Zqpqql3KqKZp85/I/IqezPaLiPLOGvqh5p4i7yr3Sfp3b2ijH8T4XgK3W6L153G3q6UlH5nZ1zJE4da+n5/gP0b15VcQx1NK1dGHplv8AxM+v4XwDhnBqf6FhaaK97tXtVv1PSBJmWiDSIUCkBQIdbG2PlGHaS9ul81PodkBm1d0TDz+G4h3Fcoq+65Xkd/M8mmMFj6qanFNTlPwZ6yzUlctCZ27Z+gqIVEdxkBNgKQr0GwQTAAVSAACAN5AUq0MrQ0ggVMhUUEUgA0CeZZACQPIAQpNwITQ0zLQGX0Pn8W3j+L12qfs7bVLf8vWT6CqpUUV1vJU0ur3HhcEoV3nvrSW051b3LHw835H7TFO3rKlUpJaJQiM3VkcbMvVEYjDLIXchFVAhfUDSNIwaTCORPI0jCNoo2dTiWeGp/j/Jnak62PX9HpeeVxaepUflnEqK67iVOveW/wDcv5nD2qbpuWtoUZ6/Z0anPxNUU3Uq55eanNeaHa5c2KT6Vv8A2olV+3avXbVfC8MqKrauNVOtcvttSoz6Znd7LVJcSuJ/s0/7keRbmrhtqqqu3lMUL633c2z1OzDjiVab1oj/AFUmftX6WgTeCmmQskKABCoACFAFkgAoAiQBdhAAFnMg2AAAA2YepszUgrOxlmtjO5AKskRFWgENMm4AsgbBagVgAAQoAmgG4AAFQEKEIKABQAAIKAEUBqNgQNRuAAEAAGQoAgAAAMAJIAAAAEBSAR5ArIAAzDAEKQAGCAII2UgADcm4ATIGhQIVkkABsRgAAA0JJRqQQaAANjLNaEKEAhQBNyk8QEEKybgR6ENMjAyCpCAICsgEAEkEBZIBCwQZgdlFMrJeJpFQ3CzC1GoVQJHiBZzkgnIN9SC6Agz0AuxBsAgJgAAAAoIATAFRH0L1KDICyQNgTzKBZIBuABQEQokMqkjYSAAEggFTkgKAAADUFkCSNQHnoyCFkAohWGJAagSQgpM5AAAbgBKSbbyR4mJrr4hjVZtyqFq0drieLdujuqH7VWsfA5uH4RYazLX0tedT/IsPNf8A5LbI9R7dqiim3QqaVFKySNAEekATAAAAC6AaACVtqiqNYKclijvcTZt/t3Kafe0UfcX6aUsPY5nSrNqHVMTKiPz9xwV12qbzsXeWu9yezCfspS848icTxL+V93ahVd4qPapya5ZceOh81xLtVw7hN25Yp7yu85dVKpmHtOf4G/pxmMy+k7191S7txLlpSpucv3m4fhvBxW67t23zdzbrefPTzNRU9fB7M8DB9oMJxSu7Xg7lSauUtrkSacqJUTEyd3GYi783RQlVTcqcQ/vZ7Py08DOTbL5TiN2jiHbGalUvkuHpVCahy88/Q78QeXgHTf4rxHFKHzX6qE42phI9RMy6wAAKozAKKAABAAPP4tZddmm6vuNz5HYwdx3LFMuWlBzVU010VU1KU1DR5mGuPD4x2Kn7Of8AwV5r/pqRbt6oIUj0hCkAADcCyCACmXzVL2KZ8XoWOapUzCer8DkuXLdFvOKaKV6IDhdutt/TR/DT/MiouJfXVT8VBmi9XcXNTQ6adnU836HK7qS9pR1aIjjt3aa6qqc6a6daXqjlRxXrTu8royvU/Z1fk/BlsXVetKtKJ1T2e6LCuWQTYrKioEKQUBaAC6ghdCgiAbgQhWyAeZxy73fD+6VXK71XJK6av8jk4da7rAW1ENr/ANjz+I01Y7jFFhN8lr2Uv3t2e0kqaVStEoQl5qRu1Zt18M1aHGzlqZxsy9TDIymW8wqgaEA0aTzMoqCORG0cdJtFHIdbHv8AoqfStHYTOvjs8K/4l8Qj8r4youNRkqqH/qR2e1/KrlMvNXKkstdf5HX7QezcurpTp6nZ7Ywq7U687cebqFVn261ip1cOt0J0zTDdKWcdX+CPR7NuOJ1Naq2/jSdDA3J4ZVaVVKdVPM5TnJ9em/od3s644o1MzbqXwJPtfp+nrVmkZTKVlQAAKiAAAAqgTkAgUhQABUQIG4BQABBDL0NGWUQyzUmXqRUNamSgVaghQBdxoEBQAABYyIBAVgBAAAF0EgoagACogLoQQpCgBAAAZgQAC1AAakKJCINyzmQKEKQACkAABgQFZAICkCAACkkKyACMoeoEIUAQFI0BCPU1BIAgLAgohCjcCbgpIyIICwGUTcAbgGRFEEEyBWiMoEYcgCTkNSkIIQ0zLKDzINxoAbyRJ6gmwF1IJACRtI2BBBygZgdiYKTL1KyoqEBABqi7BajUiiCzCAQLqRMBQFkgQiCwQANoGUgbBQD4goFghQIBsCC7D4gFCBuNQyANmCoCApCgMwWQIVEG5BQB6APgBqAAGYKDBZJ6EE3LqQABuGCgAtQBNyh5ggHBir3cYauvfRLxOc8jGV143ErC2n7O76RqVz1bbY+Pcs8Pw9WKvPFXnNNL9ldX1PZMWrdNq3TRQkqaVCRsGlTZApQ2BdCOgAAAAChdCAIsHJZud1ftXInu66a48nJxFA9/F4hXcZeu0Xly3eV2LjqcOl5QvHJ5eZ+cYfjfDuH2sUsfgXiMW66k5ceC131Z9XTcVVn5LeTdipt0ulxVbreWU7NbdT5viuF4VisVzY23cs3VNNSt+y0kspT12U+Br2xHxLocCx9GI7W2q8JauK23W3RKlUQ9/cfa4zidFNhYh3Yt0N3a1VUnETpCWWcLrPgfM4PEcN4D3iwapd6umrluqXVUm+uh5eP4riOJ3LlilPlvVqLdK8VHwMzDXt7vZ2iOG03GvauN1P1bf5o9c6+Cw/yTB27OU0rOOp2AoUgApSADUEzCJuBQCADz8dadN5X6dWuX1PQMXrffWarf7S/EsOerTdXDOFuu7h6anE6M5jyOD3a1Vcs3JTzaXinD+B6wTRtupAGGQjqFRkoFkELOQCmluptbI4sSlXfs259lzXUuvLEfi/wLW2q1G6yOO7KdvEbW21X4UuM/ekGXORqVD0KCtOLmqS5Z0ZmxlisTbeSmm5H8Sz/GlnJVRLlOGxatd266nU6q645m/BZLyRBy7AiZSopSaBZgUskG4FA0IUVASGBDjvXqbFi5erU026XU118DkPJ49ie6wtuwn7V6rRdEIY1LbazLrcEorv3r2Ku/XrbcdJPbZ1eG2e6wNE/WqzZ2nkJY0KzFIy46jjqOSo43oR3ZZlspNyKbASALsapZkqA3SbWpx0m0VHKcGO/sdc6Jr4o50cGO/sdzfT4hH5h2godWLxKyhWq6l6NnZ7YZ4DB1x9atr8E/zOHj8LiGI0+yvJ+9m+1FU8JwLccz5fxt0fzEH26WBrqfD7tl5UVW6qnFOcpZZne4C44pp+rrT9yOhw7PBYqXnRar0f7rO7wFtcWpU/drmf4ST7a+n6ms6V5GjFH1KfJGgigSCioEARRsQAXYbgAUABVKRMBFAkgAoRAoZZWRkGdjJoy1mAKSShQoQeoQKs2QqAoBdQIAADIVgCFjIAAVDQIoAAgAbAAVAIATOSkAoAAMASAEEKgICyQA2AEgIkWQQAAADJsNwBCgMCAAAQpAGwAAgAkACyQAQpNAI9JBRAEIUAIIAAZCv8CBRohSBAbAbAGQpG8wDJEspNwDIWfAgEIy9CMoyC7kAEAAAAAiFGpBCwGQDsQXzMrxNMqC1LJBMkVVkAJgAUhZyCCAzG2YUYGoAQIGwAIupAAGg3HiBYIABWQFgBowAAGwkAAAADA3APMZgbACom5VqUAAQAAAABQG5AQVkAAhRsAA1RCyAQYOO9dVm062pS/EqTMRGZdXH4v5PRyU511GeHYV2qHeuL6Sv8EdfC0VY7F1X617FL97PXDhpxN7b5/0o1AI9AUmYAuqBAFUDUSAAQCKCFkKNSoOxwzhuH4pj6sLi6Vct3MPXRS61PK8oc+EM69KuXL1Fixaqu37jiminV/yXifQcN4Y+F3flGJu97iodKot5UW51z3cehYZmXxWK7FLhdnEYmqu01VRTbp5VLpbqS38DXDeB4Tham0nXeet2vN+nQ9bi/F7HEMe8DhbiuKlp3KqdEk03n5pL1OMn2R6BOZJEhVBCyBRoZkoFQIAKQN5gosCSbosZkHj4+cJxC1eoyVxy/M9dOUmtGdbH4dYjDNJTVQ+an0OHhuI76w6Zl0ZehXmr+mpNe3fbHiQEekLBABQQbAZuUupKHDTlGbd1qqOaNnS1qcsmKradXOsq1uEwtFqil8tu46Kf2alKXkyO5F3uq1FWqzlVLwZPbpTbhwK7Lu26qaaoq+tS+lS0KORFRxWrne2aLi+8kzkQVSoyVZAaQIVAVAgAsgIgRZABQPnsY6cZxymhP2aYoTXhqe3ibvc4W7cWtNOXnoeNwaxz37l2pN8tU8ze7LDza87pikPchJJJQkskZehtmKjL0x6cdRhnIzjYVgjKyEUAD1AGkZNIDSNowjSKjlWhw4z+x3fL8zmRxYvPCXv4WEfmvHaefit+mle1yXo8c5/M4u0bT4HgWlGVtx4d1Qdni3/AF6EtVdX+hP8zpcbf9QYFZT3dpt//jp/kIJ9utwOum5Yx1L5n9BUp2+rV/wd3gdX9b2509qc/wB1nR7PUtV4iiql0u5Zq5ebdNNI7fA3PFrCeSc6+TJPtr6frFpzZtuZmlfA2cWHc4e1/AvgcgRfMpAAzKQqCIUAKFRCoCghSioEKEACsKgAAMxuaMsgj0MspGAnMpk0RRZlREXRhAqIEyilAAAbACF0IUABugABZIBQQsgAABZAAAbhjUAEQAUCQAY0BAAAACAwBAVkABjYagQAAGJBAAAAgAAAahgCFRG8wAA/kA1EkBAABRAUgB6E2KQCApAAgDqBAXYgAhWQAQpADIwwBNxr7wAJsNQCiSAAJsAQgdQAUQAsEHPuUg3CKN9BsFkFUEzkoAsEkSBdPQBCQEk0AkCsPISEAgsEEgACAUAQBWFoTUSBdAQSARSACgSEgEZBAANgQoBFIAKMxIAAFQE1IXUlXMl7KTfRgAVeIYED1BJAokg8wBYIAB4+PvvE4qnD2nKTjLr1O1xLGLD4d00v26sl4GeGYN2Lfe3F9NXr4LoV59SZ1LbI/wBu5YtU2bVNumWqVr1OUg0DvEREYhWQbgjSggCKAAAKQCjQgkCkbVKbeiKzsYC3Td4nhbdaToquqU99/wAgPb4dhvmrhyv1wsViFzXanrRRtQunVnyvFOI43jeJu4bC3qsNgbdTpuXUvarfRH1HFLtdyiuqqqlJw2o26fgfL4XLDW2kk6lzOOrzfxLlmPn5ZwWBsYCx3VijlTc1VNy6n1bOwBJGnDdxdixXyV3IqiWkm4XVxoclNVNylVU1Jp7o+jwqt8PwOC7m3TT8pt97fqdKqdydnOx8vbt02MXjLVtRQrqqpXROlOARLn0IRsSBoEdRJA0WTMiQKNySEwKXyMlkCyePbdPDsdcobimuqV5M9eTzOMW3XZt3aVnRVD8myw4a9fjdHuHpeYODDXOezS5TaUPzOacg61mLRmFBmSkaUpkoFLGRDhxV94exzU8ruVVKihVaOp9fDV+gHKue5eosWrVy7dr+5bp5ml1fgenguB4+53buW6rVCzdWVcelLbPnniPk+FuVV3q6bKzuNOHdfV9fBHFZxSt3KKrNNyzVP2lu6m6G+saFSUxvEHhcTetYdJUUXKlSrlDmJe05EwfGlfq5a6FrE0Z/geti6aeNUUYfHpLGxFrGU0xz9FX18z4XEV14HGc9fsxlcpXVfn/IzKw+6orprpVVLTT0aKj53s5xhY27ew9TXMqedR7mfRFgaTBCyUUMg3AsggAoAnMI8bjt+pqjC0tpOK6vHPI7vDrKs4KhRDq9pnkYprG9oXapl0UxS/OM/wAz6HRRtoan4+Hl0436k36XQw8jTZlmXqYqONm6jjbCssyVshFVaEKiAaRVqZ2NII0jSMG1kyjkWhjE/wBlvfwM2tDF/PDXv4KvgEfnHF1/8wWn1rq/G2jo8a9rgOBj/wC2tbfux+R3uPZcW5k81MRtNr/g8/ilT/8Ahvhrn62Fof8AqrRYPt1uAXblzH1S5qqXKqm817LjXXQ7fAn/AFphpec/kzpcBpp+XWnmpqjJw/8AzM7fBXHFcNpLrWi8zM+1+n6xhf7JZ/gp+Bzo6+Df9Es/wI50wD1KibgCghVqAKjJQKgRMuoFRZIhuUUE3LsECyQbAAQoVGZ3NMywMmdysmpA3LsRFYAs5omhQKVE1KgNAgAoY3JuALBABQAAA3AFRACigi0LIACQABCyALoQAUIm4IAGjAAPQm4KLqQDcAGwEQCFDAmw3AAMgAAhQwICsmwAAPIBAINwAeYABkLBNAAYIgBYIPgA+IYDAhCgCAAAQuiIAEDYaoCPMBjzAyILuTcCCCkAm4jIrIUQAAQQBoQQnwLqNAIObwBYYHOUytTUgNwNQAAAQ2AAVdiSNtABSFIBSoyJAqAkagABJQG5SaZgXyIXyBAGxCsISCFKqghSBMgAAMhJAKAtRsBdCBAC/EbEKgBAUCF0IklooAAhQwIANQBx37qs2arjcQsvFnIeJir1fEMasNa+onE7RuyuWpfbHx7MDZqxuM+UXW6qKHKneo9s47Nmixapt21FNKORg06bY+fYAQjqoAAQXQgCqANQhsAEAAAFRvD3nhsTaxFKTdqtVpPeNjjYkD6G9ftYi5TfofPYv081NL1iGmj5+/hK+HXFYrc239hc2rp/muhm1ia8DVU3RVdw9WdVNP1rb60/mjuYfiWHv26qOaxibFWtutyvdqmGfmHTLRRcv3qcPYp579f1aeni+iXU7fccKah2sXS/2aMS4/FScV/iuB4XhrlNp28LbqX0ktuuvzqebC5d/HY23ZVqxTWqrdi1TbVT+9C18pPCsXFiHcxFM8t6vmp2mlJUp+qpn1PKpv4jj97mSrs8Pn2qnk7vgvDxPZUJJJJJZJLYEQupAxOYVZIScwBqRJkAbQMlApUSQAM3KFcoqoejUFEhJjMYeTwi5VTVetV5VKqGvE9Y8fGVfI+IUXNKLr26nr0vmUllw0JxmnSieokIj0BrQyXQCnR4hLxGCWzruP1VGR3TpcSlVYKvpfdPvoq/kEZx2EuX+HVUWae8u0VKpWo+vGcf+dD5yq7fxGIVGGs3flVb5XTDWfj4fyPrrNT5k9MpOeq62o58gjguKumin2moaba69T4LthiLiv23XV7dzmbfVp8p99W+ahr0zPke0GGt3blFboVTt3K6U2uqTA8jshddnj9hOUrlNVGfij9KWh+b4NrD8Swl1KFRepb8pP0nRtLSQqgIFVQJyDAAagASqpUUVVurlVKdTfkU8zj1zk4W6OblVytUtznGr/IsOd7bazLpdn6O9u3sTVTrLXm3/JM986nDMOsPw+1TyxU6VU1/54HbbE+2NCu2kZGYZtmKiOzFTONm2YqYVgjKySRQbhIAUqIVAaWptGFqbUhG0S59jcX7j+BUKs7da60v4FH5tx+mOI231dC99DR5uO+k7LcMdOiwypbb/wC5cPU7RZY2y43tZf5keViKqauyPDYTlWq6Z/8AyVfzLCS6vAXUsbaqSeV2meh2+ESuJYenRqtJe+DocGuqjE0KpNxXRUl4qpf+x3uFtrilnJTTdUx/EiT7a+n6xgnOCsv9xHZOrw9zgLOn1dvNnaIhkNSBagXQIgAoIUAUklAqBClRQQoFgEkAVjQg2AjzMPU2zDCozOhoyQNykKBUWTKKBTSMmloBSkKAIJAAAAUbhAACxkQANSFKAAAAoQQ1JuUBUKNQAAkAAhuCBAgIIogAIAAAAACFIUCNEKAJuAGwAAAgAAEZXoIAgKQAAAIEiicwJsQonMCDMsGQALoR6ANACACZSaJMgQhdgBCFGjAkEZSATzGggNAYlzmWeoaIUUbkKQQAAQF3IUQFgSiDn3mC+RnUoF3AkACRBR4lDwABBWQqzJuA2AbEgBBYIA3KHsAGoBNSjSIBsBUEQbkF1BJBRYCBNwKVQQLUgoAACAAABZAm5WQuqAIgAALUAoyp3c5legABtBsgAskB18Zifk9nmiW9AlrRWMy63E8a7a7i2prqyha+RycOwawllurO7XnXV08DrcPwtV658rvuZ+ovzPWgOOnE2nfP+kRqUQEdyRuBJQ1EkKQJLMkQnOCjQyAIIAAKCACkkEAp08Tw3C4qrmrtumv+8tvlq961O2QDyquBp5LiWOVPTmpf4wLHZ/AWa1XcpuYmtOVViK+aPTQ9UPUoJQo20I0VkIITVlIAeoIAq7l3IVBDcqRCgVkEgKAAqOnxDD9/hpSTrttV0yuhnh+KWIt1U70s7p5GHSwfEb1Dfs1Vyktky/Ty6sbNSLx9vXRSFRl6lHkQoVTpcUX0GHq/ZxNv8ZX5ncOpxSVgHVryXbdX+tBHLbbhPm6KDlbl5P0OKjJtQoN5LSZjoRkrqSWx85xpc1mupbV0uPNNfkj3q6sup4nGssFeqhxyc3+WpfzA+YvPlodU5rNH6VZr72zbr/bpVXvR+U3sTTUnmfo/Ab/yjgOBuTLdlJ+mX5FWHplItBMlVUw8wABWSAUDwcZV84doKMPKdvD5R+9q3/50Pav36cLh7l+vS3TzR16I8XgGHqdd3F3G3cuOW2WPWXn1p3TFHvLJBkG5l3HmZZowwMVHGzkZxsKyybFaJsRQQFkAKVakARpam0YRyJ5FGkXVMi0NLoEfnPaJRirLca2f9zR4tVfP2YwlMZUO5T/rn8z2e1DSu2eqVv8A3s8C3XzcDqtNz3d6vLp9V/kWCXW4c1TiVU9ZTUdZO9gH/WdGz77/APZHmYJtXuZNpxl4OUejgWvl9D5pXe5vTPmRLe1frfDf7BaUzCan1Z3NEdPhznBW/X4s7ZECeJSBVIAAKQqAsghdwLIAKKVkARQQoAEKBGYZpmXqFZIV6GSAlmaMrUoGkNyIu4FNIyaQFKyAAC6kAQCyAAAAAQAAAKKhAEAAAAYAAAAgAFgogAAAAANQCCAFQEBRsBAwACIUgCBAGoBED0AAhdyAANQAGhNSgQFIAI0UAQAAIJBSAIIBuAEe4ACDUCQINxU2oggAkSUbAQSUgEazIVgCNSzMFeQKJBYJIIBCicwM7go1AggD1A5wgtYYAo8SJ5l1QDUQAAAAF0RAhIDYLIskAsZDREAFA1AEKJzJkBdRuRlKADGxAEyAALAkkgXcupCgB4EKAQ2AAAAAWCAB/MdRsAIs1I0KRlBoQGwBNRuRcymUtcoLoBKqqaKXVU0qVm2zxq6rnE8YqaVFmn6z6I5OJ4p1unD2vabcep3cFhlhcOqE5qedT6sPNaeS236hzpKmlJKElCNAB6IjAAAp8ANyAUAgFJCmYz6lCZBQBqAAEgABIAAgAhqTLAMgEgXQjKzLCoNQGET4APJAClJqUBuAAKEAAIUFE2PM4pbartX6dV7L8j0zF6131qqiddPPYQ56tN9JhLNartU1JzKOU83hV6uqmui4oq5ms+qPREpo33UiVRSIEdVOnxZf1PiqllFCafimmdLjnaTBcCt8tx99imppsUvTxqeyPzfiHavHcXx1rv7z7nvElaofLRTn039Sj9ZmHm/HzLm5haHBbrddqit/eopfvRqfZ6MyyteTzPK4zT3mAxFOztXEo/gb/I9OvOnqdPH0OvB1UJNupqnTSfZf4NlH49RXfuUc1F+l9VVl+J9j2d7bvhGDtcP4hga6rdtuLturPNzo9fefBUX72GqbtXKqHo4380dijHW7rSvUd05zuWlk/OnT3G8K/cuGcb4dxehPBYqi5VEu2/ZrXoegfgj73DV0XrdxRPsXrVTifPVPwPtez/b65adGG403ct6LEpe1T/Et14kwr9HQZx2rtu9bou2q6blutTTXS5TXgbILIghUpcIo8btDf5cNaw1tp3LlXM10SO9w+x8nwVqh/Wal+p5FpLiPH7tdXtUUuPBU05Jep9CWXm0o33m8roQskMvQPQy0Uj0CuOowzkZxsDJCsQQQMABsNwFmwNI2jCZtAbSN0/WXmYTNU6rzKj867WLl7urol+FZ87bSp4Zjm/rfKKqY6aH0XbJRQs9FV+FR89RzPh/EqVS+SnEPmq8ZLCvPwL+maamKcl6o9DA1f0ml795P4nncPcYty39R5I7+Gc4h7+0/iLeyH7Bw7+x0/wAVXxO2dLhv9lidK6juogDUSQgBEGgApABSkkAaKQFFKyIBFBCgCwQBUZh6m2YYEehnU0zMkDc0zK1NMAi7hBAU0kZNICgFAgAAsAm5ZAFRCoCFgACFQ1IBQAAQBUBAUATcblJuBWAsvEblAagANSFkgAAEAaAAAAAghQBAyyZYAeYADUAbAQFkMCBgeQEAACCFIADAAgAAIE3G4EYG5QIAJAQTYuxJyAMhZyI8gBNismoCJIV6EAm4DAVlrYhohUQFIAiSFBBBA1YYEGQGYHOWCIZhV9AQoQgmxYAERQFkAyAAAQy6EnYAAABQgBCyNAtyhMBk2KAG4CIAAArCIVSAKiJ5lkCApPEBuWSFkAwQoAupAAATLqBNiFaMJPmbl+RQVM1S9VoaJHtc25dwI9DrYrEdzYc5VtZKTsV100UuupwkeLFXEcfDf0dOdUdA46t5j4j3Lm4Zhuap4m4m3pQn8T1YM00qmlKlQlsjQbpSKRgAJqG1EiSAC6kAFehAALGQJMgg1sRJJQioSAAkMAECAUhWQATcrRADIVkAEKGFZLAEZBEZCgKLQqCAQBZEgNQgVgQAFDVDcMageVi6lhcbQ1krtXN67npU1c1Ka3R1uIWlcwzrVKdVp89P5k4df76wk83SV5q/pqzX6l3D57tT2mo4Fh+5stVY65TKnS1T+0/Hoj1OLcTtcH4Zext2HyKKKP26tkfiXFOJXsfjLt69W7ldyrmqber/AJEiHpYxeNu4u7XXcrqrqrbdVVTl1Pqzgs1Rft1dK0/xOHmlm6E28szQ/csBc5+H4WpqJs0fBHaTz6nncHq5+CYGqVHcpSvBtHfVSnM5I1U0qX7jrYmfk1bSTapn3ZnO9Y2OOunLkS118S5H4nxW2sPxTF2YhUXq6fxZ0G0et2mtujj2Jf7bpue+lM8q2lU4Z0gcljFXLFT5KvZf1qHpV5o71NVu5SqrUw/rUvPlf8jzK7bofgWzeqs3FVS9NV1CvtezHam9wC+rN7mu8Orft29Xb/ep/kfrNm9bv2aL1m5TctXKVVRXS5VSPwSipXOSqiIq/B9D7bsPxyvh+Mo4Pi638mvucPU39Sv9nyfxIP0g6fFMRVhuHXa6XFdUUUvz1/CTuLxPC4/ed3F4bBUzyKK64WreSXu+Ij25a1ttJc3AMMrWFquR7Vb9/U9g4sPaVmzTQlEI5RM5XSrtpEBCjQjojMs2zL0A42pRlnIzDAwzJuDJFQhoAQLUoAI2kZNrMI0lmbShmVoaWhUfnvbWmLVb3XefFHzCrfJxS249q46l7/x0Pq+2tP0dcftXF8D46uvPG05ZtemTLHxKurw/+3P/ANOv4Hfw7SvPWOZ+mp5uAqax6hxNu4p/wM71ip8zc/efwZJ9j9h4TVzYOetbf4I7x5/CP7H/AIl8EegAIBJBACAUpABdikAGgQoFWpTJQKCFKBSFZBlszuaZl6lGWZNVZGdyClItTQFQSCKgCNIybQAqCADYhSACgAUBAAAAAKyFAAsgAJBAAAAAACwABAUjzAIhQBAViAICgCAqEZAQAbAQQUagQhQAgg2AAAMCAB5ACblkjyAEKSQLBANQEELJGwBC6IgASMmyAXUhZJIAjBJArIJJOwFzI3mWSaATVgZACeAEACMgZCiyCIAXUkAEE0YYAAEHowOYpFqVAVdQAFEwAAgABAaDKAA3A2GYFINgBQQvQAQskAFRC6gNRGZCoAUgAo2AkAXUggACwTUAAABdiaMoDUBZZgCog2ABkLqiFFRGJg62NxPyazM+08kGbWisZl0OKYz2u4oU1Nwo6ndwGF+TWEqs66s6mdDh2Fd698rrlJP2V1Z7QcdKs2nfYhEBWHoQAMBoBJAKQAgbABgC6ECA0gQAUAMAAQAWBBADIV6EAEKwAI9CgCQANAEEgrCzAhQAAEAAVLIFgCCACiAuhPMDNVPNS09GoPHsV/JeI9y3rK809D2TyuMWla7vHtZYemp15fdifyLEvP8AkUmYi1fcPif0icYd3iFPD7dX0eFUVJPWt6+5Qvefn9VUs7vEsTXisXcvXKm67lTqqfVtyzz2adoapTqqSR3bVrNRocGHoymNTu2/ZWhFfqvZy46+zmE2aVVL956mbUTkjwuyVzm7P2Vuq6p/A9zmiVBykVVe14GbtUprrkVZmL1LaRcI/Ke2dp2+MpxCqtL8KmvgkfPWfrn1/b201iMLddMSqqfg/i2fIYeFXmdI9K7NdErNHUuUumrM9GrNHXu0c9L8CiYO9yV8lWdFWT8PE9R4mqqzSnXFy21y19Gnk0eFENHpYe4nQqqllET4kH7T2Y40uOcCtY25yU3aZovw8lVTq/CVmdbh7+dOMV4yGrfN3lCfRZL4I+A7KcZuYO1xPBKlu3i6ac6fu1TD96k/TeB4bucEq2lzVxktvAenC/73ivT1UCJlMvQDIMgFZGVkYGGZeppmWQZZnc0zIVIyBSEFgm5dgVFNIyaQG0aIihHwvbRexXEZXK8vRM+Ib+nxUfepoq/0n3fbOmaa1l9ar/afBtxeuKFHdW376UWFdLCtrGUTKS5pjyaPSs1d7VU5zqnP0PLswsSvPM9DB1e01MKYU+QlH7BwZzgv8v8AtR6Unk8Cr5sBT/BQ/fSj1SASSyZCgkSROXIFKjIA0UyioCmpMyUCplkymUCoEKBQQFBmDT1MvUDLIWpkkgqKZWpoK0tBuQqCKa2MpZmgLsUIAAAwGoghQKCF1AFkQEBBsVkKKBsAABSAQoARmAAAAAQJAAEKyANgBqABCgAAyKE38CkKgQo1AgA2AgZdiMCAAAA8iAABoBANwA2GgDAgAkCBrICQIC6EeoDQhSasAQrIAepCkAMF1IAZJAeoBEDEgQhWZ3KEgAACFAgA3IIMwxPgBz6DYhQCKQoU0YGpGBRIIgBdgggirQhRoAIABUCbagAAAAGe49QKNiBAVlgyygWchqQJgULMCQBSACsi1A2AbANlgACabFAuqIBIUMufQ1qJyCMtqlS3kup4d+qriHEO7plW1lPRHb4tie7tK1Q2qqtY+ByYDB/J7XNXncqzfh4Fee+dS22PUO3bopooVFKhUqEbM7lI7xGF3IAFACMosEAbzAsEAWpAnMMMmwAsE3AGgAAKyABoWRJAKQAAxqibAA4EAAC7DQAIEAjy0UgNA8ikzl9AIvHIoeQKIVaAAAWAADDEgZA0EgRnj9q7/wAn7K8RrTzqtq2v8TSPYPne3Da7KYjxuW1+Ij2Pxq++a7U/E4Wp3Oe6pqZxJe0jSO5ZphLyOwog4aPqm08lJFfonY246+DVqY5buXu/4PoZ5tXlvJ8n2Juv5vv0t5c8uNtUfUNvl8OhmUcnOqVCeZxXbs5ZnTu8Qw9NzkVya9Glsyuqac3qgj5HtvbdeBs15+xdifBp/wAkfD22lcR+hdq6XXwm43lytNT/ABL+bPzxZXDUK76coy6RTUlSiOuSjqXKeSupHLh3lVS2TEpc1LW6MWMq5KPrOyytW66He+rVdp9pbczg/Y1SqVypJJZJLY/BKsc7WBwduiVFXe1PxVWXwP3pPmXN1UmZc9OmJmZaAQI6gBAKIEgDLMM2zFRBlmYNGQoP5jYbEDYbgFRTSMmkByIplZFA+N7Y0yqv43+NB8BXSlfnarD23P8AhR+idrozf/cW3WhnwNyhf0Wpa1YWn3pwUeRRVy4qh78x6GFb5o0UrI82l8t+iVPtI9DDNquc9viJH672fc8NtZ/qrf8AtPYR4nZtt8NtSofdW17ke0EGZK3JCKgEkApZMiSK0nkVGNCphGymUUoqZdiIAaA1AFEkBRGZK9DL1AMzJWZ3INrUqMplA0UgA0tTSyMG08gLuAgBQCAUBEA0wQAUqCGoBgEApUQAChhZAAAAAY3AAbACAu4AQTYAABsAA2IUBuAUCCSAAANgpoIIGEHoSCkYEGwAABgCAAAQAANBuQBogBIBkKQAQABsNBsQBJBoCgQAAANiA9CeZWZeSAeI2K9iARmdTVWZkoNiR5kAsgm5WBAxuCCFIAOZBsIaMCwAihQDqH+ACQE5RAighdEAAAADwIBZAhkCqANgBXoQLUIoWoepPiA1KCIC7gAKFINwiyUgCgEkgIoIVMKuwE5EArBAgKcGLxCw2HquPNrJLqzmbSTbcJZs8HEXq+JYtWbX1VlOyXUrjq32xiPbkwFqvGYj5Xec0Ut8q6s9nyOOxZpsWKLdOlKg5HoF06bYGBuCOgJBJ2Au4CDAgA8gAkEApAGA0YE+BANFIgBVkgCAaZAALqiCRIDQjDzQAAAC6F0MlAbggAoQIBSAFFBCkAAMogYIAZANGFNDwu2NrveyeNhZ0clz3VI9w6+Ow3y3h2Kwj/XWqqF5tZfiIn5R+DVUzUzPd+GR2aqKqW1UoqnPzMunJmkSlmplmEUD7HsXd9m/ROac6n179pZuE8mfA9kbyo4i6G5VSaPvJXLqYn2Ohe4Ri8FhHg7nArmKqdyq5a4hZpb56Xp7WnTyOaq27Vumh1J1UpKrlcqYzOb5VepsV2Kb91Wm5dvnfL7jgqqimcs8yjw+0qnhN6nN+zoj83lqo/TOOrm4XeplZ0ufcfmVWpYHatuaUaWpx2/qm6dTQ48SvqeRm1k35HJiXNxUzojNOSbjYg5KV3ly1RM8zVK9aj+iKVHs9Mj8F7P4T5d2l4bhkpVV+ifJZv8ABM/eplt+JmVa1IBqQBuAUAJIBDLNGWQZZCsyFNEWSAIoQRNwKaSzMmkBtGjGZoI+U7XL6N/+pQ/9LR+f1tq1gp1+T1LPwqZ+h9r1OHfhXbPzy7Uu7wVO9NNyf85oePVlfTS3O7YTV73fE6Nx/S+qO7bzvVpbU/BiR+tdmJ+bLU69zTp6nungdl6p4bZ/9JfFnvfAyDMlZmYCpuCyQCiSSJIoUhUBtFkytClRpAiKBdisg8wBWQsFGGQ1UY3IIyblbIwrSQImUI0UhQNI0jC1NAaAQ2AAEAuxSAClIXQAUgApCyQooAAskKyACsMEEBWTcCgbgAQoAgKyAANwAAIgKCogAhSAANgwJuAABNykbAg2AAEKNAICk0AELJHmEBIIAGhYIFZbhSSmtV08y0NPMkJaFAMTAIBNi+RABGXcMDIKRLIAVk1JuAE5FZkCvQj1LJl6hSCQUFRmGmIRpkYEgMEAAbCSCD1AA5twR5MqCmbRc4JuUCkclkkAPQbl0zIwgXYgCqNpJsVhAhZJqAkABVA9CBF2G43CAupAAG5SbgCjQgAqYEgKuwIAKwiFgIhdCaAKoG4ATmAcOJxFOGsuurXZdQzaYiMy6fFcdTaodilN3KlnBrhuD+T2XXWvpLmb8F0Onw6zXi8ZVi7i9ml5Tu/+D28iuGnWbW3ybhgEegkAgFkgGwApNRqAAIAAAAjZSAAABpAiYA1AIAAAkABJAABAKikAGgQsgQbgAA2AAA1BQAAFkgZGwG4nIRkQBsTcryIFAnDTWpAQflHa/hnzf2gvqlRZv/TW/J6r0cngch+q9r+DvinB+8s0TicLNyhLWqn7y/M/L6mqUqtmahHGrNVVFUa0qY6nA5OaqtzKn0MVU81PMs0tfAuR6XZ267fF7WkNpP3/APJ+iu4+R5Sz8u4fW7eOt1LqfpNxxZ3byMyjVTaq0T8jjrqVVLUwKak5UwtjFXggjzuKVp4O7TlpB+Z1KG88z9N4hS/ktxo/NcRS6L9yndVNfiWquW0lyI57dKUt6JScOHTeS1OW5VC5E/M0OCpOqrme7LokurNxTGWpx1NtZJv7qS1ZFfa/oz4fViePYjiFS+jwtrlpf79eXwk/VlkjweyHBHwLs9Yw1ylLEXPpr/hW9vRQj3jMi6iSBkF1RAAKGTYAR5GTTIwrDJJXoQAQrIBdCFIEaWhUZ1NAak0jKNIqPme1y/otT6O2/wDUfnWIpdNOHqlZV3acvCr/AJP0btdnw+54U0P/AFn5peu+3Qksu8uf7gPKrX0njJ27bq7y5/C4Onc9m96nboyvVRtSyyP1rsq54dZ/9Nr3VM+gPm+yTb4bZzn2av8AcfSGVR6GdTT0MAGJIAGwARFDUmZKgNLQpEUqNLUERQNAhQLAggAlTMGmYnPQCMEqI5CtLQ0jFKbZtagaKiblCKjRlGkBShACApAKANwKUiLIAAAXYgBUXcEL5hQDYACyQEFBCgNwAAGoJsBdCAACsgASAwAAAU3DDJIQIUgAAACFIwAggAbkLBAhI21ACkEAnMAAAgyaggUgalIA0IVkASRgaZlAhdiACSMxJBWR5F1InICMyPMMagQTIY8wD0J5l1IUQhSABIIAGgbhETyIBOUrBRyl2IUigAAvkAAgPgAgog8wALoyaFIBRp5k2gTAQ2A2CAskGYAskQQAoDIBRsQoADQACkL6hRAhQC1GwgmwRZBABqQQBSYTb0R89iLl3iWO7q2/ZmF4Lqd7i+N7m33FOddSmqOhzcOwnyexzVw7tedT6eBYea88ltkeodqzbps2qbdC9mlQjTcJwVZAjvEYFmpepHoNwFQ1qZS5cpbG4GpJ6hElgUEzKwp1EkzDzQQ3DCzAE8BsBAEKxoSQKjSMI0BWxJARVIAVAAm4FEhk8wKBOQApSAACUur70T4FKAlp+BCgATYAUizYCyAN9ANQAkgzAUZAJATkQEIi6QfmnbDs/wDNmMeLsURgsRVOWlqvdPwex+lGL9izi8Ncw2Itq5ZuLlqoe6LEj8N7qrm5TuWVTZo9qlNRmmtT1u0HZ2/wG/z0qq7gq39He/Z/dq6eZ4GJuVKrkeX8iT8q3bVmu/RXaq5KlVLorfwf5H3OHuzhrTzzpW5+btuZ3R95grnPhKHOiRZZl6EurJGqq8+XrucFDUpOTe/Ug62P/s9x65M/N8aoxl1fvPc/S765rddMZNH5xxCiMddW8/kagcdu7VbpaWvU1S25OOleZzUrlS3qeiKDnTd/gfZ9gOzXy/HLi+Ko/oeGq+gpqX2txb+S+J5vZfsniO0OJ7y7zWuHUNd7e/b/AHKOvi9j9hw+HtYWxbw9i3Tas26VTRRSskiTKuX8SkBkUSAAA8wgoQrIVBmTTMkEZk09DL1AbkKyJAWSJgAXY0jJUBtGloYWsmgPnO2C/qrEPdWZ06VI/MM3XQntcr9Jg/Uu1idXCsRH9w/ij8toSVVPM4XeOZXgjUI8y99q469DuW3N57ZM6l/7R6PM7ltfSN7w/gJH6h2QqbwFn+Gr4n058n2NqnBWX+7VP4H1hFGY3NMy1mQQMEAMsk3HiRVKZKBpGjKLsVFTNIyipgakupkuxRdgAwMsw2bqMEGWwR6hMK2mXcytC7hG5KRFAqNIytTQFKTYAUhWQCyCFQFKiIAanIg2AFA2JuUWBIkAAAQAABZCIUA9AJADYhSAAAAAACQBoAA2CIAgECgYIVAAACMBgQAAACAAABCaGmQAAQB4APQiQAhZIADcggASVmdwKyMDQA2QE3CKQ0QKES1HgAIxAACfeRhkAPUZEzkFAgABk2K0TYBII+oA5pLqTcehFVCSBPMC6lkgzAPUEepVoEUklWhNwqicxqAA0QZABdRoQC7AagINgRA8QKJIABUQAVEnMD+YFksmQgNb5EkqIFWSSAAygEAFOLFYmnDWHcq10pXVnJpMuF1PCxVdXEsdTZt1N0p+iW7K5at9sYj25sFYqx2KeJvKaU8p3Z7Ji3RTat00UqKUoRsi6dNsG4bBA6AIihCciSKqU2gBZJoJBQAgPQghWTMAXYgDCgBHkEACQBUUiKBdRJNhJBRsCFAPMaEWoF2IUiAqLJnMoFCJsUAJDZCigDQAxOZNgBSfzEgAAP5AJADAMgDCpJAABSaAgzct0XrVVq7RTct1qKqKlKaPieMdiHTz3eGUq9a1eEuVRVT/AAVfkz7hIuwiR+HYjhzt3qrS5rd1ZOzfXJWvyZ9NwimqjBLvFFSS5l0P0HHcOwXE7XdY7C28RRtzrNeT1R8hi+G4fhPFLuFw9NSsclNVFLcxK0kvtJZpecxKLzS/FaFhqIWpx1czcERaqsp18Op+f8VoXzlcWnmffNzQ1vB5a4Pg8dTRiL9rnrpqroftNJ5zn7y5wPkbFqu9cpt4e3VcrqqVK6S8kj9D4H+jpUVU3+M1y9fk9urXwqqXwXvOjVhrdiq13dFNumiqlpUqEoZ+na1N9REqlq1RYtUWbVFNu3QuWmihQqV4I2ECAJgEKKCFAskIANEkMnkAbJJTLAk5mSsgEksiCEFAGhRZC1IVagbRqTCNII8PtQm+GX4U/QV5H5Trls70fgfrHaRTw+49+4ur8D8neaa/7lLKPOvr6SqDuWfrUy9f5HUvpKt5nbsv6SjOf/YSP0jsU1VgLL/iT/yo+vPjOxD/AKDYXi/9qPsyCMmpaiEVkhWQAgQpFC7kKEaRdiIuxRSoyUo0i6GdihFAKQYqZk1UYYVlkNMzuBunQ0tTFOhpLMDS0NaGSgaRrQytTXgBpBEAAFggDYoYAqG4Q3AoAAr0IVkKBUQsAAAAAKA0IAgBQAICkIAAAAAACFAFZAAEAAQm5dgwINgABCkaAgAAEmChgTfMMACbAEAAEAskLqQIEKTbxChBsABCgogHxDAhUQbgXUgIyCsgAE1YG4AjDLBkCBlIkURFkMnwASJyEkAAg9SI5SoiLuGgfEbgBJdiF1Am4A1CKCF1ApPMTAyAAAKATmAE5aZFeg0JqA/MpEsxuAKPUahDYpl6F8wq6CSAAUnloAKsgQoATkQACzkRnBisR8mw7r1qeVKYZmYiMy63FcVyWXYoft16+CNcLwnyfD81S+krzb8Oh0cFarxuNqu3Z5Lefg2e4lCDjp5vbfP+lLMEBHoCsjBQA0IBWSYGojMAJIUB5kG41AAg3CBSbABI11BGgLoQEA0i6mUWQKCAKoyICIpACgWSBoAXUgApckyCAKyLIFKEknMuugkCbgbAAAAAkEjMCkAASQeYkKg1BAKCFIAIUCwfL9pKHRxWxcURXYh+aq/5PqDwO01uVgbkaV10N+alfAJLxFVCiWSVDyc9TOq1I25jJplRdcmZwaSt3qdqb9X400it8qMYat/0ttt+3Q3PimvyILjnT3cU6w58D9BsVc9m3WvvUUv8D87uum6mtcj77htXPwvCVdbFHwQgdopCwFCFIygVEAFGhCgQAbgQhpmQMk3NMzuABNikAMhSgUhUBopC7BHmcfU4Cpdbdxf6T8fr+vRO9VJ+xcbU4LXVVr/SfjtxPvKNMmijp4hLvql4s57L9ug4MUmsRV/EzlwudK84LI/Ruw8/I7c6cz/2n2ux8R2Hc4dNaK5H4M+32MBuZZpmQqPUyykZFQqIAKVEgqApoyVFRpFWhmS7AVFIsihFLsRAKzUYNswBlvMhWQDdJURaFSzA0Um5qALSakyjQFAAFJuUgFAeQAqAADcoGYDYeIGpRYBCgACwA0BABRqGEAABAA0YAQGR6AAAAG4kAABsAGwjqAwIAAIAABHkVkAgAAgKyACF3IAAIBSAAQFZADDDI0AmCBogFBCgTxA2DQAnmV6kCEghGFaJIIAkDxIAbGpPIAQklI9SiSWSBAAQrIIQFgI5EUmZQ0LQuiIAL8CDMasgDUIeJUXYZCciAaIBAVRoQugQIGAKCSVoKPQBk8gighQAnMbgAAABUQLUKoG8ggBMDcoHiY++8ZiqbFpzGSj4nb4pi+6sO3Q4qqycak4Xg1Ysq5Wk7lWc9EHn1Jm87IdvC4enD2KbdO2bfVnNsCqQ7xERGIABAUAIA1yAAAAMIm4JBQGpCshVEwNwEBJPMEFkhPEAJHqR1JKW0l4lkAikWpQLOQIAq+YkgAskA3AskACKJICilICCiQTcCjYgKKCBAVwCMAUSQNgBqGSQDIAAIARQuplvlUsTKApZMlAp5HaWjm4Qq/7q9RV6PL8z1jo8Yo73g2Lp1i3ze7P8gj42dWbpqqiOZwtpyOJNLNHLas4i/brrtWaqqKGuav7qb2nqETVTCOpTh7uJu4m1ZdVNXsVt06wuZfmd12nRKuJprY66qqt4m9VQ0nTZdb8UmpQkcFdOLweLpov233VUrmeWaP0HgtXNwXBvbukvcfn/ABjEu1gLdyHWq63Sm3o1P8mff8EtV2eB4Ki4or7pNrpOf5khp6M5ZBaEWZSopk0iQUAwNwKySWAAIABGQpHqERmSkYUA2EZkDYCBqBUNSFSKNIpEaQHn8YU4RebX+ln49Wl31CeaVSP2PiqnC0w/vr4M/HLvs4qhf9xL8Qjo4x/0ivwraN4TSDGMpnE3WtO8Zy4KlT5mvoffdh3FhpOYu/zPvFofn/Yb6txJ5K6nHvk/QEYEIagyFZMs00RkVABAA0tDJVkVGvMqMmkANGVqaApSIoFBAESpmDT0MbBWXqAANoqyZlLI0gNLQ0zO5qQKtTRlaGgKUgAADcClRABSogAoEACshWQoqAAAAAAAAKAAABAGwkbgICAgCRIAAaAAAAAAkeIAhChgQDcAMiMskYEAADIhSAAA9ABGMwwIkANQBCkayAE3KT4gQSUgBiRBAABAg2TcpAAKiBQm5SSA0RCwQIMy3kXwZAJuAIkqoCkiQGpAADJl1LqSAOUNkKRVkbiAABCgAHm0AAXgC+oQRAAqy2JzIE/QI0yagAIjYBiAAGwAAF1ACcwyICyQAAXcklAonaSFURAUOLEXqbNp1VOEcm54mMv14/FU4ex9VOJ+LDnqX2x8e1wluviGNqv3J7q28ls30PZSjyRjD4ejD2abVCypXvOUJp02x8g2ADqCQNwEyGxPQAAZL5gCsm5AEwhsBvACSF9SFRUCD1IoA0QA/wARIIAaTlNJrxAkBFWpTJdgqoSCAAAgAGoWWgFEjQgRdgyOVS2lzPZBNulNqH0ApZMlTzAokgKBdGQACp5E2AFCE5BAAxqJIIGNwyjJDRAIACKBMAAXVEKQQzcopu267dX1a6XS/VQaAH59Vaqs3a7NxRXaqdFSfhuct+9R3Nm3bqaSXtJNrOT6ji3BbfEV3tupWsVSoVcZVLpV/M+UxfDsXhZ+U4Gvkp+/Sual+qKmGLGKrvV3E86KdKurM207t7EuimZtO1Slq6qn/JNnG7l27y27Vl0rKlNU8qR93wzhGG4XaVFpOq79+7Vq29fIDwcN2eq4jiMJVirfLgcM3cdNWt6t9F+yuu59hvJnU0gLsUgAo3AbKGQKiBFAABkG5QqMwb2MsDLIaehkBsACAAGygVEKgKjZlFCOpxL+yqdOdH4vim1j0nGV78z9p4j/AGRvpVS/xPxXHrl4ndURF+InxLA6+MTV2t9a2cmCftJZaM48ZCqrWyutG8C131PkxPoh9x2Iq+2URFyn4s/QUfnXYnK7iVmkrieb8T9FIoQMhBHqZeppmQIwAQWSoyVPIo1qUyaQFWppGUUCrU0zJqCoBsB6EGatDBpmQrIEBAaWhpGVmioDaKRFA0jRlGgLqgAAG4AFQCAFAAFQAAuhCwTQoFIUAAVAQskLAAEKgABWBGJAggELA0AakAAhUNSAUBAAQoZBNxIIUAAAZGXUjAm4AAaEKQBIAgCEksCABAABAABAHqAIBoAZBsNABCyRgCFggFkhSARyGUgRANyAGQuhPAogAnIKEAAQQJggEKT1KOUEKRRAAAWSE0A0kCLTMqADyACAGqEBTyIaZICCzRdSF1CoMywQCk8ik3ArC0yCG4QEggF2El1MhVkIAC6EBx4i9TYs1VvZZBJmIjMutxHFqzZdFLXM8m+iOPhWF7u271S9qvTwR1cLh3jsU7t1exQ5jq+h7ay2gOGnm9t8qJzGoYegkuRHEACogAAbAbATcNkQAo0QQ8wIm3rkNC+I1CI8wNiFUDeZUTQiE5mUkm2ty7j4hTcSIyIAALGQRCkAVQFoAAmQQChMCQKwiAIshkC1AoDCApBuCgWSDcBJSACkAAuoJuUBJAAIQrIABARQpEAKNiMskCBJDju3qLFHNXV5JKWwOU4Mbbqu4G/bo+s6G0usZ/kLGKtYhtW25WqahnOUfE82dNamrlacPeGfV4DidjHL2fZuLWh6+h5/EuDOu5Vfwq1zqtbea/keRbVVm6rlurlqpzTRWX2pqctDqYDFLGYWm6sqtKl0Z21JFNykguwFXQBCChuUIbgACAAVk2CD0MmmZAjMlZGFNCFYkgMAhRdwhqAjaKmZWhpBXXx+eDq/ip+J+K8Wmni2Iy0vt/6j9qxynBXPT4o/GOOLl41ivC+3/qLCOnjV7V1f95jAr6enLWczkx9KTvtN/bR+BxYLK9TE7ifQ+37GKMVjM19ZNL1P0RH5z2QaXEMbklko8dD9GMqPJEKzLQEeZk0ZaIIwAVVBCoCmjJoIqZpGUUI0UhSioPNAhBmrQyzVRlhWAJyAG1oaRlFpA3JTKNIDSKRFA0BqAAIaQAbhACgACoAABqWCFDYpABQAAAKAAADcAEELoAAIAAAAAAAEBAAIPQEAaBgAQAECCAjKAAAg3KQBuR6goEIUAAwTcAQpJAg2LCIBCFZAA8QAJmNQJCBNyskyFCF1GgQZkpGwIwUgUkkhoFRl6h5hgKSQMBAAEU1JD6jRiPEDkKEsy7BUAgQA1IVKEAggWBoAkANAFkEgALHiTcTmAoVEyGRAKQblF2IEALlA1BADWYCZQJOgAAblIUDNdaopdT2PExF+5jcUrNtSpjLRHZ4tiORU2qava3g5OGYP5PaddS+kr18EHmvPJbZHp27FimxZpt06JanKBsHoiMRgLJAFXzIwUCFIAKAh4ASANxuBSDYbgFoAABCkeoCfIBACDcDQCDcACF0IAGwA3ILsJIWQIAAAAKAG/gAgAVagNCyTcAVk2KiAUBgoAhSBuACijUjzKBNgPAAQjK9yMggAYUZAAKgAQDzOJqb1tTkqZPTOhxK027dxOPutlSXBw/PGTp7DhLfQ9fQ8OxfpsXqa3OWTyhQd/iHFcLw3A/K8RU+RuKKada34Ah3Uz57idim3jrlKSVFSVeXjqcnDO1WD4hiKbNy08O68qKqqpT8HlkcWOv8AyrF11US6fq0tqEkt/UpLs8AqdN7E221ytKpfA91aHi8Et+3iL0uHy0eqzfxR7KINGoIgBpEKiAABoUUgLAQZCwQA9DMmpIwrLMvQ1BlgQDUAWSCCgAEVAU0jJoI4Mb/YrnkfjPaL2eNY3wvP4n7PjFODvfwn432lojjeNzj6Rv8ABM0OljvqYnTK8n+DODBfbJ+J28XSqrGMyyV2h6eZ0sLKurzJPofbdlG1xHGLbu1+R+kn5p2ZaXEsQ3lNpS/cfpdOdKfgZhRmTRGBlmTRGBGQu4IqMq0IVFRpGkZRoAaREkyxkBUUIsIoBlghEcdRmo3UkZ2CuNsSVoaMDSyNIkGkoYGkMgvEsAaRdyJFSA0GQoAASBQEAKCFAuxUQACgAAkAAZWAAKiFQAQABCgABADAmjKghGQEBYyIAAgATUMogghHoUjyAbgCCqEKQgEKTcqIAAIGXREAB6hE8wAkBgQaAANybjQANSMsmWAIVkAABgRoeQehICBDTIBMyyQAHqTIvqQCeQAAGXmUm4CSAAGQF0RRBuG4zAVCyQs+CIORAIAWRGYD0AELqQC+g8REDRAAEPEBEgLUBSQQsgPwC8yaoAanPxJuFoQCjcSAG4IALoJAkgbgbsFA4sReVixVc3Sy8zkb3bPCxF+5xLGKxaytrf8AMOWpfbHx7b4dh3isTXi7zlKpxK1Z7Zixaps2abdOlKhGwunTbCpidSFkOgCFkAGAAkDVEAoBYAgLoJAgA+BAZGXQklCZD0AYCSAICACSCDcJgAQpALqQFASQuwZQA2ADUCBIAhRoAACYQKQoAAABILoBAUQACEFjIogLAIqbjxKCozuCiCDLI0aEAZIaJAU0ABAM3LdN226Ks00aKB4eJs1WKuW5KpnKuJT/AJHzXaFVXarVualRTQ6+V7Z/8H39VFNdMVJNdGj4bt1TTw+vC3LfNTRet1UtTKlOY/Eqenh9nq6lxfOPaoaTa0R9lTRcxF5WsOuet+6lbt9EdPsz2awGL4Zg+J1XcRcuXKM6KWqaaXo1kp/E+ws4ajD2+SzZVFOrVK183uUn5lMNYow1ii1RmqVr1e7OWRDWqa9Cx4Mg0gRMqYFATBQBDUBBCAAAgfEARmTbMhWWjOxpkYEYgABoAAGgTzGoA0szSMpG0UcWJU4S9/Az8b7UU/13i8tWv9qP2W+pw13+B/A/HO1a5eO4jb2aW/8AKio6d2qbGNacx3f4nn2H9Ip6np1Uuizj6NlRab69Dy8O/pUvEk+h9n2dy4lcz1s/kj9Oozopfgj8x4D/ANYpSedWHR+mWvsaH+6vgZhZbZGUj0AyZNGSKbhEKgiFRCoo0jSMG1oBVqa2Mo0BUUyaAFehABioy9DVWsGHoBncALUitrMpDVIRpFCBRpaFItDSAblIAKFkABV1CQQAoAAoEgCyBkCgACCjYBAGVEKAE5kAFAeoABknYoEAHmAAgAGQACkA3ANEK3JAAAIGoYIUNSbFAEghQBAwCCDYrIygiFDCoTcu5AgQpABCk2Am4YDZBBJZzJ4lEeQYJAQaAADQhWZAN5E2LIYEAmCACFMgV6EK9CAQAgUY8ysjACPAhqfEDkBChR57hLqPxKBCgNgJzIUaBELJAFAAAnIAAABuADYzAFggAQAG4VZyIAAHqJMXbqtWqqqttAkziMulxLGK1bdql+1Vk+peF4SqxbqrrSVy45fgjpYOzViuIO7XNVFDlt7voe3sHn0/3nfP+l3KNsgR6QANlADyAACQBYCyBALIAIGo2GhAGgAKBGik3AAEASAQCk3AAQCAgAAAAAKiF0IBSFghRZJuWCbgVkKQAUaBBAsCAAKiFARkNWABCjYBQB7FCAAyCgTHxAEAAEGpYIBCFPP4nxW1w5Kjl7y/UpVEwkurA9BJtwlJ1cRj8Jg26cRiKKK/2Navcj47iPG8Tet1O9dbo1Vuh8tPu39ZPEu4y5f0qVFLyhNZ/iB91f7U4C04oou1vaYpn4v8DzsR2zazs2bVFEZ8yqqc/gfN2cB9+5fdS6U7kv1WsNWqbdqiXuwPbr7WcQrSdFUUPPmotU/8ng9ocZj+J4FfKLtV1W6uZZRBxV4+ul/a0Up5ZpZfic2KruLAuaFXK9qqUoXUqOpwPiGPt2HhrV273NE1clNbpWf/ACeo8bxBwlcu5Z/avPwPI4bcVGLuK3TKqpSeZ7U+nmBmjiHFbFx1279yid1XkzFzjvE7VTruYi82vvd5VC/E58ozaOriMVhLKfPdob6UuQrtWO1XEppSxOJbekVSo9T1sJ2uxiqppuVWb2ftUVpKqN86dz4qquu7iHXbtt0vLl5lMHfwWGuWlVeqfJR+9l7wP0rh3HMJxG87FFNy1diaabke0vBo9OT8ssY1VY/D02K2+W7S3Wsoz2P1P7z8wgikGgRSiehAAKyAQhojAzsZbNGQqBAAQqAgAEgUDSNIysjSCM3l9Dc/hfwPyHtRaV3tFVQ9K7dGf+E/YK1NFS60v4H5P2lX/wAw26utujP0aKPKrh/OSe9q2/dB49lReUbM9iumVjKuaJsr1iDxbT+lTncK+x7O1TxqzOc2XufqNjOxb/hR+U9nqo4zhU1k7Lz9GfqmGc4a0/3F8DJLlIyhgY2I9StEAggrIBCoFWgFNGUzQFWpoytjQBFIihFDGwCuOp5mWbqzZhgYKkQq1IraNIyaQRpFIlkaWoFNLUiKigAABrQkACgFQCQBuBQABQJAUAAFkEgu4QAAFJvBRuBCiCATOSgAAAAkIhWBABsBAWSAGIBAKyASQJACyKoCh6ERkDYATcbjYQAEEepYCsgpCoEKQgEKR5gGQAAyAAQSVmSgQuQAnwAGYEIaZGEQSABGQpHkAIhuNQIGNyACIuxCgRlZCKCUQmfUo5kagi1BBSyZ3KAAgKQLOxAABJZZAE9BuV6gKMhdSAUbCciEF2IXQgAoIUVsTmGQCkG5dADPC4hiLmKxKw9nSeXzO9xPFfJ8O6U/bq6HBwrDPm7+vXSkPPq5vOyP9u/hcNThbFNulzGrjVnOiFXiHeIiIxAWcvEgIoVEAFRHoAUEUDYANBJAL6jYhQAIUCAAAHqAQIJsGGUSZAABkKSQABCANwCijQbDcgBvMMgFkSTQANSkLIANjcFQ2CYABTnMehqSACgACyIECYADIMAC6kLqFANB8QABAgCsgUJsUmiAh8Z2treG4l3q0dunmPtHqfF9tvtrb3dpfFgfN/LsJivZ7ylN7VODLw9TSqs10VxpTl/M+ZvQ635nGqmtG0VH1aqxuHaqqt3HTMcqTf8A7HJW6Kkrl/CU007t+1V6Qj5WnFYimOW9Wv8AEzl+W4iPtbn+djA+ks3bSomjDRSnn7Ly/DN+QxeKTw1XPbuUUVrl5nSz5n5XiFmrlf8AmZh4u/U4rrqa8XIwPU4bVcoquV2qZcRFTg71vHYmmtLEK3TS96rlKj0R8xVdqrcNvyI629HAwPoMXibddyPlqVt/u1Nr4HGuKYKxKTvX09KalSkjweZ9SDA9d8cu0VVVYe1Zsz+zQpfqzheNv4qpO9dqrfizz5lI57OuoHu8KqavUPbmTP2dPOT8U4bncXg9z9qofNbpfWlfADazKTcoRVoQFAgmCkAbGTWZGBlmWaIFZLIEEEBSFAqCAGloaSIjSAVZ0teB+UdrKf65svfkSX4n6x5dD8r7XUxxbD1JT7FPxYIeJQs8bTVTphpXxPFtfaHt4fO9i6Ms8K0zxaFFazKj6bgL5eMYJpvOmpfE/WcL/ZbX8KPyTgba4tw+d20vxP1vCZ4W35GYWXKRm4MgZIaZIzkCMmxqCAZNINFQBamiJGoAq0BEaAFCKgBGUAcTMtG3qYqAwaRCrUg0kaSMm1KA0gEoKiimkTYoAAs5gQogAWQABQmEALIAAAoAIAAVhCSAUCSyBAABdSFIAAYACAggBCshAAGxVGQoCIAAICjcCAAgAm8lAQQoYEJuUkBQhSAQMr6hgSSF3JuECF8yNhQjfUuiMhFZNRtJIASAGwIQrJkVAnoXYAR6IFZJCnQkBsaBEIUm4VGQryIECbjYAQSA5AhJGaGYEkFiRFRRyrQpC7EaEJBVqAzgALNAR6soABDcaFAmwBQJoRl3DAngNNQAK9CAEFkg2BQA3LogIYu3abVt11uKUbPF4rfqu31h6G4TjL7zDnqX2VyxRTVxPiPO/s6Xn4Loe5TSqUkkklscGDwtGEsKinXWp9WdgJpU2xmfYVELIdUhFCEkADUgFAE9CgwgNgLoQbAAAXVAQagAAAADBNNQAYnMSQQB5jcoBggAhSEDUAAAAECOepRuUAARQDcFQKBAAuqIsigABsBQAAKtRACg1A3CBQAogUAQFIEQFAVCF3AGT5HtrT7NmrrQ1+J9e8z5ftpTOGw78Kl+KEI/J8RlcqXQ4dTsYpfTVeZ1mzQ2tDXQ46WbmAizCkxU8w6nqcbnVlVt56E9xNCAVx6jKGTYkEF8jsYfOtI66Rz2MqvED2cA+Wup7LM/acPVzYezVMzbpf4I/EsHVNT8j9q4fVzcOwtXWzR8EQdncpChFgAEAhQUNDJoyBIJBWQisgrIUAVCAI9Som7L0A0jaMI0mEag/K+2CjiNlx92P9T/AJn6otUfmHbNJY200s1P+4D5/BUqrF4hQ88NUjxKX7SPe4bS3xG7G9ipJHhW86174LA+k4N7PEuHt7VM/WsF/ZaD8k4RUlxDhj/7qX4n61gf7LT6r8TMK7LIaMgRkNMyBGWMgQAyokwyhVRoiKEVAI0gCG4AFJsUjA46tTFRurUxUBkq1IVEG0aTMmkBpFWpEVMo0WSFkBuAACZciFIoUajYIug3AKKAgBRJAUAABZG5CgWSATDApNwAKxJBuBZE5EDIAEiQEgak2KAkZAgFImAAAAAACBgAIBBsAABAZCkCoCsgAj1A3AEZWQAQACNEKSSoBkzb8AAAJuAJsUmwDQjYIBXoRBkCD0JJSACAgF3IWSAGQDMCEKTcobkZXqGyCCQJ8yjkKtSIu5loKkBoAKhJG8gACBRZzBNwBZkTkRsTmAbI3AI4YFkuxlFAoIPICiSblkATeWGSqpU0uqppUpS29gOtxDFfJsM3TPeVZU/zOjwrCVVP5TdT/cT+JxVVPieMdFEq3MS9ke3boVFFNNKilKEHCI5Lbp9Q16FJsyyHckSQqAAAgAaFAbEWhQBC+ZGALqh4h6icignInMnQAWQyLIBASQAWQySQKCQAhuJ8BvBICrIkg0ATDDY3JoBZzEskgCkkAIFIVAAAAAKFQoYCLHQKYIUAPAACgF8AoAwEBvOwAVUCbmpAhdSFQEBQBANxMgQMNEAM+b7ZL+rrFX77X4H0h8/2up5uD0PVq7+QH5Hi19K34nVjM7mNUXat8zqZpSaQSLG42AB06HG1ByNvqZaKjDjQB6hsKaBDUJEFOW03zHEctGqA9TA5XG94yP2nhL5uEYKrrZp+B+K4KeY/ZuBOeA4DOfoaSD0YzKjJogAEbKigAAZZojAjMtGiMKyQ0QAtSFEAQqEFQF2NJERpBFjM/NO2dLWLt5RnVH+Y/Sz857bKMRQ+ldfxQlYfM8NhcYrTetqpJnhW4prXge/gU/nVN05crPCqUXWujLCPd4bVy4vh1WkXk/L2j9d4fnhafNn4/hHFfD30vr/cj9f4d/ZF/EzENS7ZC+RGiomZCtk3AgKybEUWpUQslRUykUFA1qXRGVqakAVELIAj0LJlsDFWpmo1U8zFTzAy9TS1M7lRFbRpGVEGkEaWhpGdzS1KKajIyXYChAQARdyBakFKQAaQIUooGoQADcAAABQQpQG40KgICyQA0CkAEKNwEAAgSIEEKAAIGhSFYBkKiBUABEAAURgCQIAAAGiJJFAUgAhSATchQEQjZSQFZlsJGiSECPIpnUBoNpGwKDJt4j0IAIXQagZkMrIAMvMrIAZAPMIk5lIJkAAQA0QrIUHJGBIEEMGY8grnRSIGVVABOAikGwCi0GYBQA3I9QKAHmEMwCahQsZEAFDJJQAgg1AHm8TxVPIrFL5ub60fA7GOxPyazCzrqyR5/DMLVduvEXc1S8p3YcNS0zOyr0cDhlh8OlHtPOrzO0iFkOtYiIxABIn4ho3KtSACghQAzAAbyUgIKQblYBEAKBAJzQRQyAABJJ8AKQAKEKRhAPUZgAQs5mKqriuUqmlOndt6BWpAAQgE3AFWpAXQABsMgKIAAFiERuE2k34IJytI8ABegAAuwG4ApCoANgwALqyAC7AklkAWTJdALIEAKAgkBOYkEACQ2QAeN2oo5uCVvpcpfxR7B5naFKrgd99GnPTMI/HceovVdJOj5HpcQUXqjzoNCeocmoJHgEXoZbzNJZyZayKMvUkQajPQm+gEgepZ8BKIByUanHoboCvSwedaP2Ts6/6gwaW1Ee5s/G8D9qt5P2HszVzcAwz/AIl+JB65SFCKBoQCsgAFkjACoyFIwiNkBMyKoQ2IBWVaEks5AVG0YSNIo0fn3bel9/Qkvv1qfcfoOx8H22p5a6H/AN2pfggPkeHT890LOGmeFdyxFcR9Z/E97BZccszH1dfQ8PFJ/K7vXnfxFSXrYbKjAVaxiF8UfsHDP7M/Cpn49alYbB1La8vij9h4ZHyd+NRmFl3WTRFgjKjLJsaI0FZBSBEKQAXY1qjKNAVZFIigEaRCoARrIpHoBxPUzUbepirUCMqMlQG9za0MLU0gNbmkRFWQFNRkZKBom42AFQSzCBBQAUaBCgNyiAAAIBQAUAVkAu4EyAAA0ApNwABCgAQBMCsQQEAAANysyUANAAIAxJAIWSANwwQoSMwJIqCRoQIq1IxJE8wqhiSSAkmZdCBAhZzJOQVAwTYoELJGwh8AyCQGRBMkbzKKyCcyABOSIwQCFZGEQATkFQahkCKybAgDzEh5EKG5JKzLzIAjyAzKOVDcnwKZaaQWRBMgUepABQJgagCbAFDYokAQsZDYgF0IBuACZYIBdjFy4rVDrbUJGkzy+J4qnmVilzVukGL32Rl1L1dzG4pU06v/AEo9yzbVq3TRSskjrcPwzsWXVV9avNncDGlTH7T7lSFAdkJDmSgAAANISQAULIhQGwAADMFIINgIKJsEJAQGogbAI8QyDMAJBJAAq0IwIVsRmNQIAJAPMsEAEGxRAAbAAEVECyA0QJgBGQ0RSRKjYC7AaAChjYACwGAJqVEKAAY8gAA8SigaAgFggCgACIxIDCoQpNgB0ON08/BMWn+yn+KO+dTianhWK/8ATfxQH41xFfTVeZ5+mUHq8Wpi++rPMdO5plnUJdYLC3KlmFSDLUvyOXlyM1JJFRxaMmrNtGYzIJsQ1GYgKybt6mYOShZgehgvtKcj9c7KVc3ALSU+zXWvxPyPCpq5SqaXVU3CppUup+CP2Ds3gb/D+C2reJpdF2uqq46HrROifjkQewmVEG8BFKQoAhSAAwQCCChhWSFIQIE5gAGVeJJCA0ioi0NLUqNLQ+G7br2aW1peyf8AhPuJyPie3CXInH6yl/6WFh8bh21xvDxEOn8meLjqeXiOIWi72r4nsWmvnnDNzPLHxPJ4nHzpiNftKviK+iXoW2/m6zVlCur4n6/wlzhn5/kfj9L5eFUfxyj9e4O5w9WXR/gZhZemzJokFRkhogGYDRQBgoLqAKibFKKXciZSClIALBlmjNWgHG1mZbNGGBNzSMGkBtam0caNrxA0tTS1MmkBdyk3LuBdgNQBUFmyFIBUggUUqIANIEKAAIBZAAF1AZAKIkMSAAIUUBgBA0GgAgA3AAFZBAxsACBCgBsGTYAAQANBIYCSAhBWTUNkKG4AnMCCMwQCcxRqQKoYmCTIQIUgEehCsjyAEK9DIBhjYm4AhSPMoEDDAAgAbkepXqR6kCSB5ECBCvUhVHqCSAgANQI5DBGAJn1BZA5UUz4lyMtLsMiblKKCalkANAgAEBEWQBIAsAMiFJqALsTaR4sC6AaIzXVTboddX1UpYRw4q+sPYqr3jLzPN4bhleu1X680n7M7s6/0vE8a6W3TTM66I961bptUKilQllAcK51LZ+obGgHmHoA2BkAAGwAAqAzU4hvY0qk1KzRitTS41g4sJzKh01pymQdlADUANgCgNQAAegAEEELoAiAR6BBAAZAQr6DQgFkgJsAAC0AAr0JsABJ8AswLIQlAAAGBAWCAKFXEVNN+Cg0ABZ8AQoApNxsBQAA3AkqADYAANyU1KrNSa0KqFRAEVhAMgBZEKFWCAATyGgIAgAgA48RZ7/DXbMxz0Ok5AB+R9ouG4rA4lrE2aqJfs1R7NXkz550tn73ct271t271ui5betFdKqT9GfPY3sPwPFt1UWbmFqf9xXl7nKLlH5LBVqff4j9GyhfJeJ+l63+aOle/R1xOmhu1isJcq6S6fihkw+PM1Zo+kr7C9oKdMLaqX7t+n+Z1Md2V4xw/Dd/icKrdqUm+8pefoy5Hg1JT6Eag57mHqtU01VwudxSlm2fU8N/R/wAQx+EtYm5icPh6LlPNTTUqqqo8UB8h4CPDM/RrP6MrCad/i1yrqrdhL8W2e1hOwfZ/DJc+FrxNS+9fuNz6KETI/IKaKq6lRQnXU9KaVLZ9JwnsTxriLpreGeFsP9biPZy8KdWfrWDwOEwFPJg8JYw9L/urapn3HZ3z1GR4nAOzGA4DQq7S77FNRViK1n/hWyPb3KhOoAAshAqIAoCkCA0ACoQ1sZYEIakyQAwAAQ3AGjS1MpwaKjWx8Z24X9Hnbno+DPskfH9uaZwNWX3qH8QQ+EtZcVwlXi1+DPN4so4ricofOz1LajHYSrP68fgebxn/AKtiM/vfkhX01b27Vt/1TS4n2tz9a4E5wvhy0v8AA/JLcvg/hzdfA/WOzznBp550UP8AAzBL2iAFRHkAQAZZQwIQAClIVFFKRFILoWDJdgBlmjNWkgY3MPU03kYq1CoaWhl6mkEVanJSYWptaAXc0tDOxpAaWpSLUsgABoBVoNghsQUpEVFAoG4F8SkLoBAClAEKAK9CACk3KJAEKSIAAskAASAAIAKACAQskkBsUgArIAyAQAKaEKyBBkZdCAQhSaFAaEkAAxJGwAINwKCAgNwNgQqgZAEJJBGADIBOYEDA2AbEBCgNwQgDcE1AELoiATYagmhUCbgk7BVEgbkQIABGhAJIVzIpNfMAaBEihQaiQA3AQ0yAAAAJAkABJJAs5DoB5AJ2PJ4pj0n8msp1VvJx16HoYrEU4ay66nnsup5nDsL3t14itOJleLDlqTMzsh3eHYV4exNf2tWdX8juwTQbButYrGIIAAaB5gN+ADYN5jcACkzAFgwqeWuVubIyCgACgAoD4EkeoAAQBC6kARZIPABQBBoIgKTMAGQoE3AACABIDyIajMgAAACbl3D0Am5SIoFAWYCqPACQgtCyICAACZAsAmZUAAAFgm5dhGZQEZEBBdgAAiCwQqCoCkAmQKSQiAAAyFkgUABAiRAzAA62PwNriWAvYO9KouKOZfdezO0Cj4nh3YvGWMZUsZfsPCpynRnU/Lofa00KmlU0pKlKElsilCKkaRlZGkBSkKgKNh8AAKiFkqABUBAJAUDEkCLBk1BAMtENEIqbDYDUAVGSlFNLUhQLB8n23U8NuONqfiz6w+X7bKeFXspiml/6gj4G1PfYR7d6l+DPO48muL3pUJw/wR6lijmWGfS9TnJ5vaFJcTqfWmn4Cqz7clrPgjbTyq95+qdmm3gLb/7VDPy3Crm4O1ObevQ/UOy7T4fajNO1SZhZe+IAKiNSRlZAIRlEAZ3G5RAAoQCKUhQoUIADNWhozUBx7mHqbbMPUDJpE3NICo2vMyjQGja0MG0BVmIhhMasCiQALoAFoRVCYWgRUVFIioCghQLoQAABOYKKACCvQgG5QAAAAAJDIXUBAggIA2AkACF1KBWZLORAIyshFN4BAVAaAmwUz1DBCIjRNysjKICyRsBI1IHmA3zIWSbARlTIJAqYeRJEyAEkyJIAj8ytkmWAgm5SAGQr0MzIBiR4E2CBAApqQpADIVuSAGQEAPwJtIG4EkubRBIAbggFnUnN5BEA5k4ZZMp5lINRkCFCmoKyAUAFGSyCAUlRYI8wMsqeZeWBBBWxMZ7A8vieNdLeHtS6o9pL4FZvaKxl1Wq+I8Rh8yopenRHu0UU0UqmlJJKDq4HDfJ7KdX2lWdR2/UMadZiMz7lRA28QHUgAAABoA3CAAQNg1kOgFZCogFSHkyF1ABwAgD8cwQAWBsQoBk3A1CG6DAACCTmUKMmYAQ3AygICAAAC6kgABuGgAQ9QADAAhfEhYAupSIoU2AARQgAAAAFIUKsAaEjIIogBgGBBAKAAAAAAaaAKg1ACJAAAEKGFAsyAAI8SwABSehQAG5WEEVERpAVFIUClepAABQUNgVBogELAjIqICwAIQ1BArJINGYIIC7hgZgu4KgKirUhSi7HzPbSn+p8Rt9Gv9yPp0fO9sM+DYhQn9C8n5oD4HB0ThsO+l6ls8vtHTHFNNaKWexwz2sDZevtJ/ieR2mT+dc9O7pJX2S7HDqXXwyNM3mfpPZX/p1hf9pH5zwdKrha39pn6J2VqXyW2k1lbj8TMe5WfT6MAGkQRmNcgBAUMDLQKNGAgAJFAoKQIAAQakxVob2M1AcbRxvU5GYeoVDSRk2gKtTZhPM3uBTSMo2tAKgEALGQgTIQAogEFjIEBRcykTLuBSk8CoAAGAKjJQBSFkB4AABsACgAJIGpACgACANhIYAmwAADQAAGQgAakANgbgKhCiQiEkr0MgAxJGyhuEA9SCeMkDAUIAyoCcyAKpCIuRER6CQQoE2L4kAN5eBNykAjEAAQAACAAR6gPzAEIyvQjAjIaZkASS+hAAEwQBuJ8APQDlSKmRZsEGgRFnMCggehVWfgWXEkBBSPJDYTBQHmC6gRvIepYMtwm3oBw4rEU2LUyuZ6I87A4ZX8S79abppcpvdnDiHVjcbyp+y3CS6HtWratWqaKVCSDhGdS+fqHIC6EDuugCAAAAAAAKgQCsiZJzAF2GwkANSog2IKNSFKIANQCyLJAEXdEyAAMANhQMayTcIZgDUAyArAaiCFAaEKTbQABuAoAQIpCjYANRAApSbFChSIoQAegAsEKyAUIbF3CgQAQAG4AhQAAADYbAAAXoQCAoAgY3CQEDDDyCmoBQJsI9xSgQFAQGoGwA0iIoFKTYoFEAoAAoQAAVdAiAAAABCkAhk0QCAMgApAtQNLxL4EkqQFPC7U0c/CcRT1s1r4HunkcfXNgql1oqX4FH5/w2mcHafjP4njdqcuJUNrJ2ln6s+hwlrusPat9P5ng9qlOPtf+n+bM19rLscD/wClUdXXUff9lH9BQs/qv4nwHA5XDEplquo+97KfZKX+0SPcrPp9SZKTc2yFIN4AAqGpBloFgBEKAVQoYAbAskIgZq0NbGKtArDyMPU08zDYA0tTKcs2gqo2jG5rcI2jSMGloBpAhQBfMg3CqWCAiKVEBRSpkkoFGQCYFkQQsgAABYAYkoaAAAQpAGwAIABJAoAYBkDABkAcgCkAFIARUYAAMmwDkISQDQKhGUgRAAwEkAAfAk5jwIVQTlLBkIAACPIIaieoFyEETyKBCFJ6AGQr6kAMhWQCCAFoBBAGgE3IV6GQAaA3AhCskEUZNgTUIACSiD0G4nwQHN/5kVakRYIBSbACjL1IIKKWTKzKwKhJNhuRVQgQCinm8Uxqs09zS3z1LONkd69eps2qrlThJHiYa28fjaqq1zULNyHHVt/5j3Lt8MwtVKd+5PNUsk9kemRKFCKHSlYrGIXUhCvXINAATzAuoI3mJ8QKVGSgIIWRqBNABuA0KBqAKtDJSBOQCABrLUAbZlAEKAYJuAgNgAKyBajxAAMQAYEgKhUQsgIJsBqwA2AQCCAuoQEAAAQoVpAiKgLAACLqICAU1A8hIDzNIzsagAQrIA+IaACAAALMbAb+AAF2IAGiKAqBgFQ0EAsAZBYIQC6gBQLUrAAABCAw2CgUhSClTgyjS1ApSFAFIAKAAJqVj4gANRuABCkAkEKzIAEbGqALOQNABpeJYMouwGkeZxtThPHP4HpHn8aU4F+vwA+IcKtLPJnzfav2sVh4eTtv4n01z7ReZ832rX9IsfwtT6kp7WXNwTLhNE695Ufddlfs6YnJ1I+F4Llwi3nm66mfcdlnC1+85Mx7lZ9PrNARMN5nRgAkSRTcpkoASAALJGJAoICigmxZAj0MVM28zFRBh6GGaeniYAJm0YXgaWhFbWpswnnkaRUaRozuWZAqKQoFBCrUiqtC6E0AQAKUVCCBMDRSFQAqIALuCepZArIAwLJBIAsEEkAoIWQAIABZJIAPMQBJARPAAobgSCAJyIPMBsQuhNgDeQAYE1QYRAqArMgFoRlZmeoRSATADxIGgVUeTETkyp6k1YRdzOxdybACPMuiI9AIipkWoQF2IwAIwAAZBsQCsyVkAAbAghC5EKI8yalI2ADUE0I9dABNSk3ANACSCFIJA5huRMuwAuhmCplFkgbyEkFWgJ5lKG3iBOQkCzkJy1gydPiOMWGsctOddW3gEtMRGZdDiWIuYzE02LLi2nC/efU9XCYWnC2FSs6tW/E6HCbFVTeJuLN/V8j10w56df8A1KgiZQ7ESQAAAXUAsxuToAKB5EAo2AAATmABSF1AAm5SBIAKA0BABSbAC6kAkIAZEAsjciKACIWAA3zIAoBuUIg3yACjzGwEgRFWhAEPApCgIAG4VUUhfIAUIACwIAAZNgahFgE2KBYIkUAQMpAEANgAAALsETcasCwNQwFQsDUhUUEKBHoQMEFAAURdwAgBGYaADRAAILBPUAaBNihGgAFUplFAoCIBWyFZALqJIAikACo3kQrky8wJGQ3GwkAEsxKAFKkQAaPP4upwNXx9DvpnS4qpwNX/AJsB8PcyurzPnu1ii7h2ujPob6+l9Tw+11MvDuNnn6IlfaycHpa4TabTXM217z7TstVt+9+R8dwmmOD2IWs/Fn1/ZiVcq6cy+BK/5ST6fYIjCBtAkleo0IJuagzOeRQE5jYgKKXIkgCyCZAgomSFKDOOt5G5yOOsgy9DD1NPQwwCNownJpaEVunU0ZRoo15mjKzZpuAilMooFKZTLJFa2G5ExuBQQSVFKmZ2LSBspkoVWQAIFIUooIUANACAAQC7EAAFggAMgAABkAokgIAEkAMblZNQoBoGBG+gkmwnIISAGBNxIIFGyDcjzKgQpGRQAblRBuCBV1IXQm4RCMu3kQCAEApZRCAXchZIADJMIagCJZh5jwADXcMgDQjKzLZA3Iy6kYEAb6EbKDSIVuSMCSVECIBqDHoWfIDlG5E8w2BZkIACiCD1ApZM6Ao0iAjcbwBm5cptUOqppI8NqrHY6JbU5t9BxHE3MTf7uhvlmKYWp6eAwiw1lc2dyr6zDhP/ACWxHqHbopVFCSWSRpEKg9AUg3QFZAAKx4ECYF3CfgNCMCorgkgCgDQgEAKLuCF1QAqIFmAAAAAbAPAaAAGPQZepAikAAAAANAEgBZyIAqjUgCA0AABEG4UZRBAKCFgIDcDUKuxSFAFRC7AUAbhCJBX0ImFUABFDDzIBZJvoVjQCAb5gBEADUBuUhdygQAAAAALBAIAJIKCFCnqUhQIUngXcIEKQClRkpRdykRSCgTmAKAAKANAD1AEgAEJAbDUkhgQjZdiPMCBhkCgQLIRZBCgWTqcTU4Gs7Z1OIKcFcQHw1/7TQ8Xtcot4dtqfDpB7eIXt+48jtdTNjC1zEPX3ma+1ThtPJwjDUtbbLxZ9X2af0tX8SPmMJS6MDbpdUxqz6Ts44xNS8afiSvtZ9Ps0CbFOjIybAAEUiyKQCAalADdAgFIUBIBAKzjqNvQ42Bh6GDbeRxvMCpm9jCNLQit0mvQzToaWpUap1NSYWuZoDSBABpFRkskVSyQAVmc5LuVFFKZKEaBChVAAQLJABQAAKQAANhqACQAAEDzAAhQIANwAEkIACYAAEAbh6EZZyAhNyzkQAAGFCalkyAIWSPMqICyQCbAuxNwEk0G4bkBsR5ggDwDBAHiNSCQAIAKyAgFJIkACfyG42AAEIHmHoNTLAELJAqbCQSQikkEAEAQBFMmpQHINyJ5DUClICik8AVgBuReIILqdLiONow1CtpvnqUZbHauXFatuup5I8G1RVjsc6qphuX4FctS0x+se5dzheGqqfym6vChPZHq6GLdKooVK0Sg0nkG6UisYhoEmSwGwDYjQGtQjKeZfiBUCCYAoJuWQEFRNgBfIJ9SeIbAoJnJVIDQs5EAFkTAQ2APUakKtAAG5ACALqAIBsECkKFNSF0IAmAmEAAEyMpAAABIHiRbhAAoUJuUgRQFmAGoAAsl3IihVLoQEFCyAyKA3KAgiohUAHmAAIWSagAWCFBABaAACsggAACQJAASQCbsFEgNyogA1JAgFCyQrCBNwABSACmjCNAXQpCgNS+BCgC6kCyApC6EAuoIAKQEzAPQyVkYCSAgGkIICi/EskAFOvjlODu+R2JODG/2S55EHwl/WdzqcbtK7ZsU1Uzo1kdvEZ1GOJKbNhzsY9K6dFKpswlkj3Oz1UYp+nxPF/Vs9fs+4xj3yXxFfa2fcDqTzKbZAAUMikQAAbEgCggIKXyMlAskAnwAjOOo5GcdWoGHoYZqow2FVM2tDCNbEG0aWphGio2mUytTQFWaKmSQBSrMytDRFWSyRAIoItCzmVQ0jJQjRUZRUwKBAAoIANSQCQKCAC6CcyABuWSCQBJkAAGwEAZAQgo2I2JAbgACkBJCgYIECP8QQCjUgASRvIplsqrJGQBFImA3AEYJICgDIEVkAYCSAnUBoQEAskkE3AuwIJkCkDIBfIjYI2BWxJCAUyykIBCt6GW5AskEkAEnqAAlEG+wkKkl9xJEsDlkpNyhFkskQ0ZRWFqRBPUC+hJKjpcQxlOGtOmU7lSyQS1oiMy6ePv1YrELD2moTjXVnoYXC04a0qU5e9XU6HCcK88RcWb+rPxPX0Qc9Ouf3kQzAYdlBABQJQ0AFJqwBc4Akm8AXQsE8igN0NBkMwAkBgEBIQApCoCggABBF1AmgBQA1ICAACoFJmNgHiJAAbgAKeQCAAEKEQFZAqrQhdyZMCiSalkIAQNwBUTQAUpNCgVABZBVKibAIoJJpIKkFSACCDAAANdBoBGC6k3ABMAAExGYAaMAAAQFF1IAQGQDYCzkCFCiKEsxEBAAAMwAABCyBSyZNAEaIgBdQAUUEKA1GoIQUAAOo0BADIysyBGQrABaiMwVACoEAqODFf2W5/Cc5w4lf0a515WB8JiNTj4g5w1npDN4h5t+LOLHZ4KyzEtOrVV9G/M9Ps/Wnjkl+z+Z5Kc23melwJ8uOp8UK+yX6EtBoyJmtDbIyFkgABsFE/ADYbgAQu4D0LsZKQC6EkAGcdRt6HHUBiow9TdRxsC0s2YRrYDdOmZpGFoapA2jSMLIoGik1EwBUVMymWcwLORSAK0UiIEaLOxAmBpF2IhOqAoEiQBdySANSQhUUWQQEANhvMgFEgaABoQsgQFZNQIAAI9QAAzLqQEDUSCACNlehAICACsjeY2IFUj1BGADIAgJBCgAQKNhkDCABAoGgQARgywigehkDQkjzyEgH5kTGwkATcMm4CcwQskAIgkCmHoVsj1AgLGRABCzmTMAyLQMnxAD0I5gQ/wDxlV2F5jIk5FAmpQTOdAjUkCyRNEQYxF+nD2ncq0Wi6nh2LVXEMbz3JhOalt5FxmMqxV90Wp5E4R6uCwyw1hL7z+syvPM8l/j1Ds0rlpSSSS6GvgQSR6ArZJa8xJVC/Am4AqLOZJ2AQ3KQJwFXYpGJAsjYkyALPgVkWoAoJuWcwAJJZAFRkuoFkeBC6EAbgFDIfAPUANgmCAVsSBIQADAIhQAQJOYAoAAAEgKpCgCFEDQIDYF0AgAAoIUAaMpZGgoVE9C7gCkKAKTcoQKiFgKE2KR6BCQAAgbhgCAFjcogKIAgeRdCEDQhWNgJqVkHkBCkKgBSFCrJAwAAAQAACSFQ3AFWQKBdoYJMooFQBUBNyggFkBaFjIBsQpAG0ASGBDL1NGdwBA1CAFgELr4ANQVkAbGL/wBhc/hZszdX0Vf8L+BUfAYrxW7OPFf9PtOdzkxait65NnHiM+H2/Mw06VCm3Ud7g7/p9E+J0KM1UjvcK/ttDj1JHsl+iUvJdTRijOhPwNI2ijYhZAg2gCQDIAUAEGAGxC6kApJBUG8jiqORnHVqRWKmYbk1VkYYVTZxo3sQbRpGVoaRUaRTKNJgVFkytRMFGimUy7kVSpkTKtQiyCZADWxTKNIC7jcIIBJSDqBSmS7gUbiCSBSzkQABsPiJAPQSSMwEVh6DUSFSRuBACSDcAMgyDcgAAAJDJogDeZGxnAYEIAAJuNwFGyNgj1KiyQkhsCzkQgCqTMCQgTcAKEEgIME3JIVWQrIwiNyTUTkQCsZEAAhXoQAQNyTYCggIAkTmJAgDeY1AgDyIAfUmoeYmAqCQ9SAJHMyFA5ka2OOlm8yioEKA9DpcRxNNmxyz7VWSSO5VUqaW6nEZs+drd3iGOq5XCbyjoHHVtiMR7l2OGYfvbveNJUU+G57Rx2bVNm3TRTojlJnLWnTbXCIsEfmGw6D6AbCehQA2JIGgiSJ0A1I1JuFqBrUIyUCyNiFkAUhQAzAAAk+BQGxZIVAPUDQbACsgkA/wBUJAhcyFzAhQAGgBCoFICAVEKA3EBDYAAGACIXcAPAACohUAIXQACTkUEApoiKBdkCdChVQCAQKSDSCmo3A3ApBoN2ENxGYGwEgF0I0UAkBMACSSW2CCyhkCAUehABSfErIFQqACLAJ6FzCgACBWQBQDYANwGAigFQF3L5GSgUAFFAKQF1AAAAgAblggEbMvU08ibMAzJSAXQEBRRuAAJWvYq8mUVZ0VeTA/PsZ9pVH7TOO6p4fR/EcmMUXK+nMzFc/Nq68xhXQoXtVLyO5w3+2W11cHUpX0jfgdnAVRi7TX7SMx7WfT9GtfZ0x0RyTkcVlzaof7qOQ6MkwJGhCgCSWSBqQNiSgNySWAEywQs5AAmWSaMBUziq1ORnHUBx1GGzdRgyqmzC1NBG1oaMp5GtSjSeRpGVoVACsIhRpAi1E5kG1oNyFkCghQKWYIUCgLQACrUjYArBAmBoLMgA0EyACkDAF3EhEbAE1YCYFlyEQAIIikAEehZyJOQAEBBQ9CEmUFJkEkBBkYeoCpuNgJAk9CMskehRJzLoQNhAE3E7gNwJImFAQABIJuEVED0IBZIySJAMhZIAkgb3IBSDfwJMsCtk0BALoQDUgSSSkADYamWBSBsgAQNVmQoTJPgVv3dSfAgTJMwWPFhW6H4nIcFD32OVPIDfqVaGTjv3qbFqqttZaJ7lSZxGXS4tjKbNKsU1Pnq2XQcKwrtWndqUVV6eCOng7DxuNqvXG6ks6unke6llGwcaRunfKh6AB3AySNwLtmQSADeQA0ABPMTCG4F1EkKEXUmgRdyKpVBkpRSkKAJqC5sCFkBAMh6hF0AAAAUhQGbYAAi0KIAAAAIBY2IEAWABIjMFEAQupCsCDVjcoE3gFgARAsZAAGBELIABBYyAg2KEsgBVoSPAqUACpEEw1rmFUo1LuAKkTQoQAKgAeoAE1YNPQgEIVkChGGQIQEisFELAAEzBdyEFgkFEhUBR4BACAFEhqABSLwKQACyQIAagoZlIigaQCBBRuNAUUplamiCskgAH5kZQwGhCkKIAQBkQo0AgAAFJAApHmmNy7oD8+x6+mryj22cdX/AE6rwqOfHpfKby6XH8Tha/q+55mFdCnVmsBc/p1NKalXERL230g6Vm93fG+75lDrocMke1l+s4dzYo/hRyHBhX/Rrf8ACc5tkBB6lAE+IABgSBCySQBQQoQKTYZQRUZx1HK9DjYHFUZZqowyCrJmzCNxpAVpPI0jKNoqNLQqM7GtUAEhBgQv8yFA1Ikk5l3AslMl3A0VGdipBWgSchOYRSyZ2AF3LK3MlWgFksmSgWQQAXMpAALJBMhEAG4ADMgUAIBSDcgFZBqCBA2RNgFCNkGwFZJINwKQSRsARsBsogBAABAAAADQgyQCSASAI2CbhFI9MiSEBSAgBsajcgB6EmCxmIAjEggFIWczIFJMhknzIKRy9BoSQA3JuJAsmXpmG8oyElCSbE8wmA1QJME5vIirbqla5HMnB0cHc7zD0VrelNHdpeRIlqYV3aafrVQeFjsZcxuJVmy3yJxktTucTuumjuqGk6s6n0McJwypod10tZxTPxK8+pM3tsq9DBYZYbD00b/e8zssxTpmaeYdojEYJKiACasoZAKQDUoAn4llwAnILQhZAvmCT1GcgUpkpBqSpmUy+RRdzRmQmBoEKALqQbgAGFsEUBoZgCrwINwq5AQVKEBAUAAI8SgCFARCsizZYAAhYCpuNwAiPWS6gBRAAAUbkAsZjzACAEQAKCFCqRSpzBQAACKXcklAu42CAFGhC6sBsWCSAKyB+AAhAAqAagAAFoAAAQgdBsAAG4iQqMoAAAQA3QAAs5BkKBNQ8gNgh0ABQLuiI1qgBpGUUgpVqQqAqA0EAAAsgD8gAgJIKyAGQAohCsm5AAZALmATcoo3QiQs2EfB8TUY3EKP1jOBOcBeXRnZ4pPzjil/3GcFv+xXpWhifbTz19ZeR5Fyvk7Q26utVC9D1k80/A8PG1cvG7dWyro+JK+yX7Lgs8JZf7qOxJ1eHvmwFl7Ok7J0QIAA2GpAAGoYAhQCB4lyIALMCQxAEehxybZh6gcdRl6mnqZZFVGpMLU1uBtMpldDSKjSZdiQANAgkCgSJAoInBQLuVMyigaTKZnIAbKZkLzApSIAUu5ABSk0AFBABZyItZAeYFKtDMhAabggABjYEABAgAMrJAEewBCBuRsEKAkhAq7EkNkASScyyQgSGQgGtCMkiQLuQMklF0DMggP4BghRfEzmUmZA2GqI2SQKJJ5kbAsgk+8FRTJSNgJHqQbAUzuJ2DAEnMhNoA0yPwIR6kGjIeZNgLoQj1EwBXoRz5iepluE29EBpmZMVPmU05oqeWZRqSQhMsZEV5PAr3e8NtS/apUM9S/iqcNYquVPTRdWfMdm7/K7llvxUs9LH3Kbl2hTPLol16nPTnMGvfZHwYem9j8S3cXstzUe/bppotqmlQlojzeG0d1bbqzqqzeWh6KfgdGNKm2Mz7ly6DUiYDos7DUepPIorJOUiSasiE6DUEzKLoTcDMCyQkiPQCyXxJIYGk5RU4MT4FnqEbkbGUyyFaKRFAoAAoCAF0CECCIDcFKIaRIKtAJHQoEACyQoEKNwFAB4AFroAAhuAHmFQJiMwEBuAFC7kKEIIVIRmAALoFJBC7BAeQGYAuxAswpBQAi7FJsEFa2G5EUIBF1HkUV/gTUasAHoRspkgMPUMgABLcrAgGw3ADcdS6FEABBYIAAADChF1KxAQBCrIKFggAAABoAkGioFQ0CApUyLIoFLuRFXiQCr3EKihoNwCBqAChqQpNwBk1sRgRkK2TQgMJSgSQLsGpACBCjco+G4tTy8UxSX94zr2v7NiF+6drjNP9cYqNOefwOtaadm/wDwmJaedujwOItri1MarlZ79ObR4HF5o4ovKkV9kv2HhVXNwyw/3Tunm8Dq5uD4d6eyeibZCFCAm4LoQKBlQAjGxHkKs1ABNNSimLcJQbAF0JuAIzjZyPM43mQYebM7mnqYepFVLM1uiJZl3A1JpGSlRtAhdQAQJmBZKQAXUpCyBQSSgUskQ1AslTItAgNeRTPgUC7Fki1AFT6lMlAJiZBNwNSGQABICAoIM5AoRJIgLIWYnMgFbINhoQJINCANyNlbzIFRkL6kfmERichuTzCjZHkUjYDQgIACXiBPiA3J6gjQF1GhNwAJuSdgBW8yNgkgNiNlkgASQMAJI2ALuR5kARZgm43IVTQmw8yEQGgIABNSehRWyDYbASRI1JICchUk1AknjsQZS5FCDexXqZakDFNzODck5VrGZfQK+L4VauUXHeTiVC8T3sDhu9ud7czW3ieW79GDwtFNNCdNMZdT0sJ2jwmKqoprtvDPJZtOn37HKuKxhiI5rb59PdtUpJzmchihzRTUs6alKa0ZywdIl2RNz4G08zKUSaWhUWcggTIqBmWaemplvQiLqyN5aEYkCvIkhEfiBX1E5ghRZgqcmXmX4AXKSpmJNeARpFRlMsgbL8TKcmkBoFQSAFgF2AhUIKBNwNywAARQqT4gpEggUAB5gDfUCxkQrIAQ2EDcAAAoBsAAgsEAAhQAGgCG43AAqAGoAbjYAUjAAoWYAFKiSgBdipmSgaQkzMlAuwIVASBAJIEYKQAUmRdSiAMAAEywA0IXTUhBWQAABoAoQugYEKhAgIagIbAEsiFAApAUUepCogpQhsBUsikLsBVqCAC5gDzKAnIMkkDYEBRSMEAE6gbkCCF3IUCc1KedSOK9XVTlojhqrTp8TMyOzVdo5frKTNN+mc/ejp13IT8jisq5Sk6m89jO6Vw8HjX/AFfEtRDqXwOpY+reX7p3OMf9UvOP2fgdOyk3dUfdZR59Kc+rPn+N/wDUluuRH0NNL5n5nz3HcuJZ5PkQr7Jfq/Zuvn4DhqvDqeseJ2Uq5+z2HacrP8j2zbIH8SSCKAhSoDMgANgSQKuSKZkswBQQEEq0ONm6tDjYGWzMlZlkVpRJdzKZdwNyVGTSKjZTJZyYAEkZAVFIvwCA0tQQoFKiIsgFqWPAiKBUCF0Aq0KsyBgUupCoCwCFgCRG5ZyJmAA3AWYFEEAFkeQJogBFqUaABJNgALqyCMgDIPgTUAybFZGBAybgKhCkIBA9QwINSAAQo1AgKzIFkjA1AjZHqWCABsQmrArICAWSSCMBqJkmg8tCiskidiSRFbJPiQj10KLsQBkAMPQzOZVXT1I3sNwAZJDzJAQ3IxOpHoAf4gSQgr1MlkkABl0IzE+IlXxnEsrltLSDobvyAPLf/Jv8X/qh2eGYnEW8S6bd+7TTllTW0j73C1VVWKW6m21q2AdaulnaWhun8wDo5nUj1AKjO5WAEZf5kWnqAWUNmHoAQFqxsgAircMAqiGwARUV/WYAGl+RyLQAgtJtaABF2GzAKq/dHXzAIqbooBUa2M7MADS0MvYAK0GAEFoNmAQTYIA1Ar+qQAhJuNwBJBSTcAC7B6gBR6l3XmAAZNwAh0LsAFTcuwAQ6BgEUKgCgGAEN0NwCisAADTAIhu/MIALItQ9fQAomxEAQFqNgACI/wAgCil39QAD0GwAVGR6AEQ6lAAm4QAArAALQMAAHsAAp0KAAQ3AALRGgCi7ml+QBA2KAER7DdgFUZNwCCdSdQCoL8w9QAqfeC1AID19DL3AKjhxP1Dq2dGAYs1CXdGVaIAyPnuM/wDVLvlT8DpWfr3P4QCyOjR9arzR85x//qa/gQAr/kT6fqHZD/8Ajlj+J/ke6tUAdJZUmwBBNyvUAqo9CdfIABugwAib+pVqAFhUHqARJYZx1ABYYZOgBmVVaou4BRvdF2ALAbo1uAVFRlAAVfVQW4BBrcu4AFWnqXoAAWw3ACNdBt6gBV2RXqAIRXqVaMAKhXsAUHqZAIg/q+pQAKtxv6ABRakf1QAD1CAAytGaQAEp1HQAkDK0K9QCjI2QBFTYj+qAUZFQAQehl6+gAX6TcdQCInUbABUeqAABk6AFgR6B7AEURnqAIRNgwAI9PUmzAAuyIwCwGxGAREeoWrAAmyC0ACsjcAqI9S7gCVRaPyJugCIj38yAFBhb+YBBl6ehHsABiswA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6" name="Paveikslėlis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3465" y="160338"/>
            <a:ext cx="5031825" cy="2730415"/>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grpSp>
        <p:nvGrpSpPr>
          <p:cNvPr id="14" name="Grupė 13">
            <a:extLst>
              <a:ext uri="{FF2B5EF4-FFF2-40B4-BE49-F238E27FC236}">
                <a16:creationId xmlns:a16="http://schemas.microsoft.com/office/drawing/2014/main" id="{B11CDD88-6B1B-79A8-E6F1-F3BBECB69BF2}"/>
              </a:ext>
            </a:extLst>
          </p:cNvPr>
          <p:cNvGrpSpPr/>
          <p:nvPr/>
        </p:nvGrpSpPr>
        <p:grpSpPr>
          <a:xfrm>
            <a:off x="155576" y="276849"/>
            <a:ext cx="5821959" cy="1248696"/>
            <a:chOff x="155576" y="276849"/>
            <a:chExt cx="5821959" cy="1248696"/>
          </a:xfrm>
        </p:grpSpPr>
        <p:sp>
          <p:nvSpPr>
            <p:cNvPr id="10" name="Stačiakampis: suapvalinti kampai 9">
              <a:extLst>
                <a:ext uri="{FF2B5EF4-FFF2-40B4-BE49-F238E27FC236}">
                  <a16:creationId xmlns:a16="http://schemas.microsoft.com/office/drawing/2014/main" id="{123F4A14-28BB-F7B4-0A70-0057D231975D}"/>
                </a:ext>
              </a:extLst>
            </p:cNvPr>
            <p:cNvSpPr/>
            <p:nvPr/>
          </p:nvSpPr>
          <p:spPr>
            <a:xfrm>
              <a:off x="155576" y="276849"/>
              <a:ext cx="5330826"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TextBox 10">
              <a:extLst>
                <a:ext uri="{FF2B5EF4-FFF2-40B4-BE49-F238E27FC236}">
                  <a16:creationId xmlns:a16="http://schemas.microsoft.com/office/drawing/2014/main" id="{1DAA4D07-FDA3-77FF-5719-72C9474B6D99}"/>
                </a:ext>
              </a:extLst>
            </p:cNvPr>
            <p:cNvSpPr txBox="1"/>
            <p:nvPr/>
          </p:nvSpPr>
          <p:spPr>
            <a:xfrm>
              <a:off x="646710" y="437434"/>
              <a:ext cx="5330825" cy="923330"/>
            </a:xfrm>
            <a:prstGeom prst="rect">
              <a:avLst/>
            </a:prstGeom>
            <a:noFill/>
          </p:spPr>
          <p:txBody>
            <a:bodyPr wrap="square" rtlCol="0">
              <a:spAutoFit/>
            </a:bodyPr>
            <a:lstStyle/>
            <a:p>
              <a:r>
                <a:rPr lang="lt-LT" sz="5400" b="1" dirty="0">
                  <a:solidFill>
                    <a:schemeClr val="tx2">
                      <a:lumMod val="50000"/>
                    </a:schemeClr>
                  </a:solidFill>
                </a:rPr>
                <a:t>TYRIMO EIGA</a:t>
              </a:r>
            </a:p>
          </p:txBody>
        </p:sp>
      </p:grpSp>
      <p:sp>
        <p:nvSpPr>
          <p:cNvPr id="12" name="Stačiakampis 11">
            <a:extLst>
              <a:ext uri="{FF2B5EF4-FFF2-40B4-BE49-F238E27FC236}">
                <a16:creationId xmlns:a16="http://schemas.microsoft.com/office/drawing/2014/main" id="{EDC6AE8C-4829-D240-B520-6670D6A58080}"/>
              </a:ext>
            </a:extLst>
          </p:cNvPr>
          <p:cNvSpPr/>
          <p:nvPr/>
        </p:nvSpPr>
        <p:spPr>
          <a:xfrm>
            <a:off x="155575" y="1936954"/>
            <a:ext cx="5399651" cy="4726951"/>
          </a:xfrm>
          <a:prstGeom prst="rect">
            <a:avLst/>
          </a:prstGeom>
          <a:solidFill>
            <a:schemeClr val="accent1">
              <a:lumMod val="40000"/>
              <a:lumOff val="6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TextBox 12">
            <a:extLst>
              <a:ext uri="{FF2B5EF4-FFF2-40B4-BE49-F238E27FC236}">
                <a16:creationId xmlns:a16="http://schemas.microsoft.com/office/drawing/2014/main" id="{51467BD4-5AB7-0942-0CC9-17260AF0C52E}"/>
              </a:ext>
            </a:extLst>
          </p:cNvPr>
          <p:cNvSpPr txBox="1"/>
          <p:nvPr/>
        </p:nvSpPr>
        <p:spPr>
          <a:xfrm>
            <a:off x="189987" y="2231922"/>
            <a:ext cx="5330826" cy="4431983"/>
          </a:xfrm>
          <a:prstGeom prst="rect">
            <a:avLst/>
          </a:prstGeom>
          <a:noFill/>
        </p:spPr>
        <p:txBody>
          <a:bodyPr wrap="square" rtlCol="0">
            <a:spAutoFit/>
          </a:bodyPr>
          <a:lstStyle/>
          <a:p>
            <a:pPr algn="ctr"/>
            <a:r>
              <a:rPr lang="lt-LT" sz="2400" dirty="0">
                <a:latin typeface="Arial" panose="020B0604020202020204" pitchFamily="34" charset="0"/>
                <a:cs typeface="Arial" pitchFamily="34" charset="0"/>
              </a:rPr>
              <a:t>Atlikome bandymą su nekilnojamu, kilnojamu skridiniu, skrysčiais. </a:t>
            </a:r>
          </a:p>
          <a:p>
            <a:pPr algn="ctr"/>
            <a:r>
              <a:rPr lang="lt-LT" sz="2400" dirty="0">
                <a:latin typeface="Arial" panose="020B0604020202020204" pitchFamily="34" charset="0"/>
                <a:cs typeface="Arial" pitchFamily="34" charset="0"/>
              </a:rPr>
              <a:t>Bandyme su nekilnojamu skridiniu jėgos ne laimėjome, tik pakeitėme jos judėjimo kryptį.   </a:t>
            </a:r>
          </a:p>
          <a:p>
            <a:pPr algn="ctr"/>
            <a:r>
              <a:rPr lang="lt-LT" sz="2400" dirty="0">
                <a:latin typeface="Arial" panose="020B0604020202020204" pitchFamily="34" charset="0"/>
                <a:cs typeface="Arial" pitchFamily="34" charset="0"/>
              </a:rPr>
              <a:t>Kilnojamu - laimėjome dvigubai jėgos, bet pralaimėjome tiek pat kelio. </a:t>
            </a:r>
          </a:p>
          <a:p>
            <a:pPr algn="ctr"/>
            <a:r>
              <a:rPr lang="lt-LT" sz="2400" dirty="0">
                <a:latin typeface="Arial" panose="020B0604020202020204" pitchFamily="34" charset="0"/>
                <a:cs typeface="Arial" pitchFamily="34" charset="0"/>
              </a:rPr>
              <a:t>Skrysčiais laimėjome dvigubai jėgos, nes įdėję buvome vieną kilnojamą skridinį bei pakeitėme jos judėjimo kryptį.</a:t>
            </a:r>
          </a:p>
          <a:p>
            <a:endParaRPr lang="lt-LT" dirty="0"/>
          </a:p>
        </p:txBody>
      </p:sp>
    </p:spTree>
    <p:extLst>
      <p:ext uri="{BB962C8B-B14F-4D97-AF65-F5344CB8AC3E}">
        <p14:creationId xmlns:p14="http://schemas.microsoft.com/office/powerpoint/2010/main" val="164329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AutoShape 2" descr="skridinys8u [licensed for non-commercial use only] / FrontP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895" y="744846"/>
            <a:ext cx="5169646" cy="4911922"/>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sp>
        <p:nvSpPr>
          <p:cNvPr id="3" name="Turinio vietos rezervavimo ženklas 2"/>
          <p:cNvSpPr>
            <a:spLocks noGrp="1"/>
          </p:cNvSpPr>
          <p:nvPr>
            <p:ph idx="1"/>
          </p:nvPr>
        </p:nvSpPr>
        <p:spPr>
          <a:xfrm>
            <a:off x="5894409" y="3200807"/>
            <a:ext cx="5999696" cy="2338921"/>
          </a:xfrm>
          <a:solidFill>
            <a:schemeClr val="accent1">
              <a:lumMod val="40000"/>
              <a:lumOff val="60000"/>
            </a:schemeClr>
          </a:solidFill>
          <a:ln w="57150">
            <a:solidFill>
              <a:schemeClr val="tx2">
                <a:lumMod val="50000"/>
              </a:schemeClr>
            </a:solidFill>
          </a:ln>
        </p:spPr>
        <p:txBody>
          <a:bodyPr anchor="ctr">
            <a:normAutofit/>
          </a:bodyPr>
          <a:lstStyle/>
          <a:p>
            <a:pPr marL="0" indent="0" algn="ctr">
              <a:buNone/>
            </a:pPr>
            <a:r>
              <a:rPr lang="lt-LT" sz="2400" dirty="0">
                <a:latin typeface="Arial" pitchFamily="34" charset="0"/>
                <a:cs typeface="Arial" pitchFamily="34" charset="0"/>
              </a:rPr>
              <a:t>Hipotezė pasitvirtino, naudojant </a:t>
            </a:r>
            <a:r>
              <a:rPr lang="lt-LT" sz="2400" dirty="0" err="1">
                <a:latin typeface="Arial" pitchFamily="34" charset="0"/>
                <a:cs typeface="Arial" pitchFamily="34" charset="0"/>
              </a:rPr>
              <a:t>skrisčius</a:t>
            </a:r>
            <a:r>
              <a:rPr lang="lt-LT" sz="2400" dirty="0">
                <a:latin typeface="Arial" pitchFamily="34" charset="0"/>
                <a:cs typeface="Arial" pitchFamily="34" charset="0"/>
              </a:rPr>
              <a:t> galima laimėti dvigubai jėgos bet tiek pat pralaimime kelio. Darbe nebuvo atsižvelgta į trintį.</a:t>
            </a:r>
            <a:endParaRPr lang="lt-LT" sz="2400" b="1" dirty="0">
              <a:latin typeface="Arial" pitchFamily="34" charset="0"/>
              <a:cs typeface="Arial" pitchFamily="34" charset="0"/>
            </a:endParaRPr>
          </a:p>
        </p:txBody>
      </p:sp>
      <p:grpSp>
        <p:nvGrpSpPr>
          <p:cNvPr id="11" name="Grupė 10">
            <a:extLst>
              <a:ext uri="{FF2B5EF4-FFF2-40B4-BE49-F238E27FC236}">
                <a16:creationId xmlns:a16="http://schemas.microsoft.com/office/drawing/2014/main" id="{1C803761-20FB-69D1-F658-A60B9EDE310E}"/>
              </a:ext>
            </a:extLst>
          </p:cNvPr>
          <p:cNvGrpSpPr/>
          <p:nvPr/>
        </p:nvGrpSpPr>
        <p:grpSpPr>
          <a:xfrm>
            <a:off x="5816761" y="582163"/>
            <a:ext cx="6663054" cy="1248696"/>
            <a:chOff x="5816761" y="582163"/>
            <a:chExt cx="6663054" cy="1248696"/>
          </a:xfrm>
        </p:grpSpPr>
        <p:sp>
          <p:nvSpPr>
            <p:cNvPr id="8" name="Stačiakampis: suapvalinti kampai 7">
              <a:extLst>
                <a:ext uri="{FF2B5EF4-FFF2-40B4-BE49-F238E27FC236}">
                  <a16:creationId xmlns:a16="http://schemas.microsoft.com/office/drawing/2014/main" id="{E6BE35E4-4C26-4B13-0C6F-50A029A5416A}"/>
                </a:ext>
              </a:extLst>
            </p:cNvPr>
            <p:cNvSpPr/>
            <p:nvPr/>
          </p:nvSpPr>
          <p:spPr>
            <a:xfrm>
              <a:off x="5816761" y="582163"/>
              <a:ext cx="5706645"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extBox 9">
              <a:extLst>
                <a:ext uri="{FF2B5EF4-FFF2-40B4-BE49-F238E27FC236}">
                  <a16:creationId xmlns:a16="http://schemas.microsoft.com/office/drawing/2014/main" id="{1A26D792-2140-4224-CB34-5F728CE40C91}"/>
                </a:ext>
              </a:extLst>
            </p:cNvPr>
            <p:cNvSpPr txBox="1"/>
            <p:nvPr/>
          </p:nvSpPr>
          <p:spPr>
            <a:xfrm>
              <a:off x="5884329" y="744846"/>
              <a:ext cx="6595486" cy="923330"/>
            </a:xfrm>
            <a:prstGeom prst="rect">
              <a:avLst/>
            </a:prstGeom>
            <a:noFill/>
          </p:spPr>
          <p:txBody>
            <a:bodyPr wrap="square" rtlCol="0">
              <a:spAutoFit/>
            </a:bodyPr>
            <a:lstStyle/>
            <a:p>
              <a:r>
                <a:rPr lang="lt-LT" sz="5400" b="1" dirty="0">
                  <a:solidFill>
                    <a:schemeClr val="tx2">
                      <a:lumMod val="50000"/>
                    </a:schemeClr>
                  </a:solidFill>
                </a:rPr>
                <a:t>TYRIMO IŠVADOS</a:t>
              </a:r>
            </a:p>
          </p:txBody>
        </p:sp>
      </p:grpSp>
    </p:spTree>
    <p:extLst>
      <p:ext uri="{BB962C8B-B14F-4D97-AF65-F5344CB8AC3E}">
        <p14:creationId xmlns:p14="http://schemas.microsoft.com/office/powerpoint/2010/main" val="1219726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816" y="1940717"/>
            <a:ext cx="1771344" cy="1771344"/>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478" y="5060610"/>
            <a:ext cx="1566769" cy="1566769"/>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6" name="Paveikslėlis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0807" y="4432877"/>
            <a:ext cx="2106400" cy="2226766"/>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7" name="Paveikslėlis 6"/>
          <p:cNvPicPr>
            <a:picLocks noChangeAspect="1"/>
          </p:cNvPicPr>
          <p:nvPr/>
        </p:nvPicPr>
        <p:blipFill rotWithShape="1">
          <a:blip r:embed="rId5">
            <a:extLst>
              <a:ext uri="{28A0092B-C50C-407E-A947-70E740481C1C}">
                <a14:useLocalDpi xmlns:a14="http://schemas.microsoft.com/office/drawing/2010/main" val="0"/>
              </a:ext>
            </a:extLst>
          </a:blip>
          <a:srcRect l="2061" t="8889" r="47322" b="14546"/>
          <a:stretch/>
        </p:blipFill>
        <p:spPr>
          <a:xfrm>
            <a:off x="7116327" y="4335466"/>
            <a:ext cx="1587187" cy="2400831"/>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8" name="Paveikslėlis 7"/>
          <p:cNvPicPr>
            <a:picLocks noChangeAspect="1"/>
          </p:cNvPicPr>
          <p:nvPr/>
        </p:nvPicPr>
        <p:blipFill rotWithShape="1">
          <a:blip r:embed="rId6" cstate="print">
            <a:extLst>
              <a:ext uri="{28A0092B-C50C-407E-A947-70E740481C1C}">
                <a14:useLocalDpi xmlns:a14="http://schemas.microsoft.com/office/drawing/2010/main" val="0"/>
              </a:ext>
            </a:extLst>
          </a:blip>
          <a:srcRect l="1612" t="16480"/>
          <a:stretch/>
        </p:blipFill>
        <p:spPr>
          <a:xfrm>
            <a:off x="6899639" y="1734019"/>
            <a:ext cx="3308649" cy="2069033"/>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9" name="Paveikslėlis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01932" y="1897292"/>
            <a:ext cx="2475275" cy="1905760"/>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pic>
        <p:nvPicPr>
          <p:cNvPr id="10" name="Paveikslėlis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10127979" y="3780915"/>
            <a:ext cx="2339752" cy="1301130"/>
          </a:xfrm>
          <a:prstGeom prst="rect">
            <a:avLst/>
          </a:prstGeom>
          <a:ln w="127000" cap="sq">
            <a:solidFill>
              <a:schemeClr val="tx2">
                <a:lumMod val="50000"/>
              </a:schemeClr>
            </a:solidFill>
            <a:miter lim="800000"/>
          </a:ln>
          <a:effectLst>
            <a:outerShdw blurRad="57150" dist="50800" dir="2700000" algn="tl" rotWithShape="0">
              <a:srgbClr val="000000">
                <a:alpha val="40000"/>
              </a:srgbClr>
            </a:outerShdw>
          </a:effectLst>
        </p:spPr>
      </p:pic>
      <p:sp>
        <p:nvSpPr>
          <p:cNvPr id="11" name="TextBox 10"/>
          <p:cNvSpPr txBox="1"/>
          <p:nvPr/>
        </p:nvSpPr>
        <p:spPr>
          <a:xfrm>
            <a:off x="216296" y="2166116"/>
            <a:ext cx="657182" cy="422443"/>
          </a:xfrm>
          <a:prstGeom prst="rect">
            <a:avLst/>
          </a:prstGeom>
          <a:noFill/>
        </p:spPr>
        <p:txBody>
          <a:bodyPr wrap="square" rtlCol="0">
            <a:spAutoFit/>
          </a:bodyPr>
          <a:lstStyle/>
          <a:p>
            <a:endParaRPr lang="lt-LT" dirty="0"/>
          </a:p>
        </p:txBody>
      </p:sp>
      <p:sp>
        <p:nvSpPr>
          <p:cNvPr id="12" name="TextBox 11"/>
          <p:cNvSpPr txBox="1"/>
          <p:nvPr/>
        </p:nvSpPr>
        <p:spPr>
          <a:xfrm>
            <a:off x="976962" y="3187278"/>
            <a:ext cx="515154" cy="369332"/>
          </a:xfrm>
          <a:prstGeom prst="rect">
            <a:avLst/>
          </a:prstGeom>
          <a:noFill/>
        </p:spPr>
        <p:txBody>
          <a:bodyPr wrap="square" rtlCol="0">
            <a:spAutoFit/>
          </a:bodyPr>
          <a:lstStyle/>
          <a:p>
            <a:r>
              <a:rPr lang="lt-LT" b="1" dirty="0"/>
              <a:t>1</a:t>
            </a:r>
            <a:r>
              <a:rPr lang="lt-LT" dirty="0"/>
              <a:t>.</a:t>
            </a:r>
          </a:p>
        </p:txBody>
      </p:sp>
      <p:sp>
        <p:nvSpPr>
          <p:cNvPr id="13" name="TextBox 12"/>
          <p:cNvSpPr txBox="1"/>
          <p:nvPr/>
        </p:nvSpPr>
        <p:spPr>
          <a:xfrm>
            <a:off x="3534758" y="3330438"/>
            <a:ext cx="740714" cy="369332"/>
          </a:xfrm>
          <a:prstGeom prst="rect">
            <a:avLst/>
          </a:prstGeom>
          <a:noFill/>
        </p:spPr>
        <p:txBody>
          <a:bodyPr wrap="square" rtlCol="0">
            <a:spAutoFit/>
          </a:bodyPr>
          <a:lstStyle/>
          <a:p>
            <a:r>
              <a:rPr lang="lt-LT" b="1" dirty="0"/>
              <a:t>2.</a:t>
            </a:r>
            <a:endParaRPr lang="lt-LT" dirty="0"/>
          </a:p>
        </p:txBody>
      </p:sp>
      <p:sp>
        <p:nvSpPr>
          <p:cNvPr id="14" name="TextBox 13"/>
          <p:cNvSpPr txBox="1"/>
          <p:nvPr/>
        </p:nvSpPr>
        <p:spPr>
          <a:xfrm>
            <a:off x="6853741" y="3369207"/>
            <a:ext cx="480930" cy="369332"/>
          </a:xfrm>
          <a:prstGeom prst="rect">
            <a:avLst/>
          </a:prstGeom>
          <a:noFill/>
        </p:spPr>
        <p:txBody>
          <a:bodyPr wrap="square" rtlCol="0">
            <a:spAutoFit/>
          </a:bodyPr>
          <a:lstStyle/>
          <a:p>
            <a:r>
              <a:rPr lang="lt-LT" b="1" dirty="0"/>
              <a:t>3.</a:t>
            </a:r>
          </a:p>
        </p:txBody>
      </p:sp>
      <p:sp>
        <p:nvSpPr>
          <p:cNvPr id="15" name="TextBox 14"/>
          <p:cNvSpPr txBox="1"/>
          <p:nvPr/>
        </p:nvSpPr>
        <p:spPr>
          <a:xfrm>
            <a:off x="861430" y="6217010"/>
            <a:ext cx="528034" cy="369332"/>
          </a:xfrm>
          <a:prstGeom prst="rect">
            <a:avLst/>
          </a:prstGeom>
          <a:noFill/>
        </p:spPr>
        <p:txBody>
          <a:bodyPr wrap="square" rtlCol="0">
            <a:spAutoFit/>
          </a:bodyPr>
          <a:lstStyle/>
          <a:p>
            <a:r>
              <a:rPr lang="lt-LT" b="1" dirty="0"/>
              <a:t>4.</a:t>
            </a:r>
          </a:p>
        </p:txBody>
      </p:sp>
      <p:sp>
        <p:nvSpPr>
          <p:cNvPr id="16" name="TextBox 15"/>
          <p:cNvSpPr txBox="1"/>
          <p:nvPr/>
        </p:nvSpPr>
        <p:spPr>
          <a:xfrm>
            <a:off x="3905115" y="6211669"/>
            <a:ext cx="566670" cy="646331"/>
          </a:xfrm>
          <a:prstGeom prst="rect">
            <a:avLst/>
          </a:prstGeom>
          <a:noFill/>
        </p:spPr>
        <p:txBody>
          <a:bodyPr wrap="square" rtlCol="0">
            <a:spAutoFit/>
          </a:bodyPr>
          <a:lstStyle/>
          <a:p>
            <a:r>
              <a:rPr lang="lt-LT" b="1" dirty="0"/>
              <a:t>5.</a:t>
            </a:r>
          </a:p>
          <a:p>
            <a:endParaRPr lang="lt-LT" dirty="0"/>
          </a:p>
        </p:txBody>
      </p:sp>
      <p:sp>
        <p:nvSpPr>
          <p:cNvPr id="17" name="TextBox 16"/>
          <p:cNvSpPr txBox="1"/>
          <p:nvPr/>
        </p:nvSpPr>
        <p:spPr>
          <a:xfrm>
            <a:off x="7125068" y="6211668"/>
            <a:ext cx="501764" cy="646331"/>
          </a:xfrm>
          <a:prstGeom prst="rect">
            <a:avLst/>
          </a:prstGeom>
          <a:noFill/>
        </p:spPr>
        <p:txBody>
          <a:bodyPr wrap="square" rtlCol="0">
            <a:spAutoFit/>
          </a:bodyPr>
          <a:lstStyle/>
          <a:p>
            <a:r>
              <a:rPr lang="lt-LT" b="1" dirty="0"/>
              <a:t>6.</a:t>
            </a:r>
          </a:p>
          <a:p>
            <a:endParaRPr lang="lt-LT" dirty="0"/>
          </a:p>
        </p:txBody>
      </p:sp>
      <p:sp>
        <p:nvSpPr>
          <p:cNvPr id="18" name="TextBox 17"/>
          <p:cNvSpPr txBox="1"/>
          <p:nvPr/>
        </p:nvSpPr>
        <p:spPr>
          <a:xfrm>
            <a:off x="10647290" y="5197663"/>
            <a:ext cx="444743" cy="646331"/>
          </a:xfrm>
          <a:prstGeom prst="rect">
            <a:avLst/>
          </a:prstGeom>
          <a:noFill/>
        </p:spPr>
        <p:txBody>
          <a:bodyPr wrap="square" rtlCol="0">
            <a:spAutoFit/>
          </a:bodyPr>
          <a:lstStyle/>
          <a:p>
            <a:r>
              <a:rPr lang="lt-LT" b="1" dirty="0"/>
              <a:t>7.</a:t>
            </a:r>
          </a:p>
          <a:p>
            <a:endParaRPr lang="lt-LT" dirty="0"/>
          </a:p>
        </p:txBody>
      </p:sp>
      <p:sp>
        <p:nvSpPr>
          <p:cNvPr id="21" name="Stačiakampis: suapvalinti kampai 20">
            <a:extLst>
              <a:ext uri="{FF2B5EF4-FFF2-40B4-BE49-F238E27FC236}">
                <a16:creationId xmlns:a16="http://schemas.microsoft.com/office/drawing/2014/main" id="{5C72C55E-2239-11B0-D5DB-AB4261B02983}"/>
              </a:ext>
            </a:extLst>
          </p:cNvPr>
          <p:cNvSpPr/>
          <p:nvPr/>
        </p:nvSpPr>
        <p:spPr>
          <a:xfrm>
            <a:off x="216296" y="286898"/>
            <a:ext cx="11723781"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TextBox 22">
            <a:extLst>
              <a:ext uri="{FF2B5EF4-FFF2-40B4-BE49-F238E27FC236}">
                <a16:creationId xmlns:a16="http://schemas.microsoft.com/office/drawing/2014/main" id="{8797A5DC-B3E0-7A0E-343F-19606A6B8176}"/>
              </a:ext>
            </a:extLst>
          </p:cNvPr>
          <p:cNvSpPr txBox="1"/>
          <p:nvPr/>
        </p:nvSpPr>
        <p:spPr>
          <a:xfrm>
            <a:off x="216296" y="394107"/>
            <a:ext cx="12270135" cy="923330"/>
          </a:xfrm>
          <a:prstGeom prst="rect">
            <a:avLst/>
          </a:prstGeom>
          <a:noFill/>
        </p:spPr>
        <p:txBody>
          <a:bodyPr wrap="square" rtlCol="0">
            <a:spAutoFit/>
          </a:bodyPr>
          <a:lstStyle/>
          <a:p>
            <a:r>
              <a:rPr lang="lt-LT" sz="5400" b="1" dirty="0">
                <a:solidFill>
                  <a:schemeClr val="tx2">
                    <a:lumMod val="50000"/>
                  </a:schemeClr>
                </a:solidFill>
              </a:rPr>
              <a:t>PAPRASTŲJŲ MECHANIZMŲ PAVYZDŽIAI</a:t>
            </a:r>
          </a:p>
        </p:txBody>
      </p:sp>
    </p:spTree>
    <p:extLst>
      <p:ext uri="{BB962C8B-B14F-4D97-AF65-F5344CB8AC3E}">
        <p14:creationId xmlns:p14="http://schemas.microsoft.com/office/powerpoint/2010/main" val="2106914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0BAD9FE-040F-2D71-AA6A-B04EBF2F6981}"/>
              </a:ext>
            </a:extLst>
          </p:cNvPr>
          <p:cNvSpPr txBox="1"/>
          <p:nvPr/>
        </p:nvSpPr>
        <p:spPr>
          <a:xfrm>
            <a:off x="653842" y="1789519"/>
            <a:ext cx="10864646" cy="5539978"/>
          </a:xfrm>
          <a:prstGeom prst="rect">
            <a:avLst/>
          </a:prstGeom>
          <a:noFill/>
        </p:spPr>
        <p:txBody>
          <a:bodyPr wrap="square" rtlCol="0">
            <a:spAutoFit/>
          </a:bodyPr>
          <a:lstStyle/>
          <a:p>
            <a:pPr marL="514350" indent="-514350">
              <a:buAutoNum type="arabicPeriod"/>
            </a:pPr>
            <a:r>
              <a:rPr lang="lt-LT" sz="2000" b="1" dirty="0">
                <a:solidFill>
                  <a:schemeClr val="tx2">
                    <a:lumMod val="50000"/>
                  </a:schemeClr>
                </a:solidFill>
                <a:effectLst>
                  <a:outerShdw blurRad="38100" dist="38100" dir="2700000" algn="tl">
                    <a:srgbClr val="000000">
                      <a:alpha val="43137"/>
                    </a:srgbClr>
                  </a:outerShdw>
                </a:effectLst>
              </a:rPr>
              <a:t>Kuriuo mechanizmu jėgos laimėti negalima?</a:t>
            </a:r>
          </a:p>
          <a:p>
            <a:pPr marL="0" indent="0">
              <a:buNone/>
            </a:pPr>
            <a:r>
              <a:rPr lang="lt-LT" sz="2000" b="1" dirty="0">
                <a:solidFill>
                  <a:srgbClr val="002060"/>
                </a:solidFill>
              </a:rPr>
              <a:t>A)</a:t>
            </a:r>
            <a:r>
              <a:rPr lang="lt-LT" sz="2000" b="1" dirty="0"/>
              <a:t> </a:t>
            </a:r>
            <a:r>
              <a:rPr lang="lt-LT" sz="2000" dirty="0"/>
              <a:t>Svertu</a:t>
            </a:r>
            <a:endParaRPr lang="lt-LT" sz="2000" b="1" dirty="0"/>
          </a:p>
          <a:p>
            <a:pPr marL="0" indent="0">
              <a:buNone/>
            </a:pPr>
            <a:r>
              <a:rPr lang="lt-LT" sz="2000" b="1" dirty="0">
                <a:solidFill>
                  <a:srgbClr val="002060"/>
                </a:solidFill>
              </a:rPr>
              <a:t>B)</a:t>
            </a:r>
            <a:r>
              <a:rPr lang="lt-LT" sz="2000" b="1" dirty="0"/>
              <a:t> </a:t>
            </a:r>
            <a:r>
              <a:rPr lang="lt-LT" sz="2000" dirty="0"/>
              <a:t>Nekilnojamuoju skridiniu</a:t>
            </a:r>
            <a:endParaRPr lang="lt-LT" sz="2000" b="1" dirty="0"/>
          </a:p>
          <a:p>
            <a:pPr marL="0" indent="0">
              <a:buNone/>
            </a:pPr>
            <a:r>
              <a:rPr lang="lt-LT" sz="2000" b="1" dirty="0">
                <a:solidFill>
                  <a:srgbClr val="002060"/>
                </a:solidFill>
              </a:rPr>
              <a:t>C)</a:t>
            </a:r>
            <a:r>
              <a:rPr lang="lt-LT" sz="2000" b="1" dirty="0"/>
              <a:t> </a:t>
            </a:r>
            <a:r>
              <a:rPr lang="lt-LT" sz="2000" dirty="0"/>
              <a:t>Kilnojamuoju skridiniu</a:t>
            </a:r>
            <a:endParaRPr lang="lt-LT" sz="2000" b="1" dirty="0"/>
          </a:p>
          <a:p>
            <a:pPr marL="0" indent="0">
              <a:buNone/>
            </a:pPr>
            <a:r>
              <a:rPr lang="lt-LT" sz="2000" b="1" dirty="0">
                <a:solidFill>
                  <a:srgbClr val="002060"/>
                </a:solidFill>
              </a:rPr>
              <a:t>D)</a:t>
            </a:r>
            <a:r>
              <a:rPr lang="lt-LT" sz="2000" b="1" dirty="0"/>
              <a:t> </a:t>
            </a:r>
            <a:r>
              <a:rPr lang="lt-LT" sz="2000" dirty="0"/>
              <a:t>Nuožulniąja plokštuma</a:t>
            </a:r>
            <a:endParaRPr lang="lt-LT" sz="2000" b="1" dirty="0"/>
          </a:p>
          <a:p>
            <a:pPr marL="0" indent="0">
              <a:buNone/>
            </a:pPr>
            <a:r>
              <a:rPr lang="lt-LT" sz="2000" b="1" dirty="0">
                <a:solidFill>
                  <a:schemeClr val="tx2">
                    <a:lumMod val="50000"/>
                  </a:schemeClr>
                </a:solidFill>
                <a:effectLst>
                  <a:outerShdw blurRad="38100" dist="38100" dir="2700000" algn="tl">
                    <a:srgbClr val="000000">
                      <a:alpha val="43137"/>
                    </a:srgbClr>
                  </a:outerShdw>
                </a:effectLst>
              </a:rPr>
              <a:t>2. Kurio buitinio prietaiso veikimą galima paaiškinti sverto taisykle?</a:t>
            </a:r>
          </a:p>
          <a:p>
            <a:pPr marL="0" indent="0">
              <a:buNone/>
            </a:pPr>
            <a:r>
              <a:rPr lang="lt-LT" sz="2000" b="1" dirty="0">
                <a:solidFill>
                  <a:srgbClr val="002060"/>
                </a:solidFill>
              </a:rPr>
              <a:t>A) </a:t>
            </a:r>
            <a:r>
              <a:rPr lang="lt-LT" sz="2000" dirty="0"/>
              <a:t>Obliaus </a:t>
            </a:r>
          </a:p>
          <a:p>
            <a:pPr marL="0" indent="0">
              <a:buNone/>
            </a:pPr>
            <a:r>
              <a:rPr lang="lt-LT" sz="2000" b="1" dirty="0">
                <a:solidFill>
                  <a:srgbClr val="002060"/>
                </a:solidFill>
              </a:rPr>
              <a:t>B)</a:t>
            </a:r>
            <a:r>
              <a:rPr lang="lt-LT" sz="2000" dirty="0">
                <a:solidFill>
                  <a:srgbClr val="002060"/>
                </a:solidFill>
              </a:rPr>
              <a:t> </a:t>
            </a:r>
            <a:r>
              <a:rPr lang="lt-LT" sz="2000" dirty="0"/>
              <a:t>Pjūklelio</a:t>
            </a:r>
            <a:endParaRPr lang="lt-LT" sz="2000" b="1" dirty="0"/>
          </a:p>
          <a:p>
            <a:pPr marL="0" indent="0">
              <a:buNone/>
            </a:pPr>
            <a:r>
              <a:rPr lang="lt-LT" sz="2000" b="1" dirty="0">
                <a:solidFill>
                  <a:srgbClr val="002060"/>
                </a:solidFill>
              </a:rPr>
              <a:t>C) </a:t>
            </a:r>
            <a:r>
              <a:rPr lang="lt-LT" sz="2000" dirty="0"/>
              <a:t>Plaktuko</a:t>
            </a:r>
          </a:p>
          <a:p>
            <a:pPr marL="0" indent="0">
              <a:buNone/>
            </a:pPr>
            <a:r>
              <a:rPr lang="lt-LT" sz="2000" b="1" dirty="0">
                <a:solidFill>
                  <a:srgbClr val="002060"/>
                </a:solidFill>
              </a:rPr>
              <a:t>D) </a:t>
            </a:r>
            <a:r>
              <a:rPr lang="lt-LT" sz="2000" dirty="0"/>
              <a:t>Žirklių</a:t>
            </a:r>
          </a:p>
          <a:p>
            <a:pPr marL="0" indent="0">
              <a:buNone/>
            </a:pPr>
            <a:r>
              <a:rPr lang="lt-LT" sz="2000" b="1" dirty="0">
                <a:solidFill>
                  <a:schemeClr val="tx2">
                    <a:lumMod val="50000"/>
                  </a:schemeClr>
                </a:solidFill>
              </a:rPr>
              <a:t>3</a:t>
            </a:r>
            <a:r>
              <a:rPr lang="lt-LT" sz="2000" b="1" dirty="0">
                <a:solidFill>
                  <a:schemeClr val="tx2">
                    <a:lumMod val="50000"/>
                  </a:schemeClr>
                </a:solidFill>
                <a:effectLst>
                  <a:outerShdw blurRad="38100" dist="38100" dir="2700000" algn="tl">
                    <a:srgbClr val="000000">
                      <a:alpha val="43137"/>
                    </a:srgbClr>
                  </a:outerShdw>
                </a:effectLst>
              </a:rPr>
              <a:t>. Kas nustatė sverto taisyklę?</a:t>
            </a:r>
          </a:p>
          <a:p>
            <a:pPr marL="0" indent="0">
              <a:buNone/>
            </a:pPr>
            <a:r>
              <a:rPr lang="lt-LT" sz="2000" b="1" dirty="0">
                <a:solidFill>
                  <a:srgbClr val="002060"/>
                </a:solidFill>
              </a:rPr>
              <a:t>A)</a:t>
            </a:r>
            <a:r>
              <a:rPr lang="lt-LT" sz="2000" b="1" dirty="0"/>
              <a:t> </a:t>
            </a:r>
            <a:r>
              <a:rPr lang="lt-LT" sz="2000" dirty="0"/>
              <a:t>Archimedas</a:t>
            </a:r>
            <a:endParaRPr lang="lt-LT" sz="2000" b="1" dirty="0"/>
          </a:p>
          <a:p>
            <a:pPr marL="0" indent="0">
              <a:buNone/>
            </a:pPr>
            <a:r>
              <a:rPr lang="lt-LT" sz="2000" b="1" dirty="0">
                <a:solidFill>
                  <a:srgbClr val="002060"/>
                </a:solidFill>
              </a:rPr>
              <a:t>B)</a:t>
            </a:r>
            <a:r>
              <a:rPr lang="lt-LT" sz="2000" b="1" dirty="0"/>
              <a:t> </a:t>
            </a:r>
            <a:r>
              <a:rPr lang="lt-LT" sz="2000" dirty="0"/>
              <a:t>B. Paskalis</a:t>
            </a:r>
            <a:endParaRPr lang="lt-LT" sz="2000" b="1" dirty="0"/>
          </a:p>
          <a:p>
            <a:pPr marL="0" indent="0">
              <a:buNone/>
            </a:pPr>
            <a:r>
              <a:rPr lang="lt-LT" sz="2000" b="1" dirty="0">
                <a:solidFill>
                  <a:srgbClr val="002060"/>
                </a:solidFill>
              </a:rPr>
              <a:t>C) </a:t>
            </a:r>
            <a:r>
              <a:rPr lang="lt-LT" sz="2000" dirty="0"/>
              <a:t>I. Niutonas</a:t>
            </a:r>
            <a:endParaRPr lang="lt-LT" sz="2000" b="1" dirty="0"/>
          </a:p>
          <a:p>
            <a:pPr marL="0" indent="0">
              <a:buNone/>
            </a:pPr>
            <a:r>
              <a:rPr lang="lt-LT" sz="2000" b="1" dirty="0">
                <a:solidFill>
                  <a:srgbClr val="002060"/>
                </a:solidFill>
              </a:rPr>
              <a:t>D) </a:t>
            </a:r>
            <a:r>
              <a:rPr lang="lt-LT" sz="2000" dirty="0"/>
              <a:t>G. Galilėjus</a:t>
            </a:r>
          </a:p>
          <a:p>
            <a:pPr marL="0" indent="0">
              <a:buNone/>
            </a:pPr>
            <a:r>
              <a:rPr lang="lt-LT" dirty="0"/>
              <a:t> </a:t>
            </a:r>
          </a:p>
          <a:p>
            <a:pPr marL="0" indent="0">
              <a:buNone/>
            </a:pPr>
            <a:endParaRPr lang="lt-LT" dirty="0"/>
          </a:p>
          <a:p>
            <a:endParaRPr lang="lt-LT" dirty="0"/>
          </a:p>
        </p:txBody>
      </p:sp>
      <p:grpSp>
        <p:nvGrpSpPr>
          <p:cNvPr id="13" name="Grupė 12">
            <a:extLst>
              <a:ext uri="{FF2B5EF4-FFF2-40B4-BE49-F238E27FC236}">
                <a16:creationId xmlns:a16="http://schemas.microsoft.com/office/drawing/2014/main" id="{640181D0-6209-7491-7CE0-A76A65A8CA12}"/>
              </a:ext>
            </a:extLst>
          </p:cNvPr>
          <p:cNvGrpSpPr/>
          <p:nvPr/>
        </p:nvGrpSpPr>
        <p:grpSpPr>
          <a:xfrm>
            <a:off x="3982062" y="255639"/>
            <a:ext cx="4208207" cy="1248696"/>
            <a:chOff x="3982062" y="255639"/>
            <a:chExt cx="4208207" cy="1248696"/>
          </a:xfrm>
        </p:grpSpPr>
        <p:sp>
          <p:nvSpPr>
            <p:cNvPr id="11" name="Stačiakampis: suapvalinti kampai 10">
              <a:extLst>
                <a:ext uri="{FF2B5EF4-FFF2-40B4-BE49-F238E27FC236}">
                  <a16:creationId xmlns:a16="http://schemas.microsoft.com/office/drawing/2014/main" id="{CC3F234E-889D-663C-FC64-AACCD0E0EFD3}"/>
                </a:ext>
              </a:extLst>
            </p:cNvPr>
            <p:cNvSpPr/>
            <p:nvPr/>
          </p:nvSpPr>
          <p:spPr>
            <a:xfrm>
              <a:off x="3982062" y="255639"/>
              <a:ext cx="4208207"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TextBox 11">
              <a:extLst>
                <a:ext uri="{FF2B5EF4-FFF2-40B4-BE49-F238E27FC236}">
                  <a16:creationId xmlns:a16="http://schemas.microsoft.com/office/drawing/2014/main" id="{15920DAF-C6A0-001D-7DEE-02B39B9923BE}"/>
                </a:ext>
              </a:extLst>
            </p:cNvPr>
            <p:cNvSpPr txBox="1"/>
            <p:nvPr/>
          </p:nvSpPr>
          <p:spPr>
            <a:xfrm>
              <a:off x="4903838" y="418322"/>
              <a:ext cx="2364657" cy="923330"/>
            </a:xfrm>
            <a:prstGeom prst="rect">
              <a:avLst/>
            </a:prstGeom>
            <a:noFill/>
          </p:spPr>
          <p:txBody>
            <a:bodyPr wrap="square" rtlCol="0">
              <a:spAutoFit/>
            </a:bodyPr>
            <a:lstStyle/>
            <a:p>
              <a:r>
                <a:rPr lang="lt-LT" sz="5400" b="1" dirty="0">
                  <a:solidFill>
                    <a:schemeClr val="tx2">
                      <a:lumMod val="50000"/>
                    </a:schemeClr>
                  </a:solidFill>
                </a:rPr>
                <a:t>TESTAS</a:t>
              </a:r>
            </a:p>
          </p:txBody>
        </p:sp>
      </p:grpSp>
    </p:spTree>
    <p:extLst>
      <p:ext uri="{BB962C8B-B14F-4D97-AF65-F5344CB8AC3E}">
        <p14:creationId xmlns:p14="http://schemas.microsoft.com/office/powerpoint/2010/main" val="823785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0BAD9FE-040F-2D71-AA6A-B04EBF2F6981}"/>
              </a:ext>
            </a:extLst>
          </p:cNvPr>
          <p:cNvSpPr txBox="1"/>
          <p:nvPr/>
        </p:nvSpPr>
        <p:spPr>
          <a:xfrm>
            <a:off x="663677" y="394692"/>
            <a:ext cx="10864646" cy="5355312"/>
          </a:xfrm>
          <a:prstGeom prst="rect">
            <a:avLst/>
          </a:prstGeom>
          <a:noFill/>
        </p:spPr>
        <p:txBody>
          <a:bodyPr wrap="square" rtlCol="0">
            <a:spAutoFit/>
          </a:bodyPr>
          <a:lstStyle/>
          <a:p>
            <a:pPr marL="0" indent="0">
              <a:buNone/>
            </a:pPr>
            <a:r>
              <a:rPr lang="lt-LT" b="1" dirty="0">
                <a:solidFill>
                  <a:schemeClr val="tx2">
                    <a:lumMod val="50000"/>
                  </a:schemeClr>
                </a:solidFill>
                <a:effectLst>
                  <a:outerShdw blurRad="38100" dist="38100" dir="2700000" algn="tl">
                    <a:srgbClr val="000000">
                      <a:alpha val="43137"/>
                    </a:srgbClr>
                  </a:outerShdw>
                </a:effectLst>
              </a:rPr>
              <a:t> 4. Kuriam tikslui naudojamas nekilnojamasis skridinys? </a:t>
            </a:r>
          </a:p>
          <a:p>
            <a:pPr marL="0" indent="0">
              <a:buNone/>
            </a:pPr>
            <a:r>
              <a:rPr lang="lt-LT" b="1" dirty="0">
                <a:solidFill>
                  <a:srgbClr val="002060"/>
                </a:solidFill>
              </a:rPr>
              <a:t>A) </a:t>
            </a:r>
            <a:r>
              <a:rPr lang="lt-LT" dirty="0"/>
              <a:t>Norint laimėti jėgos</a:t>
            </a:r>
            <a:endParaRPr lang="lt-LT" b="1" dirty="0"/>
          </a:p>
          <a:p>
            <a:pPr marL="0" indent="0">
              <a:buNone/>
            </a:pPr>
            <a:r>
              <a:rPr lang="lt-LT" b="1" dirty="0">
                <a:solidFill>
                  <a:srgbClr val="002060"/>
                </a:solidFill>
              </a:rPr>
              <a:t>B</a:t>
            </a:r>
            <a:r>
              <a:rPr lang="lt-LT" dirty="0">
                <a:solidFill>
                  <a:srgbClr val="002060"/>
                </a:solidFill>
              </a:rPr>
              <a:t>) </a:t>
            </a:r>
            <a:r>
              <a:rPr lang="lt-LT" dirty="0"/>
              <a:t>Norint pakeisti veikimo jėgos kryptį</a:t>
            </a:r>
          </a:p>
          <a:p>
            <a:pPr marL="0" indent="0">
              <a:buNone/>
            </a:pPr>
            <a:r>
              <a:rPr lang="lt-LT" b="1" dirty="0">
                <a:solidFill>
                  <a:srgbClr val="002060"/>
                </a:solidFill>
              </a:rPr>
              <a:t>C) </a:t>
            </a:r>
            <a:r>
              <a:rPr lang="lt-LT" dirty="0"/>
              <a:t>Norint</a:t>
            </a:r>
            <a:r>
              <a:rPr lang="lt-LT" b="1" dirty="0"/>
              <a:t> </a:t>
            </a:r>
            <a:r>
              <a:rPr lang="lt-LT" dirty="0"/>
              <a:t>laimėti kelio</a:t>
            </a:r>
            <a:endParaRPr lang="lt-LT" b="1" dirty="0"/>
          </a:p>
          <a:p>
            <a:pPr marL="0" indent="0">
              <a:buNone/>
            </a:pPr>
            <a:r>
              <a:rPr lang="lt-LT" b="1" dirty="0">
                <a:solidFill>
                  <a:srgbClr val="002060"/>
                </a:solidFill>
              </a:rPr>
              <a:t>D) </a:t>
            </a:r>
            <a:r>
              <a:rPr lang="lt-LT" dirty="0"/>
              <a:t>Norint laimėti jėgos ir pakeisti jėgos veikimo kryptį</a:t>
            </a:r>
          </a:p>
          <a:p>
            <a:pPr marL="0" indent="0">
              <a:buNone/>
            </a:pPr>
            <a:r>
              <a:rPr lang="lt-LT" b="1" dirty="0">
                <a:solidFill>
                  <a:schemeClr val="tx2">
                    <a:lumMod val="50000"/>
                  </a:schemeClr>
                </a:solidFill>
                <a:effectLst>
                  <a:outerShdw blurRad="38100" dist="38100" dir="2700000" algn="tl">
                    <a:srgbClr val="000000">
                      <a:alpha val="43137"/>
                    </a:srgbClr>
                  </a:outerShdw>
                </a:effectLst>
              </a:rPr>
              <a:t>5. Koks paprastasis mechanizmas padėtų senų stogo dangos lakštų potencinei energijai panaudoti naujiems lakštams ant stogo užkelti?</a:t>
            </a:r>
          </a:p>
          <a:p>
            <a:pPr marL="0" indent="0">
              <a:buNone/>
            </a:pPr>
            <a:r>
              <a:rPr lang="lt-LT" b="1" dirty="0">
                <a:solidFill>
                  <a:srgbClr val="002060"/>
                </a:solidFill>
              </a:rPr>
              <a:t>A) </a:t>
            </a:r>
            <a:r>
              <a:rPr lang="lt-LT" dirty="0"/>
              <a:t>Nekilnojamasis skridinys</a:t>
            </a:r>
            <a:endParaRPr lang="lt-LT" b="1" dirty="0"/>
          </a:p>
          <a:p>
            <a:pPr marL="0" indent="0">
              <a:buNone/>
            </a:pPr>
            <a:r>
              <a:rPr lang="lt-LT" b="1" dirty="0">
                <a:solidFill>
                  <a:srgbClr val="002060"/>
                </a:solidFill>
              </a:rPr>
              <a:t>B) </a:t>
            </a:r>
            <a:r>
              <a:rPr lang="lt-LT" dirty="0"/>
              <a:t>Kilnojamasis skridinys</a:t>
            </a:r>
            <a:endParaRPr lang="lt-LT" b="1" dirty="0"/>
          </a:p>
          <a:p>
            <a:pPr marL="0" indent="0">
              <a:buNone/>
            </a:pPr>
            <a:r>
              <a:rPr lang="lt-LT" b="1" dirty="0">
                <a:solidFill>
                  <a:srgbClr val="002060"/>
                </a:solidFill>
              </a:rPr>
              <a:t>C) </a:t>
            </a:r>
            <a:r>
              <a:rPr lang="lt-LT" dirty="0"/>
              <a:t>Nuožulnioji plokštuma</a:t>
            </a:r>
            <a:endParaRPr lang="lt-LT" b="1" dirty="0"/>
          </a:p>
          <a:p>
            <a:pPr marL="0" indent="0">
              <a:buNone/>
            </a:pPr>
            <a:r>
              <a:rPr lang="lt-LT" b="1" dirty="0">
                <a:solidFill>
                  <a:srgbClr val="002060"/>
                </a:solidFill>
              </a:rPr>
              <a:t>D) </a:t>
            </a:r>
            <a:r>
              <a:rPr lang="lt-LT" dirty="0"/>
              <a:t>Suktuvas</a:t>
            </a:r>
          </a:p>
          <a:p>
            <a:pPr marL="0" indent="0">
              <a:buNone/>
            </a:pPr>
            <a:r>
              <a:rPr lang="lt-LT" b="1" dirty="0">
                <a:solidFill>
                  <a:schemeClr val="tx2">
                    <a:lumMod val="50000"/>
                  </a:schemeClr>
                </a:solidFill>
                <a:effectLst>
                  <a:outerShdw blurRad="38100" dist="38100" dir="2700000" algn="tl">
                    <a:srgbClr val="000000">
                      <a:alpha val="43137"/>
                    </a:srgbClr>
                  </a:outerShdw>
                </a:effectLst>
              </a:rPr>
              <a:t>6.  Kūno sunkio centras yra aukščiau sukimosi ašies. Kokia kūno pusiausvyra?</a:t>
            </a:r>
          </a:p>
          <a:p>
            <a:pPr marL="0" indent="0">
              <a:buNone/>
            </a:pPr>
            <a:r>
              <a:rPr lang="lt-LT" b="1" dirty="0">
                <a:solidFill>
                  <a:schemeClr val="accent1">
                    <a:lumMod val="50000"/>
                  </a:schemeClr>
                </a:solidFill>
              </a:rPr>
              <a:t>A) </a:t>
            </a:r>
            <a:r>
              <a:rPr lang="lt-LT" dirty="0"/>
              <a:t>Pastovioji</a:t>
            </a:r>
            <a:endParaRPr lang="lt-LT" b="1" dirty="0">
              <a:solidFill>
                <a:schemeClr val="accent1">
                  <a:lumMod val="50000"/>
                </a:schemeClr>
              </a:solidFill>
            </a:endParaRPr>
          </a:p>
          <a:p>
            <a:pPr marL="0" indent="0">
              <a:buNone/>
            </a:pPr>
            <a:r>
              <a:rPr lang="lt-LT" b="1" dirty="0">
                <a:solidFill>
                  <a:schemeClr val="accent1">
                    <a:lumMod val="50000"/>
                  </a:schemeClr>
                </a:solidFill>
              </a:rPr>
              <a:t>B) </a:t>
            </a:r>
            <a:r>
              <a:rPr lang="lt-LT" dirty="0"/>
              <a:t>Nepastovioji</a:t>
            </a:r>
            <a:endParaRPr lang="lt-LT" b="1" dirty="0">
              <a:solidFill>
                <a:schemeClr val="accent1">
                  <a:lumMod val="50000"/>
                </a:schemeClr>
              </a:solidFill>
            </a:endParaRPr>
          </a:p>
          <a:p>
            <a:pPr marL="0" indent="0">
              <a:buNone/>
            </a:pPr>
            <a:r>
              <a:rPr lang="lt-LT" b="1" dirty="0">
                <a:solidFill>
                  <a:schemeClr val="accent1">
                    <a:lumMod val="50000"/>
                  </a:schemeClr>
                </a:solidFill>
              </a:rPr>
              <a:t>C) </a:t>
            </a:r>
            <a:r>
              <a:rPr lang="lt-LT" dirty="0" err="1"/>
              <a:t>Besvirtė</a:t>
            </a:r>
            <a:endParaRPr lang="lt-LT" b="1" dirty="0">
              <a:solidFill>
                <a:schemeClr val="accent1">
                  <a:lumMod val="50000"/>
                </a:schemeClr>
              </a:solidFill>
            </a:endParaRPr>
          </a:p>
          <a:p>
            <a:pPr marL="0" indent="0">
              <a:buNone/>
            </a:pPr>
            <a:r>
              <a:rPr lang="lt-LT" b="1" dirty="0">
                <a:solidFill>
                  <a:schemeClr val="accent1">
                    <a:lumMod val="50000"/>
                  </a:schemeClr>
                </a:solidFill>
              </a:rPr>
              <a:t>D) </a:t>
            </a:r>
            <a:r>
              <a:rPr lang="lt-LT" dirty="0"/>
              <a:t>Kūnas negali būti pusiausvyras</a:t>
            </a:r>
          </a:p>
          <a:p>
            <a:pPr marL="0" indent="0">
              <a:buNone/>
            </a:pPr>
            <a:endParaRPr lang="lt-LT" dirty="0"/>
          </a:p>
          <a:p>
            <a:pPr marL="0" indent="0">
              <a:buNone/>
            </a:pPr>
            <a:endParaRPr lang="lt-LT" dirty="0"/>
          </a:p>
          <a:p>
            <a:endParaRPr lang="lt-LT" dirty="0"/>
          </a:p>
        </p:txBody>
      </p:sp>
    </p:spTree>
    <p:extLst>
      <p:ext uri="{BB962C8B-B14F-4D97-AF65-F5344CB8AC3E}">
        <p14:creationId xmlns:p14="http://schemas.microsoft.com/office/powerpoint/2010/main" val="2782873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9EBBBB-84BA-8BD5-CF3D-DC747F343BFA}"/>
              </a:ext>
            </a:extLst>
          </p:cNvPr>
          <p:cNvSpPr txBox="1"/>
          <p:nvPr/>
        </p:nvSpPr>
        <p:spPr>
          <a:xfrm>
            <a:off x="491612" y="334296"/>
            <a:ext cx="10579510" cy="7078861"/>
          </a:xfrm>
          <a:prstGeom prst="rect">
            <a:avLst/>
          </a:prstGeom>
          <a:noFill/>
        </p:spPr>
        <p:txBody>
          <a:bodyPr wrap="square" rtlCol="0">
            <a:spAutoFit/>
          </a:bodyPr>
          <a:lstStyle/>
          <a:p>
            <a:pPr marL="0" indent="0">
              <a:buNone/>
            </a:pPr>
            <a:r>
              <a:rPr lang="lt-LT" b="1" dirty="0">
                <a:solidFill>
                  <a:schemeClr val="tx2">
                    <a:lumMod val="50000"/>
                  </a:schemeClr>
                </a:solidFill>
                <a:effectLst>
                  <a:outerShdw blurRad="38100" dist="38100" dir="2700000" algn="tl">
                    <a:srgbClr val="000000">
                      <a:alpha val="43137"/>
                    </a:srgbClr>
                  </a:outerShdw>
                </a:effectLst>
              </a:rPr>
              <a:t>7. </a:t>
            </a:r>
            <a:r>
              <a:rPr lang="lt-LT" sz="2000" b="1" dirty="0">
                <a:solidFill>
                  <a:schemeClr val="tx2">
                    <a:lumMod val="50000"/>
                  </a:schemeClr>
                </a:solidFill>
                <a:effectLst>
                  <a:outerShdw blurRad="38100" dist="38100" dir="2700000" algn="tl">
                    <a:srgbClr val="000000">
                      <a:alpha val="43137"/>
                    </a:srgbClr>
                  </a:outerShdw>
                </a:effectLst>
              </a:rPr>
              <a:t>Kuriuo paprastuoju mechanizmu laimime darbo?</a:t>
            </a:r>
          </a:p>
          <a:p>
            <a:pPr marL="0" indent="0">
              <a:buNone/>
            </a:pPr>
            <a:r>
              <a:rPr lang="lt-LT" sz="2000" b="1" dirty="0">
                <a:solidFill>
                  <a:schemeClr val="accent1">
                    <a:lumMod val="50000"/>
                  </a:schemeClr>
                </a:solidFill>
              </a:rPr>
              <a:t>A) </a:t>
            </a:r>
            <a:r>
              <a:rPr lang="lt-LT" sz="2000" dirty="0"/>
              <a:t>Svertu</a:t>
            </a:r>
            <a:endParaRPr lang="lt-LT" sz="2000" b="1" dirty="0">
              <a:solidFill>
                <a:schemeClr val="accent1">
                  <a:lumMod val="50000"/>
                </a:schemeClr>
              </a:solidFill>
            </a:endParaRPr>
          </a:p>
          <a:p>
            <a:pPr marL="0" indent="0">
              <a:buNone/>
            </a:pPr>
            <a:r>
              <a:rPr lang="lt-LT" sz="2000" b="1" dirty="0">
                <a:solidFill>
                  <a:schemeClr val="accent1">
                    <a:lumMod val="50000"/>
                  </a:schemeClr>
                </a:solidFill>
              </a:rPr>
              <a:t>B) </a:t>
            </a:r>
            <a:r>
              <a:rPr lang="lt-LT" sz="2000" dirty="0"/>
              <a:t>Skridiniu</a:t>
            </a:r>
            <a:endParaRPr lang="lt-LT" sz="2000" b="1" dirty="0">
              <a:solidFill>
                <a:schemeClr val="accent1">
                  <a:lumMod val="50000"/>
                </a:schemeClr>
              </a:solidFill>
            </a:endParaRPr>
          </a:p>
          <a:p>
            <a:pPr marL="0" indent="0">
              <a:buNone/>
            </a:pPr>
            <a:r>
              <a:rPr lang="lt-LT" sz="2000" b="1" dirty="0">
                <a:solidFill>
                  <a:srgbClr val="002060"/>
                </a:solidFill>
              </a:rPr>
              <a:t>C) </a:t>
            </a:r>
            <a:r>
              <a:rPr lang="lt-LT" sz="2000" dirty="0"/>
              <a:t>Nuožulniąja plokštuma</a:t>
            </a:r>
            <a:endParaRPr lang="lt-LT" sz="2000" b="1" dirty="0">
              <a:solidFill>
                <a:schemeClr val="accent1">
                  <a:lumMod val="50000"/>
                </a:schemeClr>
              </a:solidFill>
            </a:endParaRPr>
          </a:p>
          <a:p>
            <a:pPr marL="0" indent="0">
              <a:buNone/>
            </a:pPr>
            <a:r>
              <a:rPr lang="lt-LT" sz="2000" b="1" dirty="0">
                <a:solidFill>
                  <a:srgbClr val="002060"/>
                </a:solidFill>
              </a:rPr>
              <a:t>D)</a:t>
            </a:r>
            <a:r>
              <a:rPr lang="en-US" sz="2000" b="1" dirty="0">
                <a:solidFill>
                  <a:srgbClr val="002060"/>
                </a:solidFill>
              </a:rPr>
              <a:t> </a:t>
            </a:r>
            <a:r>
              <a:rPr lang="lt-LT" sz="2000" dirty="0"/>
              <a:t>Nė vienu</a:t>
            </a:r>
          </a:p>
          <a:p>
            <a:pPr marL="0" indent="0">
              <a:buNone/>
            </a:pPr>
            <a:r>
              <a:rPr lang="en-US" sz="2000" b="1" dirty="0">
                <a:solidFill>
                  <a:schemeClr val="tx2">
                    <a:lumMod val="50000"/>
                  </a:schemeClr>
                </a:solidFill>
                <a:effectLst>
                  <a:outerShdw blurRad="38100" dist="38100" dir="2700000" algn="tl">
                    <a:srgbClr val="000000">
                      <a:alpha val="43137"/>
                    </a:srgbClr>
                  </a:outerShdw>
                </a:effectLst>
              </a:rPr>
              <a:t>8. Nuo ko </a:t>
            </a:r>
            <a:r>
              <a:rPr lang="en-US" sz="2000" b="1" dirty="0" err="1">
                <a:solidFill>
                  <a:schemeClr val="tx2">
                    <a:lumMod val="50000"/>
                  </a:schemeClr>
                </a:solidFill>
                <a:effectLst>
                  <a:outerShdw blurRad="38100" dist="38100" dir="2700000" algn="tl">
                    <a:srgbClr val="000000">
                      <a:alpha val="43137"/>
                    </a:srgbClr>
                  </a:outerShdw>
                </a:effectLst>
              </a:rPr>
              <a:t>priklauso</a:t>
            </a:r>
            <a:r>
              <a:rPr lang="en-US" sz="2000" b="1" dirty="0">
                <a:solidFill>
                  <a:schemeClr val="tx2">
                    <a:lumMod val="50000"/>
                  </a:schemeClr>
                </a:solidFill>
                <a:effectLst>
                  <a:outerShdw blurRad="38100" dist="38100" dir="2700000" algn="tl">
                    <a:srgbClr val="000000">
                      <a:alpha val="43137"/>
                    </a:srgbClr>
                  </a:outerShdw>
                </a:effectLst>
              </a:rPr>
              <a:t> j</a:t>
            </a:r>
            <a:r>
              <a:rPr lang="lt-LT" sz="2000" b="1" dirty="0" err="1">
                <a:solidFill>
                  <a:schemeClr val="tx2">
                    <a:lumMod val="50000"/>
                  </a:schemeClr>
                </a:solidFill>
                <a:effectLst>
                  <a:outerShdw blurRad="38100" dist="38100" dir="2700000" algn="tl">
                    <a:srgbClr val="000000">
                      <a:alpha val="43137"/>
                    </a:srgbClr>
                  </a:outerShdw>
                </a:effectLst>
              </a:rPr>
              <a:t>ėgos</a:t>
            </a:r>
            <a:r>
              <a:rPr lang="lt-LT" sz="2000" b="1" dirty="0">
                <a:solidFill>
                  <a:schemeClr val="tx2">
                    <a:lumMod val="50000"/>
                  </a:schemeClr>
                </a:solidFill>
                <a:effectLst>
                  <a:outerShdw blurRad="38100" dist="38100" dir="2700000" algn="tl">
                    <a:srgbClr val="000000">
                      <a:alpha val="43137"/>
                    </a:srgbClr>
                  </a:outerShdw>
                </a:effectLst>
              </a:rPr>
              <a:t> momento dydis?</a:t>
            </a:r>
          </a:p>
          <a:p>
            <a:pPr marL="0" indent="0">
              <a:buNone/>
            </a:pPr>
            <a:r>
              <a:rPr lang="lt-LT" sz="2000" b="1" dirty="0">
                <a:solidFill>
                  <a:schemeClr val="accent1">
                    <a:lumMod val="50000"/>
                  </a:schemeClr>
                </a:solidFill>
              </a:rPr>
              <a:t>A) </a:t>
            </a:r>
            <a:r>
              <a:rPr lang="lt-LT" sz="2000" dirty="0"/>
              <a:t>Tik nuo jėgos </a:t>
            </a:r>
          </a:p>
          <a:p>
            <a:pPr marL="0" indent="0">
              <a:buNone/>
            </a:pPr>
            <a:r>
              <a:rPr lang="lt-LT" sz="2000" b="1" dirty="0">
                <a:solidFill>
                  <a:schemeClr val="accent1">
                    <a:lumMod val="50000"/>
                  </a:schemeClr>
                </a:solidFill>
              </a:rPr>
              <a:t>B) </a:t>
            </a:r>
            <a:r>
              <a:rPr lang="lt-LT" sz="2000" dirty="0"/>
              <a:t>Tik nuo jėgos peties</a:t>
            </a:r>
            <a:endParaRPr lang="lt-LT" sz="2000" b="1" dirty="0">
              <a:solidFill>
                <a:schemeClr val="accent1">
                  <a:lumMod val="50000"/>
                </a:schemeClr>
              </a:solidFill>
            </a:endParaRPr>
          </a:p>
          <a:p>
            <a:pPr marL="0" indent="0">
              <a:buNone/>
            </a:pPr>
            <a:r>
              <a:rPr lang="lt-LT" sz="2000" b="1" dirty="0">
                <a:solidFill>
                  <a:schemeClr val="accent1">
                    <a:lumMod val="50000"/>
                  </a:schemeClr>
                </a:solidFill>
              </a:rPr>
              <a:t>C) </a:t>
            </a:r>
            <a:r>
              <a:rPr lang="lt-LT" sz="2000" dirty="0"/>
              <a:t>Nuo jėgos ir jėgos peties</a:t>
            </a:r>
            <a:endParaRPr lang="lt-LT" sz="2000" b="1" dirty="0">
              <a:solidFill>
                <a:schemeClr val="accent1">
                  <a:lumMod val="50000"/>
                </a:schemeClr>
              </a:solidFill>
            </a:endParaRPr>
          </a:p>
          <a:p>
            <a:pPr marL="0" indent="0">
              <a:buNone/>
            </a:pPr>
            <a:r>
              <a:rPr lang="lt-LT" sz="2000" b="1" dirty="0">
                <a:solidFill>
                  <a:schemeClr val="accent1">
                    <a:lumMod val="50000"/>
                  </a:schemeClr>
                </a:solidFill>
              </a:rPr>
              <a:t>D) </a:t>
            </a:r>
            <a:r>
              <a:rPr lang="lt-LT" sz="2000" dirty="0"/>
              <a:t>Teisingo atsakymo nėra</a:t>
            </a:r>
          </a:p>
          <a:p>
            <a:pPr marL="0" indent="0">
              <a:buNone/>
            </a:pPr>
            <a:r>
              <a:rPr lang="en-US" sz="2000" b="1" dirty="0">
                <a:solidFill>
                  <a:schemeClr val="tx2">
                    <a:lumMod val="50000"/>
                  </a:schemeClr>
                </a:solidFill>
                <a:effectLst>
                  <a:outerShdw blurRad="38100" dist="38100" dir="2700000" algn="tl">
                    <a:srgbClr val="000000">
                      <a:alpha val="43137"/>
                    </a:srgbClr>
                  </a:outerShdw>
                </a:effectLst>
              </a:rPr>
              <a:t>9. </a:t>
            </a:r>
            <a:r>
              <a:rPr lang="lt-LT" sz="2000" b="1" dirty="0">
                <a:solidFill>
                  <a:schemeClr val="tx2">
                    <a:lumMod val="50000"/>
                  </a:schemeClr>
                </a:solidFill>
                <a:effectLst>
                  <a:outerShdw blurRad="38100" dist="38100" dir="2700000" algn="tl">
                    <a:srgbClr val="000000">
                      <a:alpha val="43137"/>
                    </a:srgbClr>
                  </a:outerShdw>
                </a:effectLst>
              </a:rPr>
              <a:t>Kūną veikia </a:t>
            </a:r>
            <a:r>
              <a:rPr lang="en-US" sz="2000" b="1" dirty="0">
                <a:solidFill>
                  <a:schemeClr val="tx2">
                    <a:lumMod val="50000"/>
                  </a:schemeClr>
                </a:solidFill>
                <a:effectLst>
                  <a:outerShdw blurRad="38100" dist="38100" dir="2700000" algn="tl">
                    <a:srgbClr val="000000">
                      <a:alpha val="43137"/>
                    </a:srgbClr>
                  </a:outerShdw>
                </a:effectLst>
              </a:rPr>
              <a:t>6 N j</a:t>
            </a:r>
            <a:r>
              <a:rPr lang="lt-LT" sz="2000" b="1" dirty="0" err="1">
                <a:solidFill>
                  <a:schemeClr val="tx2">
                    <a:lumMod val="50000"/>
                  </a:schemeClr>
                </a:solidFill>
                <a:effectLst>
                  <a:outerShdw blurRad="38100" dist="38100" dir="2700000" algn="tl">
                    <a:srgbClr val="000000">
                      <a:alpha val="43137"/>
                    </a:srgbClr>
                  </a:outerShdw>
                </a:effectLst>
              </a:rPr>
              <a:t>ėga</a:t>
            </a:r>
            <a:r>
              <a:rPr lang="lt-LT" sz="2000" b="1" dirty="0">
                <a:solidFill>
                  <a:schemeClr val="tx2">
                    <a:lumMod val="50000"/>
                  </a:schemeClr>
                </a:solidFill>
                <a:effectLst>
                  <a:outerShdw blurRad="38100" dist="38100" dir="2700000" algn="tl">
                    <a:srgbClr val="000000">
                      <a:alpha val="43137"/>
                    </a:srgbClr>
                  </a:outerShdw>
                </a:effectLst>
              </a:rPr>
              <a:t>, kurios petys </a:t>
            </a:r>
            <a:r>
              <a:rPr lang="en-US" sz="2000" b="1" dirty="0">
                <a:solidFill>
                  <a:schemeClr val="tx2">
                    <a:lumMod val="50000"/>
                  </a:schemeClr>
                </a:solidFill>
                <a:effectLst>
                  <a:outerShdw blurRad="38100" dist="38100" dir="2700000" algn="tl">
                    <a:srgbClr val="000000">
                      <a:alpha val="43137"/>
                    </a:srgbClr>
                  </a:outerShdw>
                </a:effectLst>
              </a:rPr>
              <a:t>30 cm. </a:t>
            </a:r>
            <a:r>
              <a:rPr lang="en-US" sz="2000" b="1" dirty="0" err="1">
                <a:solidFill>
                  <a:schemeClr val="tx2">
                    <a:lumMod val="50000"/>
                  </a:schemeClr>
                </a:solidFill>
                <a:effectLst>
                  <a:outerShdw blurRad="38100" dist="38100" dir="2700000" algn="tl">
                    <a:srgbClr val="000000">
                      <a:alpha val="43137"/>
                    </a:srgbClr>
                  </a:outerShdw>
                </a:effectLst>
              </a:rPr>
              <a:t>Koks</a:t>
            </a:r>
            <a:r>
              <a:rPr lang="en-US" sz="2000" b="1" dirty="0">
                <a:solidFill>
                  <a:schemeClr val="tx2">
                    <a:lumMod val="50000"/>
                  </a:schemeClr>
                </a:solidFill>
                <a:effectLst>
                  <a:outerShdw blurRad="38100" dist="38100" dir="2700000" algn="tl">
                    <a:srgbClr val="000000">
                      <a:alpha val="43137"/>
                    </a:srgbClr>
                  </a:outerShdw>
                </a:effectLst>
              </a:rPr>
              <a:t> </a:t>
            </a:r>
            <a:r>
              <a:rPr lang="en-US" sz="2000" b="1" dirty="0" err="1">
                <a:solidFill>
                  <a:schemeClr val="tx2">
                    <a:lumMod val="50000"/>
                  </a:schemeClr>
                </a:solidFill>
                <a:effectLst>
                  <a:outerShdw blurRad="38100" dist="38100" dir="2700000" algn="tl">
                    <a:srgbClr val="000000">
                      <a:alpha val="43137"/>
                    </a:srgbClr>
                  </a:outerShdw>
                </a:effectLst>
              </a:rPr>
              <a:t>jos</a:t>
            </a:r>
            <a:r>
              <a:rPr lang="en-US" sz="2000" b="1" dirty="0">
                <a:solidFill>
                  <a:schemeClr val="tx2">
                    <a:lumMod val="50000"/>
                  </a:schemeClr>
                </a:solidFill>
                <a:effectLst>
                  <a:outerShdw blurRad="38100" dist="38100" dir="2700000" algn="tl">
                    <a:srgbClr val="000000">
                      <a:alpha val="43137"/>
                    </a:srgbClr>
                  </a:outerShdw>
                </a:effectLst>
              </a:rPr>
              <a:t> </a:t>
            </a:r>
            <a:r>
              <a:rPr lang="en-US" sz="2000" b="1" dirty="0" err="1">
                <a:solidFill>
                  <a:schemeClr val="tx2">
                    <a:lumMod val="50000"/>
                  </a:schemeClr>
                </a:solidFill>
                <a:effectLst>
                  <a:outerShdw blurRad="38100" dist="38100" dir="2700000" algn="tl">
                    <a:srgbClr val="000000">
                      <a:alpha val="43137"/>
                    </a:srgbClr>
                  </a:outerShdw>
                </a:effectLst>
              </a:rPr>
              <a:t>momentas</a:t>
            </a:r>
            <a:r>
              <a:rPr lang="en-US" sz="2000" b="1" dirty="0">
                <a:solidFill>
                  <a:schemeClr val="tx2">
                    <a:lumMod val="50000"/>
                  </a:schemeClr>
                </a:solidFill>
                <a:effectLst>
                  <a:outerShdw blurRad="38100" dist="38100" dir="2700000" algn="tl">
                    <a:srgbClr val="000000">
                      <a:alpha val="43137"/>
                    </a:srgbClr>
                  </a:outerShdw>
                </a:effectLst>
              </a:rPr>
              <a:t>?</a:t>
            </a:r>
            <a:r>
              <a:rPr lang="lt-LT" sz="2000" b="1" dirty="0">
                <a:solidFill>
                  <a:schemeClr val="tx2">
                    <a:lumMod val="50000"/>
                  </a:schemeClr>
                </a:solidFill>
                <a:effectLst>
                  <a:outerShdw blurRad="38100" dist="38100" dir="2700000" algn="tl">
                    <a:srgbClr val="000000">
                      <a:alpha val="43137"/>
                    </a:srgbClr>
                  </a:outerShdw>
                </a:effectLst>
              </a:rPr>
              <a:t> </a:t>
            </a:r>
            <a:endParaRPr lang="en-US" sz="2000" b="1" dirty="0">
              <a:solidFill>
                <a:schemeClr val="tx2">
                  <a:lumMod val="50000"/>
                </a:schemeClr>
              </a:solidFill>
              <a:effectLst>
                <a:outerShdw blurRad="38100" dist="38100" dir="2700000" algn="tl">
                  <a:srgbClr val="000000">
                    <a:alpha val="43137"/>
                  </a:srgbClr>
                </a:outerShdw>
              </a:effectLst>
            </a:endParaRPr>
          </a:p>
          <a:p>
            <a:pPr marL="0" indent="0">
              <a:buNone/>
            </a:pPr>
            <a:r>
              <a:rPr lang="en-US" sz="2000" b="1" dirty="0">
                <a:solidFill>
                  <a:schemeClr val="accent1">
                    <a:lumMod val="50000"/>
                  </a:schemeClr>
                </a:solidFill>
              </a:rPr>
              <a:t>A) </a:t>
            </a:r>
            <a:r>
              <a:rPr lang="en-US" sz="2000" dirty="0"/>
              <a:t>20 Nm</a:t>
            </a:r>
          </a:p>
          <a:p>
            <a:pPr marL="0" indent="0">
              <a:buNone/>
            </a:pPr>
            <a:r>
              <a:rPr lang="en-US" sz="2000" b="1" dirty="0">
                <a:solidFill>
                  <a:schemeClr val="accent1">
                    <a:lumMod val="50000"/>
                  </a:schemeClr>
                </a:solidFill>
              </a:rPr>
              <a:t>B) </a:t>
            </a:r>
            <a:r>
              <a:rPr lang="en-US" sz="2000" dirty="0"/>
              <a:t>1,8 Nm</a:t>
            </a:r>
          </a:p>
          <a:p>
            <a:pPr marL="0" indent="0">
              <a:buNone/>
            </a:pPr>
            <a:r>
              <a:rPr lang="en-US" sz="2000" b="1" dirty="0">
                <a:solidFill>
                  <a:schemeClr val="accent1">
                    <a:lumMod val="50000"/>
                  </a:schemeClr>
                </a:solidFill>
              </a:rPr>
              <a:t>C) </a:t>
            </a:r>
            <a:r>
              <a:rPr lang="en-US" sz="2000" dirty="0"/>
              <a:t>180 Nm</a:t>
            </a:r>
          </a:p>
          <a:p>
            <a:pPr marL="0" indent="0">
              <a:buNone/>
            </a:pPr>
            <a:r>
              <a:rPr lang="en-US" sz="2000" b="1" dirty="0">
                <a:solidFill>
                  <a:schemeClr val="accent1">
                    <a:lumMod val="50000"/>
                  </a:schemeClr>
                </a:solidFill>
              </a:rPr>
              <a:t>D) </a:t>
            </a:r>
            <a:r>
              <a:rPr lang="en-US" sz="2000" dirty="0"/>
              <a:t>0,2 Nm</a:t>
            </a:r>
          </a:p>
          <a:p>
            <a:pPr marL="0" indent="0">
              <a:buNone/>
            </a:pPr>
            <a:r>
              <a:rPr lang="en-US" sz="2000" b="1" dirty="0">
                <a:solidFill>
                  <a:schemeClr val="tx2">
                    <a:lumMod val="50000"/>
                  </a:schemeClr>
                </a:solidFill>
                <a:effectLst>
                  <a:outerShdw blurRad="38100" dist="38100" dir="2700000" algn="tl">
                    <a:srgbClr val="000000">
                      <a:alpha val="43137"/>
                    </a:srgbClr>
                  </a:outerShdw>
                </a:effectLst>
              </a:rPr>
              <a:t>10. </a:t>
            </a:r>
            <a:r>
              <a:rPr lang="en-US" sz="2000" b="1" dirty="0" err="1">
                <a:solidFill>
                  <a:schemeClr val="tx2">
                    <a:lumMod val="50000"/>
                  </a:schemeClr>
                </a:solidFill>
                <a:effectLst>
                  <a:outerShdw blurRad="38100" dist="38100" dir="2700000" algn="tl">
                    <a:srgbClr val="000000">
                      <a:alpha val="43137"/>
                    </a:srgbClr>
                  </a:outerShdw>
                </a:effectLst>
              </a:rPr>
              <a:t>Keliant</a:t>
            </a:r>
            <a:r>
              <a:rPr lang="en-US" sz="2000" b="1" dirty="0">
                <a:solidFill>
                  <a:schemeClr val="tx2">
                    <a:lumMod val="50000"/>
                  </a:schemeClr>
                </a:solidFill>
                <a:effectLst>
                  <a:outerShdw blurRad="38100" dist="38100" dir="2700000" algn="tl">
                    <a:srgbClr val="000000">
                      <a:alpha val="43137"/>
                    </a:srgbClr>
                  </a:outerShdw>
                </a:effectLst>
              </a:rPr>
              <a:t>  50 kg </a:t>
            </a:r>
            <a:r>
              <a:rPr lang="en-US" sz="2000" b="1" dirty="0" err="1">
                <a:solidFill>
                  <a:schemeClr val="tx2">
                    <a:lumMod val="50000"/>
                  </a:schemeClr>
                </a:solidFill>
                <a:effectLst>
                  <a:outerShdw blurRad="38100" dist="38100" dir="2700000" algn="tl">
                    <a:srgbClr val="000000">
                      <a:alpha val="43137"/>
                    </a:srgbClr>
                  </a:outerShdw>
                </a:effectLst>
              </a:rPr>
              <a:t>krovin</a:t>
            </a:r>
            <a:r>
              <a:rPr lang="lt-LT" sz="2000" b="1" dirty="0">
                <a:solidFill>
                  <a:schemeClr val="tx2">
                    <a:lumMod val="50000"/>
                  </a:schemeClr>
                </a:solidFill>
                <a:effectLst>
                  <a:outerShdw blurRad="38100" dist="38100" dir="2700000" algn="tl">
                    <a:srgbClr val="000000">
                      <a:alpha val="43137"/>
                    </a:srgbClr>
                  </a:outerShdw>
                </a:effectLst>
              </a:rPr>
              <a:t>į nekilnojamuoju skridiniu, virvė traukiama </a:t>
            </a:r>
            <a:r>
              <a:rPr lang="en-US" sz="2000" b="1" dirty="0">
                <a:solidFill>
                  <a:schemeClr val="tx2">
                    <a:lumMod val="50000"/>
                  </a:schemeClr>
                </a:solidFill>
                <a:effectLst>
                  <a:outerShdw blurRad="38100" dist="38100" dir="2700000" algn="tl">
                    <a:srgbClr val="000000">
                      <a:alpha val="43137"/>
                    </a:srgbClr>
                  </a:outerShdw>
                </a:effectLst>
              </a:rPr>
              <a:t>520 N j</a:t>
            </a:r>
            <a:r>
              <a:rPr lang="lt-LT" sz="2000" b="1" dirty="0" err="1">
                <a:solidFill>
                  <a:schemeClr val="tx2">
                    <a:lumMod val="50000"/>
                  </a:schemeClr>
                </a:solidFill>
                <a:effectLst>
                  <a:outerShdw blurRad="38100" dist="38100" dir="2700000" algn="tl">
                    <a:srgbClr val="000000">
                      <a:alpha val="43137"/>
                    </a:srgbClr>
                  </a:outerShdw>
                </a:effectLst>
              </a:rPr>
              <a:t>ėga</a:t>
            </a:r>
            <a:r>
              <a:rPr lang="lt-LT" sz="2000" b="1" dirty="0">
                <a:solidFill>
                  <a:schemeClr val="tx2">
                    <a:lumMod val="50000"/>
                  </a:schemeClr>
                </a:solidFill>
                <a:effectLst>
                  <a:outerShdw blurRad="38100" dist="38100" dir="2700000" algn="tl">
                    <a:srgbClr val="000000">
                      <a:alpha val="43137"/>
                    </a:srgbClr>
                  </a:outerShdw>
                </a:effectLst>
              </a:rPr>
              <a:t>. Kokia trinties jėga?</a:t>
            </a:r>
            <a:endParaRPr lang="en-US" sz="2000" b="1" dirty="0">
              <a:solidFill>
                <a:schemeClr val="tx2">
                  <a:lumMod val="50000"/>
                </a:schemeClr>
              </a:solidFill>
              <a:effectLst>
                <a:outerShdw blurRad="38100" dist="38100" dir="2700000" algn="tl">
                  <a:srgbClr val="000000">
                    <a:alpha val="43137"/>
                  </a:srgbClr>
                </a:outerShdw>
              </a:effectLst>
            </a:endParaRPr>
          </a:p>
          <a:p>
            <a:pPr marL="0" indent="0">
              <a:buNone/>
            </a:pPr>
            <a:r>
              <a:rPr lang="en-US" sz="2000" b="1" dirty="0">
                <a:solidFill>
                  <a:schemeClr val="accent1">
                    <a:lumMod val="50000"/>
                  </a:schemeClr>
                </a:solidFill>
              </a:rPr>
              <a:t>A) </a:t>
            </a:r>
            <a:r>
              <a:rPr lang="en-US" sz="2000" dirty="0"/>
              <a:t>2 N</a:t>
            </a:r>
          </a:p>
          <a:p>
            <a:pPr marL="0" indent="0">
              <a:buNone/>
            </a:pPr>
            <a:r>
              <a:rPr lang="en-US" sz="2000" b="1" dirty="0">
                <a:solidFill>
                  <a:schemeClr val="accent1">
                    <a:lumMod val="50000"/>
                  </a:schemeClr>
                </a:solidFill>
              </a:rPr>
              <a:t>B) </a:t>
            </a:r>
            <a:r>
              <a:rPr lang="en-US" sz="2000" dirty="0"/>
              <a:t>200 N</a:t>
            </a:r>
          </a:p>
          <a:p>
            <a:pPr marL="0" indent="0">
              <a:buNone/>
            </a:pPr>
            <a:r>
              <a:rPr lang="en-US" sz="2000" b="1" dirty="0">
                <a:solidFill>
                  <a:schemeClr val="accent1">
                    <a:lumMod val="50000"/>
                  </a:schemeClr>
                </a:solidFill>
              </a:rPr>
              <a:t>C) </a:t>
            </a:r>
            <a:r>
              <a:rPr lang="en-US" sz="2000" dirty="0"/>
              <a:t>20 N</a:t>
            </a:r>
          </a:p>
          <a:p>
            <a:pPr marL="0" indent="0">
              <a:buNone/>
            </a:pPr>
            <a:r>
              <a:rPr lang="en-US" sz="2000" b="1" dirty="0">
                <a:solidFill>
                  <a:schemeClr val="accent1">
                    <a:lumMod val="50000"/>
                  </a:schemeClr>
                </a:solidFill>
              </a:rPr>
              <a:t>D)</a:t>
            </a:r>
            <a:r>
              <a:rPr lang="en-US" sz="2000" dirty="0"/>
              <a:t> 0 N</a:t>
            </a:r>
            <a:endParaRPr lang="lt-LT" sz="2000" dirty="0"/>
          </a:p>
          <a:p>
            <a:pPr marL="0" indent="0">
              <a:buNone/>
            </a:pPr>
            <a:endParaRPr lang="lt-LT" b="1" dirty="0">
              <a:solidFill>
                <a:srgbClr val="C00000"/>
              </a:solidFill>
            </a:endParaRPr>
          </a:p>
          <a:p>
            <a:pPr marL="0" indent="0">
              <a:buNone/>
            </a:pPr>
            <a:endParaRPr lang="lt-LT" b="1" dirty="0">
              <a:solidFill>
                <a:schemeClr val="accent1">
                  <a:lumMod val="50000"/>
                </a:schemeClr>
              </a:solidFill>
            </a:endParaRPr>
          </a:p>
          <a:p>
            <a:endParaRPr lang="lt-LT" dirty="0"/>
          </a:p>
        </p:txBody>
      </p:sp>
    </p:spTree>
    <p:extLst>
      <p:ext uri="{BB962C8B-B14F-4D97-AF65-F5344CB8AC3E}">
        <p14:creationId xmlns:p14="http://schemas.microsoft.com/office/powerpoint/2010/main" val="516143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1" y="1735472"/>
            <a:ext cx="10515600" cy="4845631"/>
          </a:xfrm>
        </p:spPr>
        <p:txBody>
          <a:bodyPr>
            <a:normAutofit lnSpcReduction="10000"/>
          </a:bodyPr>
          <a:lstStyle/>
          <a:p>
            <a:pPr marL="0" indent="0">
              <a:buNone/>
            </a:pPr>
            <a:r>
              <a:rPr lang="en-US" b="1" dirty="0">
                <a:solidFill>
                  <a:schemeClr val="tx2">
                    <a:lumMod val="50000"/>
                  </a:schemeClr>
                </a:solidFill>
                <a:effectLst>
                  <a:outerShdw blurRad="38100" dist="38100" dir="2700000" algn="tl">
                    <a:srgbClr val="000000">
                      <a:alpha val="43137"/>
                    </a:srgbClr>
                  </a:outerShdw>
                </a:effectLst>
              </a:rPr>
              <a:t>1. B </a:t>
            </a:r>
            <a:r>
              <a:rPr lang="en-US" dirty="0"/>
              <a:t>(</a:t>
            </a:r>
            <a:r>
              <a:rPr lang="en-US" dirty="0" err="1"/>
              <a:t>nekilnojam</a:t>
            </a:r>
            <a:r>
              <a:rPr lang="lt-LT" dirty="0" err="1"/>
              <a:t>ųjų</a:t>
            </a:r>
            <a:r>
              <a:rPr lang="en-US" dirty="0"/>
              <a:t> </a:t>
            </a:r>
            <a:r>
              <a:rPr lang="en-US" dirty="0" err="1"/>
              <a:t>skridiniu</a:t>
            </a:r>
            <a:r>
              <a:rPr lang="en-US" dirty="0"/>
              <a:t>)</a:t>
            </a:r>
          </a:p>
          <a:p>
            <a:pPr marL="0" indent="0">
              <a:buNone/>
            </a:pPr>
            <a:r>
              <a:rPr lang="en-US" b="1" dirty="0">
                <a:solidFill>
                  <a:schemeClr val="tx2">
                    <a:lumMod val="50000"/>
                  </a:schemeClr>
                </a:solidFill>
                <a:effectLst>
                  <a:outerShdw blurRad="38100" dist="38100" dir="2700000" algn="tl">
                    <a:srgbClr val="000000">
                      <a:alpha val="43137"/>
                    </a:srgbClr>
                  </a:outerShdw>
                </a:effectLst>
              </a:rPr>
              <a:t>2. </a:t>
            </a:r>
            <a:r>
              <a:rPr lang="lt-LT" b="1" dirty="0">
                <a:solidFill>
                  <a:schemeClr val="tx2">
                    <a:lumMod val="50000"/>
                  </a:schemeClr>
                </a:solidFill>
                <a:effectLst>
                  <a:outerShdw blurRad="38100" dist="38100" dir="2700000" algn="tl">
                    <a:srgbClr val="000000">
                      <a:alpha val="43137"/>
                    </a:srgbClr>
                  </a:outerShdw>
                </a:effectLst>
              </a:rPr>
              <a:t>D </a:t>
            </a:r>
            <a:r>
              <a:rPr lang="lt-LT" dirty="0"/>
              <a:t>(žirklės)</a:t>
            </a:r>
            <a:endParaRPr lang="en-US" b="1" dirty="0"/>
          </a:p>
          <a:p>
            <a:pPr marL="0" indent="0">
              <a:buNone/>
            </a:pPr>
            <a:r>
              <a:rPr lang="en-US" b="1" dirty="0">
                <a:solidFill>
                  <a:schemeClr val="tx2">
                    <a:lumMod val="50000"/>
                  </a:schemeClr>
                </a:solidFill>
                <a:effectLst>
                  <a:outerShdw blurRad="38100" dist="38100" dir="2700000" algn="tl">
                    <a:srgbClr val="000000">
                      <a:alpha val="43137"/>
                    </a:srgbClr>
                  </a:outerShdw>
                </a:effectLst>
              </a:rPr>
              <a:t>3.</a:t>
            </a:r>
            <a:r>
              <a:rPr lang="lt-LT" b="1" dirty="0">
                <a:solidFill>
                  <a:schemeClr val="tx2">
                    <a:lumMod val="50000"/>
                  </a:schemeClr>
                </a:solidFill>
                <a:effectLst>
                  <a:outerShdw blurRad="38100" dist="38100" dir="2700000" algn="tl">
                    <a:srgbClr val="000000">
                      <a:alpha val="43137"/>
                    </a:srgbClr>
                  </a:outerShdw>
                </a:effectLst>
              </a:rPr>
              <a:t> A </a:t>
            </a:r>
            <a:r>
              <a:rPr lang="lt-LT" dirty="0"/>
              <a:t>(Archimedas)</a:t>
            </a:r>
            <a:endParaRPr lang="en-US" b="1" dirty="0"/>
          </a:p>
          <a:p>
            <a:pPr marL="0" indent="0">
              <a:buNone/>
            </a:pPr>
            <a:r>
              <a:rPr lang="en-US" b="1" dirty="0">
                <a:solidFill>
                  <a:schemeClr val="tx2">
                    <a:lumMod val="50000"/>
                  </a:schemeClr>
                </a:solidFill>
                <a:effectLst>
                  <a:outerShdw blurRad="38100" dist="38100" dir="2700000" algn="tl">
                    <a:srgbClr val="000000">
                      <a:alpha val="43137"/>
                    </a:srgbClr>
                  </a:outerShdw>
                </a:effectLst>
              </a:rPr>
              <a:t>4.</a:t>
            </a:r>
            <a:r>
              <a:rPr lang="lt-LT" b="1" dirty="0">
                <a:solidFill>
                  <a:schemeClr val="tx2">
                    <a:lumMod val="50000"/>
                  </a:schemeClr>
                </a:solidFill>
                <a:effectLst>
                  <a:outerShdw blurRad="38100" dist="38100" dir="2700000" algn="tl">
                    <a:srgbClr val="000000">
                      <a:alpha val="43137"/>
                    </a:srgbClr>
                  </a:outerShdw>
                </a:effectLst>
              </a:rPr>
              <a:t> B </a:t>
            </a:r>
            <a:r>
              <a:rPr lang="lt-LT" dirty="0"/>
              <a:t>(Norint pakeisti jėgos veikimo kryptį)</a:t>
            </a:r>
            <a:endParaRPr lang="en-US" b="1" dirty="0"/>
          </a:p>
          <a:p>
            <a:pPr marL="0" indent="0">
              <a:buNone/>
            </a:pPr>
            <a:r>
              <a:rPr lang="en-US" b="1" dirty="0">
                <a:solidFill>
                  <a:schemeClr val="tx2">
                    <a:lumMod val="50000"/>
                  </a:schemeClr>
                </a:solidFill>
                <a:effectLst>
                  <a:outerShdw blurRad="38100" dist="38100" dir="2700000" algn="tl">
                    <a:srgbClr val="000000">
                      <a:alpha val="43137"/>
                    </a:srgbClr>
                  </a:outerShdw>
                </a:effectLst>
              </a:rPr>
              <a:t>5.</a:t>
            </a:r>
            <a:r>
              <a:rPr lang="lt-LT" b="1" dirty="0">
                <a:solidFill>
                  <a:schemeClr val="tx2">
                    <a:lumMod val="50000"/>
                  </a:schemeClr>
                </a:solidFill>
                <a:effectLst>
                  <a:outerShdw blurRad="38100" dist="38100" dir="2700000" algn="tl">
                    <a:srgbClr val="000000">
                      <a:alpha val="43137"/>
                    </a:srgbClr>
                  </a:outerShdw>
                </a:effectLst>
              </a:rPr>
              <a:t> C </a:t>
            </a:r>
            <a:r>
              <a:rPr lang="lt-LT" dirty="0"/>
              <a:t>(nuožulnioji plokštuma)</a:t>
            </a:r>
            <a:endParaRPr lang="en-US" dirty="0"/>
          </a:p>
          <a:p>
            <a:pPr marL="0" indent="0">
              <a:buNone/>
            </a:pPr>
            <a:r>
              <a:rPr lang="en-US" b="1" dirty="0">
                <a:solidFill>
                  <a:schemeClr val="tx2">
                    <a:lumMod val="50000"/>
                  </a:schemeClr>
                </a:solidFill>
                <a:effectLst>
                  <a:outerShdw blurRad="38100" dist="38100" dir="2700000" algn="tl">
                    <a:srgbClr val="000000">
                      <a:alpha val="43137"/>
                    </a:srgbClr>
                  </a:outerShdw>
                </a:effectLst>
              </a:rPr>
              <a:t>6.</a:t>
            </a:r>
            <a:r>
              <a:rPr lang="lt-LT" b="1" dirty="0">
                <a:solidFill>
                  <a:schemeClr val="tx2">
                    <a:lumMod val="50000"/>
                  </a:schemeClr>
                </a:solidFill>
                <a:effectLst>
                  <a:outerShdw blurRad="38100" dist="38100" dir="2700000" algn="tl">
                    <a:srgbClr val="000000">
                      <a:alpha val="43137"/>
                    </a:srgbClr>
                  </a:outerShdw>
                </a:effectLst>
              </a:rPr>
              <a:t> B </a:t>
            </a:r>
            <a:r>
              <a:rPr lang="lt-LT" dirty="0"/>
              <a:t>(nepastovioji)</a:t>
            </a:r>
            <a:endParaRPr lang="en-US" b="1" dirty="0"/>
          </a:p>
          <a:p>
            <a:pPr marL="0" indent="0">
              <a:buNone/>
            </a:pPr>
            <a:r>
              <a:rPr lang="en-US" b="1" dirty="0">
                <a:solidFill>
                  <a:schemeClr val="tx2">
                    <a:lumMod val="50000"/>
                  </a:schemeClr>
                </a:solidFill>
                <a:effectLst>
                  <a:outerShdw blurRad="38100" dist="38100" dir="2700000" algn="tl">
                    <a:srgbClr val="000000">
                      <a:alpha val="43137"/>
                    </a:srgbClr>
                  </a:outerShdw>
                </a:effectLst>
              </a:rPr>
              <a:t>7.</a:t>
            </a:r>
            <a:r>
              <a:rPr lang="lt-LT" b="1" dirty="0">
                <a:solidFill>
                  <a:schemeClr val="tx2">
                    <a:lumMod val="50000"/>
                  </a:schemeClr>
                </a:solidFill>
                <a:effectLst>
                  <a:outerShdw blurRad="38100" dist="38100" dir="2700000" algn="tl">
                    <a:srgbClr val="000000">
                      <a:alpha val="43137"/>
                    </a:srgbClr>
                  </a:outerShdw>
                </a:effectLst>
              </a:rPr>
              <a:t> C</a:t>
            </a:r>
            <a:r>
              <a:rPr lang="lt-LT" dirty="0">
                <a:solidFill>
                  <a:schemeClr val="tx2">
                    <a:lumMod val="50000"/>
                  </a:schemeClr>
                </a:solidFill>
                <a:effectLst>
                  <a:outerShdw blurRad="38100" dist="38100" dir="2700000" algn="tl">
                    <a:srgbClr val="000000">
                      <a:alpha val="43137"/>
                    </a:srgbClr>
                  </a:outerShdw>
                </a:effectLst>
              </a:rPr>
              <a:t> </a:t>
            </a:r>
            <a:r>
              <a:rPr lang="lt-LT" dirty="0"/>
              <a:t>(nuožulniąja plokštuma)</a:t>
            </a:r>
            <a:endParaRPr lang="en-US" dirty="0"/>
          </a:p>
          <a:p>
            <a:pPr marL="0" indent="0">
              <a:buNone/>
            </a:pPr>
            <a:r>
              <a:rPr lang="en-US" b="1" dirty="0">
                <a:solidFill>
                  <a:schemeClr val="tx2">
                    <a:lumMod val="50000"/>
                  </a:schemeClr>
                </a:solidFill>
                <a:effectLst>
                  <a:outerShdw blurRad="38100" dist="38100" dir="2700000" algn="tl">
                    <a:srgbClr val="000000">
                      <a:alpha val="43137"/>
                    </a:srgbClr>
                  </a:outerShdw>
                </a:effectLst>
              </a:rPr>
              <a:t>8. C </a:t>
            </a:r>
            <a:r>
              <a:rPr lang="en-US" dirty="0"/>
              <a:t>(</a:t>
            </a:r>
            <a:r>
              <a:rPr lang="en-US" dirty="0" err="1"/>
              <a:t>nuo</a:t>
            </a:r>
            <a:r>
              <a:rPr lang="en-US" dirty="0"/>
              <a:t> j</a:t>
            </a:r>
            <a:r>
              <a:rPr lang="lt-LT" dirty="0" err="1"/>
              <a:t>ėgos</a:t>
            </a:r>
            <a:r>
              <a:rPr lang="lt-LT" dirty="0"/>
              <a:t> ir jėgos peties)</a:t>
            </a:r>
            <a:endParaRPr lang="en-US" b="1" dirty="0"/>
          </a:p>
          <a:p>
            <a:pPr marL="0" indent="0">
              <a:buNone/>
            </a:pPr>
            <a:r>
              <a:rPr lang="en-US" b="1" dirty="0">
                <a:solidFill>
                  <a:schemeClr val="tx2">
                    <a:lumMod val="50000"/>
                  </a:schemeClr>
                </a:solidFill>
                <a:effectLst>
                  <a:outerShdw blurRad="38100" dist="38100" dir="2700000" algn="tl">
                    <a:srgbClr val="000000">
                      <a:alpha val="43137"/>
                    </a:srgbClr>
                  </a:outerShdw>
                </a:effectLst>
              </a:rPr>
              <a:t>9.</a:t>
            </a:r>
            <a:r>
              <a:rPr lang="lt-LT" b="1" dirty="0">
                <a:solidFill>
                  <a:schemeClr val="tx2">
                    <a:lumMod val="50000"/>
                  </a:schemeClr>
                </a:solidFill>
                <a:effectLst>
                  <a:outerShdw blurRad="38100" dist="38100" dir="2700000" algn="tl">
                    <a:srgbClr val="000000">
                      <a:alpha val="43137"/>
                    </a:srgbClr>
                  </a:outerShdw>
                </a:effectLst>
              </a:rPr>
              <a:t> C </a:t>
            </a:r>
            <a:r>
              <a:rPr lang="lt-LT" dirty="0"/>
              <a:t>(</a:t>
            </a:r>
            <a:r>
              <a:rPr lang="en-US" dirty="0"/>
              <a:t>180 Nm)</a:t>
            </a:r>
            <a:endParaRPr lang="en-US" b="1" dirty="0"/>
          </a:p>
          <a:p>
            <a:pPr marL="0" indent="0">
              <a:buNone/>
            </a:pPr>
            <a:r>
              <a:rPr lang="en-US" b="1" dirty="0">
                <a:solidFill>
                  <a:schemeClr val="tx2">
                    <a:lumMod val="50000"/>
                  </a:schemeClr>
                </a:solidFill>
                <a:effectLst>
                  <a:outerShdw blurRad="38100" dist="38100" dir="2700000" algn="tl">
                    <a:srgbClr val="000000">
                      <a:alpha val="43137"/>
                    </a:srgbClr>
                  </a:outerShdw>
                </a:effectLst>
              </a:rPr>
              <a:t>10.</a:t>
            </a:r>
            <a:r>
              <a:rPr lang="lt-LT" b="1" dirty="0">
                <a:solidFill>
                  <a:schemeClr val="tx2">
                    <a:lumMod val="50000"/>
                  </a:schemeClr>
                </a:solidFill>
                <a:effectLst>
                  <a:outerShdw blurRad="38100" dist="38100" dir="2700000" algn="tl">
                    <a:srgbClr val="000000">
                      <a:alpha val="43137"/>
                    </a:srgbClr>
                  </a:outerShdw>
                </a:effectLst>
              </a:rPr>
              <a:t>C </a:t>
            </a:r>
            <a:r>
              <a:rPr lang="lt-LT" dirty="0"/>
              <a:t>(</a:t>
            </a:r>
            <a:r>
              <a:rPr lang="en-US" dirty="0"/>
              <a:t>20N)</a:t>
            </a:r>
          </a:p>
        </p:txBody>
      </p:sp>
      <p:grpSp>
        <p:nvGrpSpPr>
          <p:cNvPr id="6" name="Grupė 5">
            <a:extLst>
              <a:ext uri="{FF2B5EF4-FFF2-40B4-BE49-F238E27FC236}">
                <a16:creationId xmlns:a16="http://schemas.microsoft.com/office/drawing/2014/main" id="{3002DF81-9DC6-7DB9-6F8F-E8823FEAAF59}"/>
              </a:ext>
            </a:extLst>
          </p:cNvPr>
          <p:cNvGrpSpPr/>
          <p:nvPr/>
        </p:nvGrpSpPr>
        <p:grpSpPr>
          <a:xfrm>
            <a:off x="3038168" y="108156"/>
            <a:ext cx="6263148" cy="1160206"/>
            <a:chOff x="3982062" y="255639"/>
            <a:chExt cx="4208207" cy="1248696"/>
          </a:xfrm>
        </p:grpSpPr>
        <p:sp>
          <p:nvSpPr>
            <p:cNvPr id="7" name="Stačiakampis: suapvalinti kampai 6">
              <a:extLst>
                <a:ext uri="{FF2B5EF4-FFF2-40B4-BE49-F238E27FC236}">
                  <a16:creationId xmlns:a16="http://schemas.microsoft.com/office/drawing/2014/main" id="{0DF231B3-1672-2349-7553-7357739DD470}"/>
                </a:ext>
              </a:extLst>
            </p:cNvPr>
            <p:cNvSpPr/>
            <p:nvPr/>
          </p:nvSpPr>
          <p:spPr>
            <a:xfrm>
              <a:off x="3982062" y="255639"/>
              <a:ext cx="4208207" cy="1248696"/>
            </a:xfrm>
            <a:prstGeom prst="roundRect">
              <a:avLst/>
            </a:prstGeom>
            <a:solidFill>
              <a:schemeClr val="tx2">
                <a:lumMod val="60000"/>
                <a:lumOff val="40000"/>
              </a:schemeClr>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TextBox 7">
              <a:extLst>
                <a:ext uri="{FF2B5EF4-FFF2-40B4-BE49-F238E27FC236}">
                  <a16:creationId xmlns:a16="http://schemas.microsoft.com/office/drawing/2014/main" id="{222E93A1-4AC4-B0C1-4C8D-E1C325CCF473}"/>
                </a:ext>
              </a:extLst>
            </p:cNvPr>
            <p:cNvSpPr txBox="1"/>
            <p:nvPr/>
          </p:nvSpPr>
          <p:spPr>
            <a:xfrm>
              <a:off x="4183129" y="340836"/>
              <a:ext cx="4007140" cy="782001"/>
            </a:xfrm>
            <a:prstGeom prst="rect">
              <a:avLst/>
            </a:prstGeom>
            <a:noFill/>
          </p:spPr>
          <p:txBody>
            <a:bodyPr wrap="square" rtlCol="0">
              <a:spAutoFit/>
            </a:bodyPr>
            <a:lstStyle/>
            <a:p>
              <a:r>
                <a:rPr lang="lt-LT" sz="5400" b="1" dirty="0">
                  <a:solidFill>
                    <a:schemeClr val="tx2">
                      <a:lumMod val="50000"/>
                    </a:schemeClr>
                  </a:solidFill>
                </a:rPr>
                <a:t>TESTO ATSAKYMAI</a:t>
              </a:r>
            </a:p>
          </p:txBody>
        </p:sp>
      </p:grpSp>
    </p:spTree>
    <p:extLst>
      <p:ext uri="{BB962C8B-B14F-4D97-AF65-F5344CB8AC3E}">
        <p14:creationId xmlns:p14="http://schemas.microsoft.com/office/powerpoint/2010/main" val="2254625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41E8D2C-C243-E539-15DA-6BD2626F92C2}"/>
              </a:ext>
            </a:extLst>
          </p:cNvPr>
          <p:cNvSpPr>
            <a:spLocks noGrp="1"/>
          </p:cNvSpPr>
          <p:nvPr>
            <p:ph type="title"/>
          </p:nvPr>
        </p:nvSpPr>
        <p:spPr/>
        <p:txBody>
          <a:bodyPr/>
          <a:lstStyle/>
          <a:p>
            <a:r>
              <a:rPr lang="lt-LT" dirty="0"/>
              <a:t>Naudota literatūra:</a:t>
            </a:r>
          </a:p>
        </p:txBody>
      </p:sp>
      <p:sp>
        <p:nvSpPr>
          <p:cNvPr id="3" name="Turinio vietos rezervavimo ženklas 2">
            <a:extLst>
              <a:ext uri="{FF2B5EF4-FFF2-40B4-BE49-F238E27FC236}">
                <a16:creationId xmlns:a16="http://schemas.microsoft.com/office/drawing/2014/main" id="{1A98FA73-16AC-FE85-2829-D49E2B480DA7}"/>
              </a:ext>
            </a:extLst>
          </p:cNvPr>
          <p:cNvSpPr>
            <a:spLocks noGrp="1"/>
          </p:cNvSpPr>
          <p:nvPr>
            <p:ph idx="1"/>
          </p:nvPr>
        </p:nvSpPr>
        <p:spPr/>
        <p:txBody>
          <a:bodyPr/>
          <a:lstStyle/>
          <a:p>
            <a:pPr algn="just">
              <a:buFont typeface="Arial" pitchFamily="34" charset="0"/>
              <a:buChar char="•"/>
            </a:pPr>
            <a:r>
              <a:rPr lang="en-US" sz="2800" b="0" dirty="0" err="1">
                <a:latin typeface="Arial" pitchFamily="34" charset="0"/>
                <a:cs typeface="Arial" pitchFamily="34" charset="0"/>
              </a:rPr>
              <a:t>Vladas</a:t>
            </a:r>
            <a:r>
              <a:rPr lang="en-US" sz="2800" b="0" dirty="0">
                <a:latin typeface="Arial" pitchFamily="34" charset="0"/>
                <a:cs typeface="Arial" pitchFamily="34" charset="0"/>
              </a:rPr>
              <a:t> </a:t>
            </a:r>
            <a:r>
              <a:rPr lang="en-US" sz="2800" b="0" dirty="0" err="1">
                <a:latin typeface="Arial" pitchFamily="34" charset="0"/>
                <a:cs typeface="Arial" pitchFamily="34" charset="0"/>
              </a:rPr>
              <a:t>Valentinavi</a:t>
            </a:r>
            <a:r>
              <a:rPr lang="lt-LT" sz="2800" b="0" dirty="0">
                <a:latin typeface="Arial" pitchFamily="34" charset="0"/>
                <a:cs typeface="Arial" pitchFamily="34" charset="0"/>
              </a:rPr>
              <a:t>č</a:t>
            </a:r>
            <a:r>
              <a:rPr lang="en-US" sz="2800" b="0" dirty="0" err="1">
                <a:latin typeface="Arial" pitchFamily="34" charset="0"/>
                <a:cs typeface="Arial" pitchFamily="34" charset="0"/>
              </a:rPr>
              <a:t>ius</a:t>
            </a:r>
            <a:r>
              <a:rPr lang="lt-LT" sz="2800" b="0" dirty="0">
                <a:latin typeface="Arial" pitchFamily="34" charset="0"/>
                <a:cs typeface="Arial" pitchFamily="34" charset="0"/>
              </a:rPr>
              <a:t> „Fizika 8“.</a:t>
            </a:r>
          </a:p>
          <a:p>
            <a:pPr algn="just">
              <a:buFont typeface="Arial" pitchFamily="34" charset="0"/>
              <a:buChar char="•"/>
            </a:pPr>
            <a:r>
              <a:rPr lang="lt-LT" sz="2800" b="0" dirty="0">
                <a:latin typeface="Arial" pitchFamily="34" charset="0"/>
                <a:cs typeface="Arial" pitchFamily="34" charset="0"/>
              </a:rPr>
              <a:t>Jolanta Gutauskaitė, Aušra </a:t>
            </a:r>
            <a:r>
              <a:rPr lang="lt-LT" sz="2800" b="0" dirty="0" err="1">
                <a:latin typeface="Arial" pitchFamily="34" charset="0"/>
                <a:cs typeface="Arial" pitchFamily="34" charset="0"/>
              </a:rPr>
              <a:t>Kynienė</a:t>
            </a:r>
            <a:r>
              <a:rPr lang="lt-LT" sz="2800" b="0" dirty="0">
                <a:latin typeface="Arial" pitchFamily="34" charset="0"/>
                <a:cs typeface="Arial" pitchFamily="34" charset="0"/>
              </a:rPr>
              <a:t>, Žana </a:t>
            </a:r>
            <a:r>
              <a:rPr lang="lt-LT" sz="2800" b="0" dirty="0" err="1">
                <a:latin typeface="Arial" pitchFamily="34" charset="0"/>
                <a:cs typeface="Arial" pitchFamily="34" charset="0"/>
              </a:rPr>
              <a:t>Kovaliūnienė</a:t>
            </a:r>
            <a:r>
              <a:rPr lang="lt-LT" sz="2800" b="0" dirty="0">
                <a:latin typeface="Arial" pitchFamily="34" charset="0"/>
                <a:cs typeface="Arial" pitchFamily="34" charset="0"/>
              </a:rPr>
              <a:t>, Petras </a:t>
            </a:r>
            <a:r>
              <a:rPr lang="lt-LT" sz="2800" b="0" dirty="0" err="1">
                <a:latin typeface="Arial" pitchFamily="34" charset="0"/>
                <a:cs typeface="Arial" pitchFamily="34" charset="0"/>
              </a:rPr>
              <a:t>Lozda</a:t>
            </a:r>
            <a:r>
              <a:rPr lang="lt-LT" sz="2800" b="0" dirty="0">
                <a:latin typeface="Arial" pitchFamily="34" charset="0"/>
                <a:cs typeface="Arial" pitchFamily="34" charset="0"/>
              </a:rPr>
              <a:t>, Rimantas </a:t>
            </a:r>
            <a:r>
              <a:rPr lang="lt-LT" sz="2800" b="0" dirty="0" err="1">
                <a:latin typeface="Arial" pitchFamily="34" charset="0"/>
                <a:cs typeface="Arial" pitchFamily="34" charset="0"/>
              </a:rPr>
              <a:t>Rozga</a:t>
            </a:r>
            <a:r>
              <a:rPr lang="lt-LT" sz="2800" b="0" dirty="0">
                <a:latin typeface="Arial" pitchFamily="34" charset="0"/>
                <a:cs typeface="Arial" pitchFamily="34" charset="0"/>
              </a:rPr>
              <a:t>, Edvardas </a:t>
            </a:r>
            <a:r>
              <a:rPr lang="lt-LT" sz="2800" b="0" dirty="0" err="1">
                <a:latin typeface="Arial" pitchFamily="34" charset="0"/>
                <a:cs typeface="Arial" pitchFamily="34" charset="0"/>
              </a:rPr>
              <a:t>Baleišis</a:t>
            </a:r>
            <a:r>
              <a:rPr lang="lt-LT" sz="2800" b="0" dirty="0">
                <a:latin typeface="Arial" pitchFamily="34" charset="0"/>
                <a:cs typeface="Arial" pitchFamily="34" charset="0"/>
              </a:rPr>
              <a:t> „Spektras. Fizikos vadovėlis 8 klasei“.</a:t>
            </a:r>
          </a:p>
          <a:p>
            <a:r>
              <a:rPr lang="lt-LT" dirty="0">
                <a:hlinkClick r:id="rId2"/>
              </a:rPr>
              <a:t>https://www.vedlys.smm.lt/</a:t>
            </a:r>
            <a:endParaRPr lang="lt-LT" dirty="0"/>
          </a:p>
          <a:p>
            <a:r>
              <a:rPr lang="lt-LT" dirty="0">
                <a:hlinkClick r:id="rId3"/>
              </a:rPr>
              <a:t>https://lt.wikipedia.org/wiki/Svertas</a:t>
            </a:r>
            <a:endParaRPr lang="lt-LT" dirty="0"/>
          </a:p>
          <a:p>
            <a:r>
              <a:rPr lang="lt-LT" dirty="0">
                <a:hlinkClick r:id="rId4"/>
              </a:rPr>
              <a:t>https://lt.wikipedia.org/wiki/Skridinys</a:t>
            </a:r>
            <a:endParaRPr lang="lt-LT" dirty="0"/>
          </a:p>
          <a:p>
            <a:r>
              <a:rPr lang="lt-LT" dirty="0">
                <a:hlinkClick r:id="rId5"/>
              </a:rPr>
              <a:t>https://lt.wikipedia.org/wiki/Nuo%C5%BEulnioji_plok%C5%A1tuma</a:t>
            </a:r>
            <a:endParaRPr lang="lt-LT" dirty="0"/>
          </a:p>
          <a:p>
            <a:endParaRPr lang="lt-LT" dirty="0"/>
          </a:p>
        </p:txBody>
      </p:sp>
    </p:spTree>
    <p:extLst>
      <p:ext uri="{BB962C8B-B14F-4D97-AF65-F5344CB8AC3E}">
        <p14:creationId xmlns:p14="http://schemas.microsoft.com/office/powerpoint/2010/main" val="1448616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1024</TotalTime>
  <Words>1564</Words>
  <Application>Microsoft Office PowerPoint</Application>
  <PresentationFormat>Plačiaekranė</PresentationFormat>
  <Paragraphs>275</Paragraphs>
  <Slides>39</Slides>
  <Notes>1</Notes>
  <HiddenSlides>0</HiddenSlides>
  <MMClips>0</MMClips>
  <ScaleCrop>false</ScaleCrop>
  <HeadingPairs>
    <vt:vector size="8" baseType="variant">
      <vt:variant>
        <vt:lpstr>Naudojami šriftai</vt:lpstr>
      </vt:variant>
      <vt:variant>
        <vt:i4>8</vt:i4>
      </vt:variant>
      <vt:variant>
        <vt:lpstr>Tema</vt:lpstr>
      </vt:variant>
      <vt:variant>
        <vt:i4>1</vt:i4>
      </vt:variant>
      <vt:variant>
        <vt:lpstr>Įdėtosios OLE paslaugos</vt:lpstr>
      </vt:variant>
      <vt:variant>
        <vt:i4>2</vt:i4>
      </vt:variant>
      <vt:variant>
        <vt:lpstr>Skaidrių pavadinimai</vt:lpstr>
      </vt:variant>
      <vt:variant>
        <vt:i4>39</vt:i4>
      </vt:variant>
    </vt:vector>
  </HeadingPairs>
  <TitlesOfParts>
    <vt:vector size="50" baseType="lpstr">
      <vt:lpstr>Arial</vt:lpstr>
      <vt:lpstr>Calibri</vt:lpstr>
      <vt:lpstr>Calibri Light</vt:lpstr>
      <vt:lpstr>Cambria Math</vt:lpstr>
      <vt:lpstr>Impact</vt:lpstr>
      <vt:lpstr>Tahoma</vt:lpstr>
      <vt:lpstr>Times New Roman</vt:lpstr>
      <vt:lpstr>Wingdings</vt:lpstr>
      <vt:lpstr>Office Theme</vt:lpstr>
      <vt:lpstr>Equation</vt:lpstr>
      <vt:lpstr>Lygtis</vt:lpstr>
      <vt:lpstr>„PowerPoint“ pateiktis</vt:lpstr>
      <vt:lpstr>„PowerPoint“ pateiktis</vt:lpstr>
      <vt:lpstr>Paprastieji mechanizmai: </vt:lpstr>
      <vt:lpstr>„PowerPoint“ pateiktis</vt:lpstr>
      <vt:lpstr>„PowerPoint“ pateiktis</vt:lpstr>
      <vt:lpstr>Sverto pavyzdžiai:</vt:lpstr>
      <vt:lpstr>„PowerPoint“ pateiktis</vt:lpstr>
      <vt:lpstr>Nekilnojamasis skridinys:</vt:lpstr>
      <vt:lpstr>Kilnojamasis skridinys:</vt:lpstr>
      <vt:lpstr>Skrysčiai:</vt:lpstr>
      <vt:lpstr>„PowerPoint“ pateiktis</vt:lpstr>
      <vt:lpstr>„PowerPoint“ pateiktis</vt:lpstr>
      <vt:lpstr>„PowerPoint“ pateiktis</vt:lpstr>
      <vt:lpstr>„PowerPoint“ pateiktis</vt:lpstr>
      <vt:lpstr>„PowerPoint“ pateiktis</vt:lpstr>
      <vt:lpstr>„PowerPoint“ pateiktis</vt:lpstr>
      <vt:lpstr>„PowerPoint“ pateiktis</vt:lpstr>
      <vt:lpstr>NAUDINGUMO KOEFICIENTAS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Naudota literatūra: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Gabija Paulikaite</dc:creator>
  <cp:lastModifiedBy>SAULĖ PAULIKIENĖ</cp:lastModifiedBy>
  <cp:revision>72</cp:revision>
  <dcterms:created xsi:type="dcterms:W3CDTF">2023-05-07T17:48:04Z</dcterms:created>
  <dcterms:modified xsi:type="dcterms:W3CDTF">2023-05-10T13:36:21Z</dcterms:modified>
</cp:coreProperties>
</file>