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48" r:id="rId3"/>
  </p:sldMasterIdLst>
  <p:sldIdLst>
    <p:sldId id="256" r:id="rId4"/>
    <p:sldId id="257" r:id="rId5"/>
    <p:sldId id="259" r:id="rId6"/>
    <p:sldId id="261" r:id="rId7"/>
    <p:sldId id="262" r:id="rId8"/>
    <p:sldId id="285" r:id="rId9"/>
    <p:sldId id="260" r:id="rId10"/>
    <p:sldId id="302" r:id="rId11"/>
    <p:sldId id="263" r:id="rId12"/>
    <p:sldId id="284" r:id="rId13"/>
    <p:sldId id="293" r:id="rId14"/>
    <p:sldId id="313" r:id="rId15"/>
    <p:sldId id="294" r:id="rId16"/>
    <p:sldId id="281" r:id="rId17"/>
    <p:sldId id="303" r:id="rId18"/>
    <p:sldId id="319" r:id="rId19"/>
    <p:sldId id="312" r:id="rId20"/>
    <p:sldId id="311" r:id="rId21"/>
    <p:sldId id="310" r:id="rId22"/>
    <p:sldId id="309" r:id="rId23"/>
    <p:sldId id="308" r:id="rId24"/>
    <p:sldId id="307" r:id="rId25"/>
    <p:sldId id="306" r:id="rId26"/>
    <p:sldId id="305" r:id="rId27"/>
    <p:sldId id="314" r:id="rId28"/>
    <p:sldId id="316" r:id="rId29"/>
    <p:sldId id="320" r:id="rId30"/>
    <p:sldId id="317" r:id="rId31"/>
    <p:sldId id="318" r:id="rId32"/>
    <p:sldId id="324" r:id="rId33"/>
    <p:sldId id="323" r:id="rId34"/>
    <p:sldId id="322" r:id="rId35"/>
    <p:sldId id="321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264" r:id="rId44"/>
    <p:sldId id="265" r:id="rId45"/>
    <p:sldId id="266" r:id="rId46"/>
    <p:sldId id="267" r:id="rId47"/>
    <p:sldId id="268" r:id="rId48"/>
    <p:sldId id="315" r:id="rId49"/>
    <p:sldId id="286" r:id="rId50"/>
    <p:sldId id="287" r:id="rId51"/>
    <p:sldId id="288" r:id="rId52"/>
    <p:sldId id="289" r:id="rId53"/>
    <p:sldId id="290" r:id="rId54"/>
    <p:sldId id="291" r:id="rId55"/>
    <p:sldId id="292" r:id="rId56"/>
    <p:sldId id="258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A8D601-9CB5-10A0-11C9-17EE4C6A4EDC}" v="846" dt="2023-05-10T11:21:13.038"/>
    <p1510:client id="{9B5FDCE8-072E-46F3-874D-41DC22636CD0}" v="48" dt="2023-05-08T11:41:24.630"/>
    <p1510:client id="{AD888C53-0F18-ABC6-8362-970526008BAD}" v="14" dt="2023-05-10T07:14:33.727"/>
    <p1510:client id="{AF5BE86F-9A43-B481-AE43-0B87B90BC15E}" v="360" dt="2023-05-10T11:43:17.309"/>
    <p1510:client id="{CC990F48-0C28-357B-BE2B-092FF7939318}" v="23" dt="2023-05-10T07:46:54.492"/>
    <p1510:client id="{D4D63ADC-35EF-B611-10F2-9D68DA7E2DF8}" v="45" dt="2023-05-10T10:18:10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3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3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9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5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6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0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7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DF974B7-EFDB-D164-61AB-EEE0460DA7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2D73A31D-19C2-D4B0-38B8-553A2571CE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0961098-E1C0-15B5-1740-D8878B988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F57BDF9-3A21-624E-4E83-4D78FC34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3A39C5F-16F6-2060-A70C-0DFB828E8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3414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AF9C56D-FDD9-EAE7-ED46-238386C32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C8707DE-79D9-9DC1-78D8-572109B00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B0CE95D-864C-CFBD-BCD3-9EA5C18B1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CB8D4CE-3E2D-10F5-FB01-D71C52AC7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94E3F7E-7020-6B35-048B-6DC43E516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473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C670702-35A7-920D-E8B9-44726C044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56226A2-DE0E-3847-BA16-338B34ABC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56CB9F68-4508-0B15-434C-131146E47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6DCFF2F-C9B5-EF38-B914-F4FF110F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4D8E9CA-5C18-A3BA-ADDB-0DB03E3B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825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6B70D3-5903-F613-4B5D-BE2810254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DFADDC2-DCBE-70E3-8C6B-125179EB17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B48C7ADE-EF9F-F752-83D4-6A125EFD8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027ECBD2-550F-0538-2974-16C83587F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D6F3E90-9DEC-7ED1-B5B6-D1E929505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570C5DA8-D0B4-D370-273A-710E6D09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757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06A69BA-6AF4-6757-64BB-2BEA21848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F1639570-65E0-2628-3883-99F957846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A0FAFE5D-C4F4-F179-116F-CC09E8B88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C3259703-9D89-6651-FA6D-65F803993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F91BA611-11EB-BEC2-483B-8B2DE97D6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DBC10E50-2995-338F-0814-CFB010078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A35FDEEE-1F54-EE6E-0C54-4B849801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A3DF2B9E-A6BE-2C9D-BF96-9763EB6F9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0609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12F6F28-DA1F-037E-B078-7B1026180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08E37603-CD08-4B74-A489-08A623C2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0164DDA5-E4C3-2F90-0994-2441C671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182271CA-C5DD-C2BC-7A26-62D7F6E9D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554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77D4B9FE-18AB-3F24-DECB-FA537774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4DDE4B4F-ED46-3941-1260-89477649C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E0837448-5860-BC78-C61B-2A278945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004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CF28899-DF08-5036-51C0-32E2449A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320294C-9E21-FC7B-B3DA-2DF0663B4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C81F9D4D-AC83-5889-43D2-25BBA52BE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E51C270-3CDE-91DB-598D-326B84F10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651271B-1278-0093-21B7-C272B1F60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B433052-DF80-1622-01ED-956A89C0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103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CC0F9AA-C9E7-16FD-E92B-1815FFE98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9DC2E9CF-DFD0-22B7-041D-039AC06928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89C3E0EF-1D89-B533-8FE6-F50809C79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85BDF651-12D9-DC2A-6B68-375F30562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7BA6C455-402F-AF47-547C-5AFA8FB1D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9CEF5BB-E599-A082-A0E7-537BDCEC8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530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6CB53AA-DF6F-B0D9-3CB9-31E351995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749CA1EA-216C-8F76-124D-EF3CC628B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BE6771F-08E5-5EDB-01E5-FE49044DB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6AD6151-3FF3-0DCB-64F3-2B6B6C83A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AAB2E37-568B-2021-D409-8514AE9E5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6835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2AE348DA-2854-D76B-5E0A-FC62A44CA5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9610017E-7FDD-2D3E-14F5-0335F1136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43F6B5B-FBF8-C896-B5D5-CB48DFBC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17C00A5-74FF-69FE-92CC-E548EA8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B9BF9F1-884F-614F-164E-CA83BA83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435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1F2A56E-09CA-A96D-829B-CEE1FF737E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0DDE2043-E195-A58B-13DE-FCEE46C28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21DC46D-57FD-75D2-0332-6212C36A8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102885D-B8A2-A257-2723-D0558DA19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A18FFD2-B5DD-2182-25F3-E08D75AC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35890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0F423E6-BF62-6C47-8147-AA9617904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20B1AF2-E769-86FD-9E93-549558E60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1EC7E31-6DC0-F400-D875-0F1BC3BF7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1ABFB2B-C6CF-BADD-D157-EF84C3CD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10C6D86-205B-2A78-C9A2-E7B52393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202483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0369F1A-93FC-6319-EF99-B1FDE0112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ACEB2E8-460A-DFEA-7F01-7624B7674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F90B567-3878-6DD4-5CD2-A1D109449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27E6F78-400C-176F-BB97-06B9C7F0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4F6980D-97E8-5E51-64FC-39BD29AD0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17067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98E1A0C-81B2-6C1D-6D2A-1415FB062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2213222-2670-A350-D457-D83413B36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C62791C3-4733-7E40-D3D0-5E9AF3A69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663BF8E-A31A-043D-0F03-7FE0D6D42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50F71F7C-C508-965D-9A41-8B1970F4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D04324E-EA92-AFCF-E8EF-84F07CC3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7723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94776F1-B5D5-7E0F-5060-CCC110BB0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5F058E7-3DBE-8138-7C3E-1B20680C5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9FB1C748-4724-929C-53D8-50D8F2BE5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5C83B7A9-93CA-CD63-322E-1DFC6CC64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96820570-2870-AAFF-ECA0-3E15008F3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5D0EE2D5-E3CC-0433-D7ED-074222E23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BF02A3F2-DB50-2922-EACB-9F09CE0CE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480742BA-3BFD-F1FC-FA22-D37322937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80664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21A8B44-5133-C022-CB68-89CDA649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2D68A3E6-8855-A353-D7FE-1F797A070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0CB78567-404F-E028-3904-8033F6DE5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F62CF065-3268-8BF1-3695-CAFDE5CFA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7148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A97C8A21-39BD-6978-B81E-8F536FB69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AC874936-1A3C-A7BF-0B1F-194022B6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136791EC-678D-D06A-4468-8731183CB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5789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F70A10-FBD4-13CD-B65A-0090D3438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E0C53BB-3A2A-6B95-A804-F023B841B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0120E62-676B-7AEF-558B-C5E302C0A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4844E096-764D-509B-B8EE-85D52BB09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CF4DFE5-9A96-4CA4-6B2F-55029AA61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C35B42A-1377-0D36-7B4E-E13112CC4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87259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A7AC8A7-679C-14EB-613B-103D522B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4DDDF5B4-E22A-BE1E-0347-F394DB1AB5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21F5F0E-8B9A-8F01-F2BB-53FB00404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F0D4CD17-3820-B100-12DA-B9554967F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9433739-33C8-A498-E7FA-B4025639C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8726E11F-22BE-8169-FE31-3FB66C04A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58447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0BC799C-6D06-B9CB-99C9-F857ED1E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A71B2DDE-90FD-79E8-47FD-40204C5FF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44E8601-8A06-5C35-6023-ADDBA0134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4556F80-5051-4999-3FC5-85CC44251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0A3A713-727A-D942-E716-2A8E64669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333061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E2E53111-82FF-A953-DCBE-E3932D166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3FFDA628-63F2-5CA4-0A11-51916F036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CFBA33E7-FE0C-7845-5016-5BF6882A6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D1522B8-EAD2-0E13-4B2E-A8F3C8AEC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4E3E319-ADD2-C745-AD8D-1A950A039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9021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3E68-314E-4E62-AA8A-BE3F20F81523}" type="datetimeFigureOut">
              <a:rPr lang="en-US" smtClean="0"/>
              <a:t>5/10/2023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46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61A94402-B58A-55A6-2F51-A87EBDCF0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1556D6A-0543-E917-17FD-90335D6A7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1557070-57A7-0540-264F-326042D36F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26017-AF20-46CE-AE5B-47EDF106A554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6748C86-1F2B-AC1B-7744-1072BB50AF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7173905-FFA3-6080-B65C-1CB9012A30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A288F-9EBE-42E7-84C5-3977D180B7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308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9060C457-E93A-D497-701E-E1C42CE90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C6E2E64-BDE2-4B24-5767-A8E9FF606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D2B3960-E572-6582-D5BA-3BD588BA3A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60A0F-87BC-48DC-84B9-F04E9913B545}" type="datetimeFigureOut">
              <a:rPr lang="lt-LT" smtClean="0"/>
              <a:t>2023-05-10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D3AD3DD-EE65-8449-6D16-37FC4D38E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1CEB4351-E71A-E655-8BD9-F9A734FAF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B9E18-1E21-4380-89E0-C3CE5F4CFB9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792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9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image" Target="../media/image27.png"/><Relationship Id="rId7" Type="http://schemas.openxmlformats.org/officeDocument/2006/relationships/hyperlink" Target="https://www.mat.lt/fizikos-formules/skysciu-duju-slegis.html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fotonas.su.lt/studdarbai/vaidos/keit_slegis.html" TargetMode="External"/><Relationship Id="rId2" Type="http://schemas.openxmlformats.org/officeDocument/2006/relationships/hyperlink" Target="https://lt.wikipedia.org/wiki/Sl%C4%97gi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lėgis | Labochema">
            <a:extLst>
              <a:ext uri="{FF2B5EF4-FFF2-40B4-BE49-F238E27FC236}">
                <a16:creationId xmlns:a16="http://schemas.microsoft.com/office/drawing/2014/main" id="{2FF57312-3581-C234-CC11-6736DBF91F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0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2" name="Rectangle 206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lt-LT" sz="4400" b="1">
                <a:latin typeface="Times New Roman"/>
                <a:cs typeface="Calibri Light"/>
              </a:rPr>
              <a:t>Skyriaus "SLĖGIS" apibendrinimas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lt-LT" sz="1700">
                <a:latin typeface="Times New Roman"/>
                <a:cs typeface="Times New Roman"/>
              </a:rPr>
              <a:t>Palangos Vlado Jurgučio progimnazija Domantas Vaitkus ir Erikas Suchanovas, 8a klasė.</a:t>
            </a:r>
            <a:endParaRPr lang="en-US" sz="1700">
              <a:latin typeface="Times New Roman"/>
              <a:cs typeface="Times New Roman"/>
            </a:endParaRPr>
          </a:p>
          <a:p>
            <a:pPr algn="l"/>
            <a:r>
              <a:rPr lang="lt-LT" sz="1700">
                <a:latin typeface="Times New Roman"/>
                <a:cs typeface="Times New Roman"/>
              </a:rPr>
              <a:t>Mokytoja Saulė Paulikienė.</a:t>
            </a:r>
          </a:p>
          <a:p>
            <a:pPr algn="l"/>
            <a:endParaRPr lang="en-US" sz="1700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C9D056A-EA79-10E5-1A4A-39E03F563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635" y="272870"/>
            <a:ext cx="11680164" cy="95828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lt-LT" sz="3200">
                <a:latin typeface="Times New Roman"/>
                <a:cs typeface="Times New Roman"/>
              </a:rPr>
              <a:t>Fizikinis dydis, kuris apibūdina jėgos poveikį pagal jos didumą ir veikiamą plotą, vadinamas </a:t>
            </a:r>
            <a:r>
              <a:rPr lang="lt-LT" sz="3200" b="1">
                <a:latin typeface="Times New Roman"/>
                <a:cs typeface="Times New Roman"/>
              </a:rPr>
              <a:t>slėgiu.</a:t>
            </a:r>
            <a:endParaRPr lang="lt-LT" sz="3200">
              <a:cs typeface="Calibri" panose="020F0502020204030204"/>
            </a:endParaRPr>
          </a:p>
        </p:txBody>
      </p:sp>
      <p:pic>
        <p:nvPicPr>
          <p:cNvPr id="4" name="Paveikslėlis 4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83337A5C-D539-27B5-CAE2-67FD0FB64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4" y="2215134"/>
            <a:ext cx="7703388" cy="4224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A17F97-01AB-9860-25C2-63A8D33F0909}"/>
              </a:ext>
            </a:extLst>
          </p:cNvPr>
          <p:cNvSpPr txBox="1"/>
          <p:nvPr/>
        </p:nvSpPr>
        <p:spPr>
          <a:xfrm>
            <a:off x="439949" y="1460740"/>
            <a:ext cx="11700290" cy="5375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800" b="1">
                <a:latin typeface="Times New Roman"/>
                <a:cs typeface="Times New Roman"/>
              </a:rPr>
              <a:t>S</a:t>
            </a:r>
            <a:r>
              <a:rPr lang="lt-LT" sz="2800">
                <a:latin typeface="Times New Roman"/>
                <a:cs typeface="Times New Roman"/>
              </a:rPr>
              <a:t>lėgis p lygus jėgos F ir tos jėgos </a:t>
            </a:r>
            <a:r>
              <a:rPr lang="lt-LT" sz="2800" b="1">
                <a:latin typeface="Times New Roman"/>
                <a:cs typeface="Times New Roman"/>
              </a:rPr>
              <a:t>statmenai</a:t>
            </a:r>
            <a:r>
              <a:rPr lang="lt-LT" sz="2800">
                <a:latin typeface="Times New Roman"/>
                <a:cs typeface="Times New Roman"/>
              </a:rPr>
              <a:t> veikiamo ploto S santykiui:</a:t>
            </a:r>
            <a:endParaRPr lang="lt-LT" sz="280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68002-04F3-2CEC-E292-0F3FDCE42F1B}"/>
              </a:ext>
            </a:extLst>
          </p:cNvPr>
          <p:cNvSpPr txBox="1"/>
          <p:nvPr/>
        </p:nvSpPr>
        <p:spPr>
          <a:xfrm>
            <a:off x="8088702" y="2208362"/>
            <a:ext cx="4051539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3200" err="1">
                <a:latin typeface="Times New Roman"/>
                <a:cs typeface="Times New Roman"/>
              </a:rPr>
              <a:t>Slėgio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matavimo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vienetas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yra</a:t>
            </a:r>
            <a:r>
              <a:rPr lang="en-US" sz="3200">
                <a:latin typeface="Times New Roman"/>
                <a:cs typeface="Times New Roman"/>
              </a:rPr>
              <a:t> </a:t>
            </a:r>
            <a:r>
              <a:rPr lang="en-US" sz="3200" i="1" err="1">
                <a:latin typeface="Times New Roman"/>
                <a:cs typeface="Times New Roman"/>
              </a:rPr>
              <a:t>paskalis</a:t>
            </a:r>
            <a:r>
              <a:rPr lang="en-US" sz="3200">
                <a:latin typeface="Times New Roman"/>
                <a:cs typeface="Times New Roman"/>
              </a:rPr>
              <a:t> (1 Pa): </a:t>
            </a:r>
            <a:endParaRPr lang="en-US" sz="3200">
              <a:latin typeface="Calibri" panose="020F0502020204030204"/>
              <a:cs typeface="Calibri"/>
            </a:endParaRPr>
          </a:p>
          <a:p>
            <a:r>
              <a:rPr lang="en-US" sz="3200" b="1">
                <a:latin typeface="Times New Roman"/>
                <a:cs typeface="Times New Roman"/>
              </a:rPr>
              <a:t>[p] = 1 Pa = 1 N / 1 m</a:t>
            </a:r>
            <a:r>
              <a:rPr lang="en-US" sz="3200" b="1" baseline="30000">
                <a:latin typeface="Times New Roman"/>
                <a:cs typeface="Times New Roman"/>
              </a:rPr>
              <a:t>2</a:t>
            </a:r>
            <a:endParaRPr lang="en-US" sz="320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784E44-4970-73EC-03D6-0AC39A38FCDC}"/>
              </a:ext>
            </a:extLst>
          </p:cNvPr>
          <p:cNvSpPr txBox="1"/>
          <p:nvPr/>
        </p:nvSpPr>
        <p:spPr>
          <a:xfrm>
            <a:off x="8088703" y="4940060"/>
            <a:ext cx="4051538" cy="121470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400" i="1">
                <a:latin typeface="Times New Roman"/>
                <a:cs typeface="Times New Roman"/>
              </a:rPr>
              <a:t>Slėgis kietaisiais kūnais perduodamas jėgos veikimo kryptimi.</a:t>
            </a:r>
            <a:endParaRPr lang="lt-LT" sz="2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9017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C99375F-CA5E-E326-A660-B3831A57D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4" y="129097"/>
            <a:ext cx="12025221" cy="857640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lt-LT" sz="3200">
                <a:latin typeface="Times New Roman"/>
                <a:cs typeface="Times New Roman"/>
              </a:rPr>
              <a:t>Kai kūną veikia nekintanti jėga, slėgis būna tuo </a:t>
            </a:r>
            <a:r>
              <a:rPr lang="lt-LT" sz="3200" b="1">
                <a:latin typeface="Times New Roman"/>
                <a:cs typeface="Times New Roman"/>
              </a:rPr>
              <a:t>didesnis</a:t>
            </a:r>
            <a:r>
              <a:rPr lang="lt-LT" sz="3200">
                <a:latin typeface="Times New Roman"/>
                <a:cs typeface="Times New Roman"/>
              </a:rPr>
              <a:t>, kuo mažesnis jos veikimo plotas.</a:t>
            </a:r>
            <a:endParaRPr lang="lt-LT" sz="3200">
              <a:latin typeface="Times New Roman"/>
              <a:cs typeface="Calibri"/>
            </a:endParaRPr>
          </a:p>
        </p:txBody>
      </p:sp>
      <p:pic>
        <p:nvPicPr>
          <p:cNvPr id="4" name="Paveikslėlis 4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6D549C9F-1AAD-7BAF-E8F6-2813E780F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08" y="1110765"/>
            <a:ext cx="4784784" cy="2609263"/>
          </a:xfrm>
          <a:prstGeom prst="rect">
            <a:avLst/>
          </a:prstGeom>
        </p:spPr>
      </p:pic>
      <p:sp>
        <p:nvSpPr>
          <p:cNvPr id="7" name="Turinio vietos rezervavimo ženklas 2">
            <a:extLst>
              <a:ext uri="{FF2B5EF4-FFF2-40B4-BE49-F238E27FC236}">
                <a16:creationId xmlns:a16="http://schemas.microsoft.com/office/drawing/2014/main" id="{5296538C-7060-F81F-8176-0FD2E8A126D9}"/>
              </a:ext>
            </a:extLst>
          </p:cNvPr>
          <p:cNvSpPr txBox="1">
            <a:spLocks/>
          </p:cNvSpPr>
          <p:nvPr/>
        </p:nvSpPr>
        <p:spPr>
          <a:xfrm>
            <a:off x="214222" y="3674553"/>
            <a:ext cx="11938957" cy="857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3200">
                <a:latin typeface="Times New Roman"/>
                <a:cs typeface="Times New Roman"/>
              </a:rPr>
              <a:t>Kai kūną veikia nekintanti jėga, slėgis būna tuo </a:t>
            </a:r>
            <a:r>
              <a:rPr lang="lt-LT" sz="3200" b="1">
                <a:latin typeface="Times New Roman"/>
                <a:cs typeface="Times New Roman"/>
              </a:rPr>
              <a:t>mažesnis</a:t>
            </a:r>
            <a:r>
              <a:rPr lang="lt-LT" sz="3200">
                <a:latin typeface="Times New Roman"/>
                <a:cs typeface="Times New Roman"/>
              </a:rPr>
              <a:t>, kuo didesnis jos veikimo plotas.</a:t>
            </a:r>
            <a:endParaRPr lang="lt-LT" sz="3200">
              <a:latin typeface="Times New Roman"/>
              <a:cs typeface="Calibri"/>
            </a:endParaRPr>
          </a:p>
        </p:txBody>
      </p:sp>
      <p:pic>
        <p:nvPicPr>
          <p:cNvPr id="8" name="Paveikslėlis 8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98D6E426-57FD-44A3-447E-B3A7D33FE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77" y="4600325"/>
            <a:ext cx="4928558" cy="2258104"/>
          </a:xfrm>
          <a:prstGeom prst="rect">
            <a:avLst/>
          </a:prstGeom>
        </p:spPr>
      </p:pic>
      <p:pic>
        <p:nvPicPr>
          <p:cNvPr id="9" name="Paveikslėlis 9">
            <a:extLst>
              <a:ext uri="{FF2B5EF4-FFF2-40B4-BE49-F238E27FC236}">
                <a16:creationId xmlns:a16="http://schemas.microsoft.com/office/drawing/2014/main" id="{7E58EF4F-C55C-677D-C396-F8F1B7A9E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533" y="1109303"/>
            <a:ext cx="2095500" cy="2324639"/>
          </a:xfrm>
          <a:prstGeom prst="rect">
            <a:avLst/>
          </a:prstGeom>
        </p:spPr>
      </p:pic>
      <p:pic>
        <p:nvPicPr>
          <p:cNvPr id="11" name="Paveikslėlis 11" descr="Paveikslėlis, kuriame yra logotipas&#10;&#10;Automatiškai sugeneruotas aprašymas">
            <a:extLst>
              <a:ext uri="{FF2B5EF4-FFF2-40B4-BE49-F238E27FC236}">
                <a16:creationId xmlns:a16="http://schemas.microsoft.com/office/drawing/2014/main" id="{3316048E-A8DD-5C3C-7F80-C97C27A17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529" y="4832818"/>
            <a:ext cx="4482860" cy="195046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1A1D69A-B43F-4B93-5676-1377827D8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1330" y="1113770"/>
            <a:ext cx="1369454" cy="121755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8E743E5-D8F1-7F5E-F246-077BB2A9D90E}"/>
              </a:ext>
            </a:extLst>
          </p:cNvPr>
          <p:cNvCxnSpPr/>
          <p:nvPr/>
        </p:nvCxnSpPr>
        <p:spPr>
          <a:xfrm flipH="1" flipV="1">
            <a:off x="10513454" y="1407016"/>
            <a:ext cx="8586" cy="5344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69492E0-0D57-B2E0-E95E-23E68061107E}"/>
              </a:ext>
            </a:extLst>
          </p:cNvPr>
          <p:cNvCxnSpPr/>
          <p:nvPr/>
        </p:nvCxnSpPr>
        <p:spPr>
          <a:xfrm flipH="1">
            <a:off x="11311005" y="1891181"/>
            <a:ext cx="8586" cy="431442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5">
            <a:extLst>
              <a:ext uri="{FF2B5EF4-FFF2-40B4-BE49-F238E27FC236}">
                <a16:creationId xmlns:a16="http://schemas.microsoft.com/office/drawing/2014/main" id="{D9A997B3-9299-1325-DE03-24EC79A953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1330" y="5063291"/>
            <a:ext cx="1369454" cy="1217558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E465729-1407-0476-B2D8-E3F8EC784BDF}"/>
              </a:ext>
            </a:extLst>
          </p:cNvPr>
          <p:cNvCxnSpPr>
            <a:cxnSpLocks/>
          </p:cNvCxnSpPr>
          <p:nvPr/>
        </p:nvCxnSpPr>
        <p:spPr>
          <a:xfrm flipH="1">
            <a:off x="10506075" y="5507998"/>
            <a:ext cx="8586" cy="431442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9D0424-6DEE-4431-532D-FBC500EAFD61}"/>
              </a:ext>
            </a:extLst>
          </p:cNvPr>
          <p:cNvCxnSpPr>
            <a:cxnSpLocks/>
          </p:cNvCxnSpPr>
          <p:nvPr/>
        </p:nvCxnSpPr>
        <p:spPr>
          <a:xfrm flipH="1" flipV="1">
            <a:off x="11307651" y="5742903"/>
            <a:ext cx="8586" cy="5344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50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9F21FBE-D7CF-61A9-5EA8-567F564EC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371" y="143474"/>
            <a:ext cx="11708919" cy="95828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lt-LT">
                <a:latin typeface="Times New Roman"/>
                <a:cs typeface="Times New Roman"/>
              </a:rPr>
              <a:t>Dujų ir skysčių, dalelės yra paslankios, todėl ir jos perduoda slėgį į visas puses.</a:t>
            </a:r>
            <a:endParaRPr lang="lt-LT">
              <a:cs typeface="Calibri"/>
            </a:endParaRPr>
          </a:p>
        </p:txBody>
      </p:sp>
      <p:pic>
        <p:nvPicPr>
          <p:cNvPr id="4" name="Paveikslėlis 4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1FB64249-F240-3598-FCB7-D9FA7E875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19" y="1240651"/>
            <a:ext cx="3059501" cy="3629075"/>
          </a:xfrm>
          <a:prstGeom prst="rect">
            <a:avLst/>
          </a:prstGeom>
        </p:spPr>
      </p:pic>
      <p:sp>
        <p:nvSpPr>
          <p:cNvPr id="8" name="Turinio vietos rezervavimo ženklas 2">
            <a:extLst>
              <a:ext uri="{FF2B5EF4-FFF2-40B4-BE49-F238E27FC236}">
                <a16:creationId xmlns:a16="http://schemas.microsoft.com/office/drawing/2014/main" id="{88103722-49E6-50FF-C71E-AE02D254BF31}"/>
              </a:ext>
            </a:extLst>
          </p:cNvPr>
          <p:cNvSpPr txBox="1">
            <a:spLocks/>
          </p:cNvSpPr>
          <p:nvPr/>
        </p:nvSpPr>
        <p:spPr>
          <a:xfrm>
            <a:off x="263106" y="5290568"/>
            <a:ext cx="11867070" cy="12026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sz="3200" b="1">
                <a:latin typeface="Times New Roman"/>
                <a:cs typeface="Calibri" panose="020F0502020204030204"/>
              </a:rPr>
              <a:t>Paskalio dėsnis:</a:t>
            </a:r>
            <a:endParaRPr lang="lt-LT" sz="3200" b="1">
              <a:latin typeface="Calibri" panose="020F0502020204030204"/>
              <a:cs typeface="Calibri" panose="020F0502020204030204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lt-LT" sz="3200">
                <a:latin typeface="Times New Roman"/>
                <a:cs typeface="Times New Roman"/>
              </a:rPr>
              <a:t>skysčiai ir dujos perduoda išorinį slėgį visomis kryptimis vienodai.</a:t>
            </a:r>
            <a:endParaRPr lang="lt-LT" sz="3200">
              <a:cs typeface="Calibri" panose="020F0502020204030204"/>
            </a:endParaRPr>
          </a:p>
        </p:txBody>
      </p:sp>
      <p:pic>
        <p:nvPicPr>
          <p:cNvPr id="2" name="Paveikslėlis 6" descr="Paveikslėlis, kuriame yra vidaus, žalias&#10;&#10;Automatiškai sugeneruotas aprašymas">
            <a:extLst>
              <a:ext uri="{FF2B5EF4-FFF2-40B4-BE49-F238E27FC236}">
                <a16:creationId xmlns:a16="http://schemas.microsoft.com/office/drawing/2014/main" id="{1167F047-3722-44F6-23C9-04CDF61F9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079" y="1435400"/>
            <a:ext cx="5000444" cy="3455236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A7E32FC-1EA6-B1DF-47EE-0ADC4189E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6769" y="1377957"/>
            <a:ext cx="2567354" cy="375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0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26C624C-963C-4795-B05B-6565DB5AB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grass, outdoor, sky, tree&#10;&#10;Description generated with very high confidence">
            <a:extLst>
              <a:ext uri="{FF2B5EF4-FFF2-40B4-BE49-F238E27FC236}">
                <a16:creationId xmlns:a16="http://schemas.microsoft.com/office/drawing/2014/main" id="{7A5541D1-3BC9-4023-A47A-CD3D694FAA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r="21102"/>
          <a:stretch/>
        </p:blipFill>
        <p:spPr>
          <a:xfrm>
            <a:off x="20" y="10"/>
            <a:ext cx="3728839" cy="4197358"/>
          </a:xfrm>
          <a:prstGeom prst="rect">
            <a:avLst/>
          </a:prstGeom>
        </p:spPr>
      </p:pic>
      <p:pic>
        <p:nvPicPr>
          <p:cNvPr id="7" name="Picture 6" descr="A picture containing person, holding, hand, light&#10;&#10;Description generated with very high confidence">
            <a:extLst>
              <a:ext uri="{FF2B5EF4-FFF2-40B4-BE49-F238E27FC236}">
                <a16:creationId xmlns:a16="http://schemas.microsoft.com/office/drawing/2014/main" id="{E9E12A06-CC73-440B-81CF-4BB09FF0D3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2" r="-4" b="-4"/>
          <a:stretch/>
        </p:blipFill>
        <p:spPr>
          <a:xfrm>
            <a:off x="3847755" y="5"/>
            <a:ext cx="3686887" cy="4197368"/>
          </a:xfrm>
          <a:custGeom>
            <a:avLst/>
            <a:gdLst/>
            <a:ahLst/>
            <a:cxnLst/>
            <a:rect l="l" t="t" r="r" b="b"/>
            <a:pathLst>
              <a:path w="3686887" h="4197368">
                <a:moveTo>
                  <a:pt x="0" y="0"/>
                </a:moveTo>
                <a:lnTo>
                  <a:pt x="3686887" y="0"/>
                </a:lnTo>
                <a:lnTo>
                  <a:pt x="3686887" y="3832811"/>
                </a:lnTo>
                <a:lnTo>
                  <a:pt x="3497100" y="3826712"/>
                </a:lnTo>
                <a:cubicBezTo>
                  <a:pt x="3497100" y="3826712"/>
                  <a:pt x="3493758" y="3826712"/>
                  <a:pt x="3493758" y="3826712"/>
                </a:cubicBezTo>
                <a:cubicBezTo>
                  <a:pt x="3426914" y="3823370"/>
                  <a:pt x="3363416" y="3823370"/>
                  <a:pt x="3296571" y="3820027"/>
                </a:cubicBezTo>
                <a:cubicBezTo>
                  <a:pt x="3065966" y="3820027"/>
                  <a:pt x="2835360" y="3820027"/>
                  <a:pt x="2608095" y="3820027"/>
                </a:cubicBezTo>
                <a:cubicBezTo>
                  <a:pt x="2384173" y="3910265"/>
                  <a:pt x="2140198" y="3833396"/>
                  <a:pt x="1919619" y="3903581"/>
                </a:cubicBezTo>
                <a:cubicBezTo>
                  <a:pt x="1685670" y="3900239"/>
                  <a:pt x="1465092" y="3970423"/>
                  <a:pt x="1234485" y="4000503"/>
                </a:cubicBezTo>
                <a:cubicBezTo>
                  <a:pt x="1060693" y="4013871"/>
                  <a:pt x="883561" y="3997160"/>
                  <a:pt x="723139" y="4067345"/>
                </a:cubicBezTo>
                <a:cubicBezTo>
                  <a:pt x="661310" y="4095753"/>
                  <a:pt x="606165" y="4128339"/>
                  <a:pt x="583188" y="4172622"/>
                </a:cubicBezTo>
                <a:lnTo>
                  <a:pt x="575662" y="4197368"/>
                </a:lnTo>
                <a:lnTo>
                  <a:pt x="0" y="4197368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CEA5D9-484F-4E8D-938C-6310F5F3CB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30" b="1"/>
          <a:stretch/>
        </p:blipFill>
        <p:spPr>
          <a:xfrm>
            <a:off x="7653541" y="1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A83A39-F681-43A9-BF88-6F94C39A6E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" r="-2" b="-2"/>
          <a:stretch/>
        </p:blipFill>
        <p:spPr>
          <a:xfrm>
            <a:off x="20" y="4297691"/>
            <a:ext cx="6836830" cy="2560309"/>
          </a:xfrm>
          <a:custGeom>
            <a:avLst/>
            <a:gdLst/>
            <a:ahLst/>
            <a:cxnLst/>
            <a:rect l="l" t="t" r="r" b="b"/>
            <a:pathLst>
              <a:path w="6836850" h="2541737">
                <a:moveTo>
                  <a:pt x="0" y="0"/>
                </a:moveTo>
                <a:lnTo>
                  <a:pt x="4460098" y="0"/>
                </a:lnTo>
                <a:lnTo>
                  <a:pt x="4483996" y="31836"/>
                </a:lnTo>
                <a:cubicBezTo>
                  <a:pt x="4644419" y="28495"/>
                  <a:pt x="4627708" y="282495"/>
                  <a:pt x="4788129" y="245732"/>
                </a:cubicBezTo>
                <a:cubicBezTo>
                  <a:pt x="4754709" y="362707"/>
                  <a:pt x="4641076" y="302548"/>
                  <a:pt x="4600971" y="389443"/>
                </a:cubicBezTo>
                <a:cubicBezTo>
                  <a:pt x="4684524" y="462970"/>
                  <a:pt x="4844945" y="409497"/>
                  <a:pt x="4871683" y="563233"/>
                </a:cubicBezTo>
                <a:cubicBezTo>
                  <a:pt x="4838262" y="723655"/>
                  <a:pt x="4945210" y="703602"/>
                  <a:pt x="5032105" y="713629"/>
                </a:cubicBezTo>
                <a:cubicBezTo>
                  <a:pt x="5239317" y="733683"/>
                  <a:pt x="5439843" y="747050"/>
                  <a:pt x="5643713" y="780472"/>
                </a:cubicBezTo>
                <a:cubicBezTo>
                  <a:pt x="5693844" y="790498"/>
                  <a:pt x="5810819" y="767103"/>
                  <a:pt x="5800794" y="870709"/>
                </a:cubicBezTo>
                <a:cubicBezTo>
                  <a:pt x="5790767" y="954261"/>
                  <a:pt x="5700529" y="924184"/>
                  <a:pt x="5643713" y="927525"/>
                </a:cubicBezTo>
                <a:cubicBezTo>
                  <a:pt x="5329553" y="967632"/>
                  <a:pt x="5012052" y="904131"/>
                  <a:pt x="4701235" y="907472"/>
                </a:cubicBezTo>
                <a:cubicBezTo>
                  <a:pt x="4664472" y="907472"/>
                  <a:pt x="4657787" y="1017762"/>
                  <a:pt x="4577576" y="980999"/>
                </a:cubicBezTo>
                <a:cubicBezTo>
                  <a:pt x="4788129" y="1081263"/>
                  <a:pt x="5767372" y="1108001"/>
                  <a:pt x="6094900" y="1161474"/>
                </a:cubicBezTo>
                <a:cubicBezTo>
                  <a:pt x="5754004" y="1542477"/>
                  <a:pt x="5429817" y="1311870"/>
                  <a:pt x="5159105" y="1525765"/>
                </a:cubicBezTo>
                <a:cubicBezTo>
                  <a:pt x="5159105" y="1525765"/>
                  <a:pt x="5212580" y="1525765"/>
                  <a:pt x="5443187" y="1595950"/>
                </a:cubicBezTo>
                <a:cubicBezTo>
                  <a:pt x="5627002" y="1652765"/>
                  <a:pt x="5536765" y="1732976"/>
                  <a:pt x="6001321" y="1886715"/>
                </a:cubicBezTo>
                <a:cubicBezTo>
                  <a:pt x="5824188" y="1936846"/>
                  <a:pt x="5593581" y="1839925"/>
                  <a:pt x="5506685" y="2100610"/>
                </a:cubicBezTo>
                <a:cubicBezTo>
                  <a:pt x="5643713" y="2147401"/>
                  <a:pt x="5807477" y="2103953"/>
                  <a:pt x="5904398" y="2227611"/>
                </a:cubicBezTo>
                <a:cubicBezTo>
                  <a:pt x="5934478" y="2264375"/>
                  <a:pt x="5964557" y="2287770"/>
                  <a:pt x="6001321" y="2307821"/>
                </a:cubicBezTo>
                <a:cubicBezTo>
                  <a:pt x="5984612" y="2314507"/>
                  <a:pt x="5964557" y="2321190"/>
                  <a:pt x="5951188" y="2327874"/>
                </a:cubicBezTo>
                <a:cubicBezTo>
                  <a:pt x="5977925" y="2351271"/>
                  <a:pt x="6663060" y="2478270"/>
                  <a:pt x="6836850" y="2481613"/>
                </a:cubicBezTo>
                <a:cubicBezTo>
                  <a:pt x="6761652" y="2506679"/>
                  <a:pt x="6636845" y="2527828"/>
                  <a:pt x="6553814" y="2540165"/>
                </a:cubicBezTo>
                <a:lnTo>
                  <a:pt x="6542822" y="2541737"/>
                </a:lnTo>
                <a:lnTo>
                  <a:pt x="0" y="2541737"/>
                </a:ln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785B65-4E31-4499-AC90-37AF08795931}"/>
              </a:ext>
            </a:extLst>
          </p:cNvPr>
          <p:cNvSpPr/>
          <p:nvPr/>
        </p:nvSpPr>
        <p:spPr>
          <a:xfrm>
            <a:off x="6343650" y="4181474"/>
            <a:ext cx="5505814" cy="14713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ru-RU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Paskalio dėsnio praktinis pritaikymas:</a:t>
            </a:r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730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gas">
            <a:extLst>
              <a:ext uri="{FF2B5EF4-FFF2-40B4-BE49-F238E27FC236}">
                <a16:creationId xmlns:a16="http://schemas.microsoft.com/office/drawing/2014/main" id="{3B372C6C-662F-4FF7-AAEA-1A182CBDB15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430" y="4119141"/>
            <a:ext cx="23812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5">
            <a:extLst>
              <a:ext uri="{FF2B5EF4-FFF2-40B4-BE49-F238E27FC236}">
                <a16:creationId xmlns:a16="http://schemas.microsoft.com/office/drawing/2014/main" id="{150F2ED8-3E2B-4F97-AD75-874ED1DEA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396" y="1027714"/>
            <a:ext cx="3127512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lt-LT" altLang="lt-LT" sz="2000">
                <a:latin typeface="Times New Roman" panose="02020603050405020304" pitchFamily="18" charset="0"/>
                <a:cs typeface="Times New Roman" panose="02020603050405020304" pitchFamily="18" charset="0"/>
              </a:rPr>
              <a:t>Dujos, judėdamos inde, daužo jo sieneles, t.y. veikia jas jėga F:</a:t>
            </a:r>
          </a:p>
        </p:txBody>
      </p:sp>
      <p:graphicFrame>
        <p:nvGraphicFramePr>
          <p:cNvPr id="5125" name="Object 7">
            <a:extLst>
              <a:ext uri="{FF2B5EF4-FFF2-40B4-BE49-F238E27FC236}">
                <a16:creationId xmlns:a16="http://schemas.microsoft.com/office/drawing/2014/main" id="{14874DE3-08B2-4DD4-8592-3FA12D8449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954273"/>
              </p:ext>
            </p:extLst>
          </p:nvPr>
        </p:nvGraphicFramePr>
        <p:xfrm>
          <a:off x="9190040" y="2426497"/>
          <a:ext cx="1800225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44307" imgH="393529" progId="Equation.3">
                  <p:embed/>
                </p:oleObj>
              </mc:Choice>
              <mc:Fallback>
                <p:oleObj name="Equation" r:id="rId3" imgW="444307" imgH="393529" progId="Equation.3">
                  <p:embed/>
                  <p:pic>
                    <p:nvPicPr>
                      <p:cNvPr id="5125" name="Object 7">
                        <a:extLst>
                          <a:ext uri="{FF2B5EF4-FFF2-40B4-BE49-F238E27FC236}">
                            <a16:creationId xmlns:a16="http://schemas.microsoft.com/office/drawing/2014/main" id="{14874DE3-08B2-4DD4-8592-3FA12D8449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0040" y="2426497"/>
                        <a:ext cx="1800225" cy="15938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9">
            <a:extLst>
              <a:ext uri="{FF2B5EF4-FFF2-40B4-BE49-F238E27FC236}">
                <a16:creationId xmlns:a16="http://schemas.microsoft.com/office/drawing/2014/main" id="{9FC76EA1-D7A2-4347-B31A-AADC41FB1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668" y="4196970"/>
            <a:ext cx="506474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lt-LT" altLang="lt-LT" sz="1800"/>
              <a:t>Čia p – kiekvienos atskiros dalelės slėgis į indo sieneles.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CAAEFF-9C54-4190-A06F-4A52BA530616}"/>
              </a:ext>
            </a:extLst>
          </p:cNvPr>
          <p:cNvSpPr/>
          <p:nvPr/>
        </p:nvSpPr>
        <p:spPr>
          <a:xfrm>
            <a:off x="538091" y="194397"/>
            <a:ext cx="934743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lt-LT" sz="2800">
                <a:latin typeface="Times New Roman" panose="02020603050405020304" pitchFamily="18" charset="0"/>
                <a:cs typeface="Times New Roman" panose="02020603050405020304" pitchFamily="18" charset="0"/>
              </a:rPr>
              <a:t>Dujos turi slėgį, kurį sukelia molekulių smūgiai į indo sieneles. </a:t>
            </a:r>
          </a:p>
        </p:txBody>
      </p:sp>
      <p:pic>
        <p:nvPicPr>
          <p:cNvPr id="9" name="Paveikslėlis 5" descr="Paveikslėlis, kuriame yra tekstas&#10;&#10;Automatiškai sugeneruotas aprašymas">
            <a:extLst>
              <a:ext uri="{FF2B5EF4-FFF2-40B4-BE49-F238E27FC236}">
                <a16:creationId xmlns:a16="http://schemas.microsoft.com/office/drawing/2014/main" id="{D3EAA9E7-E4EB-46DC-B78D-6BE08D9BB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091" y="985193"/>
            <a:ext cx="4642059" cy="285084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139865F-1949-418C-AB37-2869D39DD399}"/>
              </a:ext>
            </a:extLst>
          </p:cNvPr>
          <p:cNvSpPr/>
          <p:nvPr/>
        </p:nvSpPr>
        <p:spPr>
          <a:xfrm>
            <a:off x="183473" y="4136203"/>
            <a:ext cx="3133107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Inde uždarytų dujų slėgis priklauso nuo molekulių tankio, judėjimo greičio.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196B84-3D59-490D-BB72-C6F804C564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877" y="1000719"/>
            <a:ext cx="1914792" cy="281979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8AF0DAF-B5D2-47E9-8D96-B9806CA28E4F}"/>
              </a:ext>
            </a:extLst>
          </p:cNvPr>
          <p:cNvSpPr/>
          <p:nvPr/>
        </p:nvSpPr>
        <p:spPr>
          <a:xfrm>
            <a:off x="196719" y="5896575"/>
            <a:ext cx="311986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Kylant temperatūrai dujų slėgis didėja.</a:t>
            </a:r>
          </a:p>
        </p:txBody>
      </p:sp>
      <p:pic>
        <p:nvPicPr>
          <p:cNvPr id="22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2BBCE6B0-8797-4473-82DC-0A7AEE9C6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699" y="4991332"/>
            <a:ext cx="27178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aveikslėlis 3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A1735C04-DDC5-4624-2675-53C795E38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826" y="551429"/>
            <a:ext cx="3703071" cy="2545862"/>
          </a:xfrm>
          <a:prstGeom prst="rect">
            <a:avLst/>
          </a:prstGeom>
        </p:spPr>
      </p:pic>
      <p:pic>
        <p:nvPicPr>
          <p:cNvPr id="6" name="Paveikslėlis 6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B6777121-EAE1-5615-F69C-60A3AD964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381" y="3674496"/>
            <a:ext cx="4482859" cy="3189609"/>
          </a:xfrm>
          <a:prstGeom prst="rect">
            <a:avLst/>
          </a:prstGeom>
        </p:spPr>
      </p:pic>
      <p:pic>
        <p:nvPicPr>
          <p:cNvPr id="7" name="Paveikslėlis 7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59F3FDA2-9663-86F0-629E-D778A54AB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56" y="3498155"/>
            <a:ext cx="5776819" cy="32691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7D5F69-4946-70B2-3DB0-1CE1C6A90033}"/>
              </a:ext>
            </a:extLst>
          </p:cNvPr>
          <p:cNvSpPr txBox="1"/>
          <p:nvPr/>
        </p:nvSpPr>
        <p:spPr>
          <a:xfrm>
            <a:off x="6392174" y="166777"/>
            <a:ext cx="5647426" cy="2677656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400" b="1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Kraujóspūdis</a:t>
            </a:r>
            <a:r>
              <a:rPr lang="lt-LT" sz="2400">
                <a:latin typeface="Times New Roman"/>
                <a:ea typeface="+mn-lt"/>
                <a:cs typeface="+mn-lt"/>
              </a:rPr>
              <a:t>, tekančio kraujo spaudimas į kraujagyslių sienelę. Normalus kraujospūdis svarbus širdies ir kitų organų veiklai: dėl kraujospūdžio kraujagyslėmis juda kraujas, inkstuose gaminamas šlapimas, kapiliaruose vyksta medžiagų apykaita tarp kraujo ir audinių.</a:t>
            </a:r>
            <a:endParaRPr lang="lt-LT" sz="2400">
              <a:latin typeface="Times New Roman"/>
              <a:cs typeface="Times New Roma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38FBF2-A0DB-04B8-69CE-E407D10EE512}"/>
              </a:ext>
            </a:extLst>
          </p:cNvPr>
          <p:cNvSpPr txBox="1"/>
          <p:nvPr/>
        </p:nvSpPr>
        <p:spPr>
          <a:xfrm>
            <a:off x="6305909" y="2955985"/>
            <a:ext cx="583433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>
                <a:latin typeface="Times New Roman"/>
                <a:ea typeface="Lato"/>
                <a:cs typeface="Lato"/>
              </a:rPr>
              <a:t>Prietaisas, kuris matuoja kraujospūdį, vadinamas </a:t>
            </a:r>
            <a:r>
              <a:rPr lang="lt-LT" b="1" err="1">
                <a:latin typeface="Times New Roman"/>
                <a:ea typeface="Lato"/>
                <a:cs typeface="Lato"/>
              </a:rPr>
              <a:t>sfigmomanometru</a:t>
            </a:r>
            <a:r>
              <a:rPr lang="lt-LT" b="1">
                <a:latin typeface="Times New Roman"/>
                <a:ea typeface="Lato"/>
                <a:cs typeface="Lato"/>
              </a:rPr>
              <a:t>.</a:t>
            </a:r>
            <a:endParaRPr lang="lt-LT">
              <a:latin typeface="Times New Roman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ADF06B-5600-F31C-18DC-721DDDEB1591}"/>
              </a:ext>
            </a:extLst>
          </p:cNvPr>
          <p:cNvSpPr txBox="1"/>
          <p:nvPr/>
        </p:nvSpPr>
        <p:spPr>
          <a:xfrm>
            <a:off x="1526609" y="41753"/>
            <a:ext cx="274319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err="1">
                <a:latin typeface="Times New Roman"/>
                <a:cs typeface="Calibri"/>
              </a:rPr>
              <a:t>Slėgis</a:t>
            </a:r>
            <a:r>
              <a:rPr lang="en-US" sz="2400" b="1">
                <a:latin typeface="Times New Roman"/>
                <a:cs typeface="Calibri"/>
              </a:rPr>
              <a:t> </a:t>
            </a:r>
            <a:r>
              <a:rPr lang="en-US" sz="2400" b="1" err="1">
                <a:latin typeface="Times New Roman"/>
                <a:cs typeface="Calibri"/>
              </a:rPr>
              <a:t>padangose</a:t>
            </a:r>
            <a:r>
              <a:rPr lang="en-US" sz="2400" b="1">
                <a:latin typeface="Times New Roman"/>
                <a:cs typeface="Calibri"/>
              </a:rPr>
              <a:t> </a:t>
            </a:r>
            <a:endParaRPr lang="en-US" sz="2400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829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42FBAA1-811C-0311-466F-4C340A73D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291" y="92396"/>
            <a:ext cx="10515600" cy="1325563"/>
          </a:xfrm>
        </p:spPr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Kraujospūdžio norma</a:t>
            </a:r>
            <a:endParaRPr lang="lt-LT">
              <a:latin typeface="Times New Roman"/>
              <a:cs typeface="Times New Roman"/>
            </a:endParaRPr>
          </a:p>
        </p:txBody>
      </p:sp>
      <p:pic>
        <p:nvPicPr>
          <p:cNvPr id="3074" name="Picture 2" descr="Idealus kraujo spaudimas 120 ir 80, o normų ribas pagal amžių  pasitikrinkite lentelėje | Gyvenimas | 15min.lt">
            <a:extLst>
              <a:ext uri="{FF2B5EF4-FFF2-40B4-BE49-F238E27FC236}">
                <a16:creationId xmlns:a16="http://schemas.microsoft.com/office/drawing/2014/main" id="{C86A2520-AC49-C021-6762-3992CE4189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4" y="1595120"/>
            <a:ext cx="6738776" cy="502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aveikslėlis 9" descr="Paveikslėlis, kuriame yra vidaus, asmuo, siena, Medicininė įranga&#10;&#10;Automatiškai sugeneruotas aprašymas">
            <a:extLst>
              <a:ext uri="{FF2B5EF4-FFF2-40B4-BE49-F238E27FC236}">
                <a16:creationId xmlns:a16="http://schemas.microsoft.com/office/drawing/2014/main" id="{3BF2943C-BA5B-3031-6E0C-F152E2788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413" y="643676"/>
            <a:ext cx="4743123" cy="2785324"/>
          </a:xfrm>
          <a:prstGeom prst="rect">
            <a:avLst/>
          </a:prstGeom>
        </p:spPr>
      </p:pic>
      <p:pic>
        <p:nvPicPr>
          <p:cNvPr id="12" name="Paveikslėlis 11" descr="Paveikslėlis, kuriame yra tekstas, laikrodis, vidaus, Elektroninis įrenginys&#10;&#10;Automatiškai sugeneruotas aprašymas">
            <a:extLst>
              <a:ext uri="{FF2B5EF4-FFF2-40B4-BE49-F238E27FC236}">
                <a16:creationId xmlns:a16="http://schemas.microsoft.com/office/drawing/2014/main" id="{7CA711E0-068F-D9CC-0134-A2C9D85A66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413" y="3944164"/>
            <a:ext cx="4812051" cy="2677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EF2051-2429-B95C-AC41-7670C72230A3}"/>
              </a:ext>
            </a:extLst>
          </p:cNvPr>
          <p:cNvSpPr txBox="1"/>
          <p:nvPr/>
        </p:nvSpPr>
        <p:spPr>
          <a:xfrm>
            <a:off x="8181061" y="3494239"/>
            <a:ext cx="42985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cs typeface="Calibri"/>
              </a:rPr>
              <a:t>Išmatavome</a:t>
            </a:r>
            <a:r>
              <a:rPr lang="en-US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savo</a:t>
            </a:r>
            <a:r>
              <a:rPr lang="en-US">
                <a:latin typeface="Times New Roman"/>
                <a:cs typeface="Calibri"/>
              </a:rPr>
              <a:t> </a:t>
            </a:r>
            <a:r>
              <a:rPr lang="en-US" err="1">
                <a:latin typeface="Times New Roman"/>
                <a:cs typeface="Calibri"/>
              </a:rPr>
              <a:t>kraujospūdį</a:t>
            </a:r>
          </a:p>
        </p:txBody>
      </p:sp>
    </p:spTree>
    <p:extLst>
      <p:ext uri="{BB962C8B-B14F-4D97-AF65-F5344CB8AC3E}">
        <p14:creationId xmlns:p14="http://schemas.microsoft.com/office/powerpoint/2010/main" val="146119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EB0CE674-07AA-4FDC-968A-3BC173EEA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5" y="238130"/>
            <a:ext cx="6732587" cy="33115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2D93A0-4F48-4D0C-AFAC-85FCEE5D17FD}"/>
              </a:ext>
            </a:extLst>
          </p:cNvPr>
          <p:cNvSpPr/>
          <p:nvPr/>
        </p:nvSpPr>
        <p:spPr>
          <a:xfrm>
            <a:off x="546045" y="3797872"/>
            <a:ext cx="4330755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en-US" altLang="ru-RU" kern="0">
                <a:solidFill>
                  <a:srgbClr val="000000"/>
                </a:solidFill>
                <a:latin typeface="Crystal Radio Kit"/>
              </a:rPr>
              <a:t>p</a:t>
            </a: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 </a:t>
            </a:r>
            <a:r>
              <a:rPr lang="en-US" altLang="ru-RU" kern="0">
                <a:solidFill>
                  <a:srgbClr val="000000"/>
                </a:solidFill>
                <a:latin typeface="Crystal Radio Kit"/>
              </a:rPr>
              <a:t>-</a:t>
            </a: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 </a:t>
            </a:r>
            <a:r>
              <a:rPr lang="en-US" altLang="ru-RU" kern="0" err="1">
                <a:solidFill>
                  <a:srgbClr val="000000"/>
                </a:solidFill>
                <a:latin typeface="Crystal Radio Kit"/>
              </a:rPr>
              <a:t>sl</a:t>
            </a: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ėgis</a:t>
            </a:r>
            <a:r>
              <a:rPr lang="ru-RU" altLang="ru-RU" kern="0">
                <a:solidFill>
                  <a:srgbClr val="000000"/>
                </a:solidFill>
                <a:latin typeface="Crystal Radio Kit"/>
              </a:rPr>
              <a:t> </a:t>
            </a: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(Pa);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F - jėga (N);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P – svoris (N);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m - masė (kg);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V - tūris (m³);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S - plotas (s</a:t>
            </a:r>
            <a:r>
              <a:rPr lang="en-US" altLang="ru-RU" kern="0">
                <a:solidFill>
                  <a:srgbClr val="000000"/>
                </a:solidFill>
                <a:latin typeface="Crystal Radio Kit"/>
              </a:rPr>
              <a:t>²</a:t>
            </a: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);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el-GR" altLang="ru-RU" kern="0">
                <a:solidFill>
                  <a:srgbClr val="000000"/>
                </a:solidFill>
                <a:latin typeface="Crystal Radio Kit"/>
              </a:rPr>
              <a:t>ρ</a:t>
            </a: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 –tankis (kg/m³);</a:t>
            </a: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h - stulpelio aukštis (m);</a:t>
            </a:r>
            <a:endParaRPr lang="lt-LT" altLang="ru-RU" kern="0">
              <a:solidFill>
                <a:srgbClr val="0033CC"/>
              </a:solidFill>
              <a:latin typeface="Crystal Radio Kit"/>
            </a:endParaRPr>
          </a:p>
          <a:p>
            <a:pPr marL="342900" indent="-342900">
              <a:spcBef>
                <a:spcPct val="20000"/>
              </a:spcBef>
              <a:buBlip>
                <a:blip r:embed="rId3"/>
              </a:buBlip>
              <a:defRPr/>
            </a:pP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g- laisvojo kritimo pagreitis (9,81 m/s</a:t>
            </a:r>
            <a:r>
              <a:rPr lang="en-US" altLang="ru-RU" kern="0">
                <a:solidFill>
                  <a:srgbClr val="000000"/>
                </a:solidFill>
                <a:latin typeface="Crystal Radio Kit"/>
              </a:rPr>
              <a:t>²</a:t>
            </a:r>
            <a:r>
              <a:rPr lang="lt-LT" altLang="ru-RU" kern="0">
                <a:solidFill>
                  <a:srgbClr val="000000"/>
                </a:solidFill>
                <a:latin typeface="Crystal Radio Kit"/>
              </a:rPr>
              <a:t>).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37B0B3-7F5D-4F42-B523-5DD1DAABD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96" y="3797872"/>
            <a:ext cx="1845490" cy="2460653"/>
          </a:xfrm>
          <a:prstGeom prst="rect">
            <a:avLst/>
          </a:prstGeom>
        </p:spPr>
      </p:pic>
      <p:pic>
        <p:nvPicPr>
          <p:cNvPr id="9" name="Picture 8" descr="Chart&#10;&#10;Description generated with very high confidence">
            <a:extLst>
              <a:ext uri="{FF2B5EF4-FFF2-40B4-BE49-F238E27FC236}">
                <a16:creationId xmlns:a16="http://schemas.microsoft.com/office/drawing/2014/main" id="{E7F06D56-1302-4B92-A429-E934224E58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565" y="473201"/>
            <a:ext cx="4414256" cy="301017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76B7F4-BE41-47A4-AEEF-224C97BDD71E}"/>
              </a:ext>
            </a:extLst>
          </p:cNvPr>
          <p:cNvCxnSpPr/>
          <p:nvPr/>
        </p:nvCxnSpPr>
        <p:spPr>
          <a:xfrm>
            <a:off x="7939573" y="1911761"/>
            <a:ext cx="0" cy="11242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88EB30C-0A6F-4221-B422-CE92E3A4E7A4}"/>
              </a:ext>
            </a:extLst>
          </p:cNvPr>
          <p:cNvCxnSpPr/>
          <p:nvPr/>
        </p:nvCxnSpPr>
        <p:spPr>
          <a:xfrm>
            <a:off x="9740348" y="1073426"/>
            <a:ext cx="0" cy="2027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41EF3BE-3635-439F-AB40-9C39B1136ED7}"/>
              </a:ext>
            </a:extLst>
          </p:cNvPr>
          <p:cNvSpPr txBox="1"/>
          <p:nvPr/>
        </p:nvSpPr>
        <p:spPr>
          <a:xfrm>
            <a:off x="9378139" y="210456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/>
              <a:t>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AD1FFB-0987-4022-956F-1FB1DCEFF023}"/>
              </a:ext>
            </a:extLst>
          </p:cNvPr>
          <p:cNvSpPr txBox="1"/>
          <p:nvPr/>
        </p:nvSpPr>
        <p:spPr>
          <a:xfrm>
            <a:off x="7511565" y="208721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/>
              <a:t>h</a:t>
            </a:r>
          </a:p>
        </p:txBody>
      </p:sp>
      <p:pic>
        <p:nvPicPr>
          <p:cNvPr id="19" name="Picture 18" descr="A picture containing building, cage, window&#10;&#10;Description generated with very high confidence">
            <a:extLst>
              <a:ext uri="{FF2B5EF4-FFF2-40B4-BE49-F238E27FC236}">
                <a16:creationId xmlns:a16="http://schemas.microsoft.com/office/drawing/2014/main" id="{E0463139-94BF-4FF3-A812-2464404944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587" y="1657103"/>
            <a:ext cx="1705213" cy="177189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C0B1912-BCED-4B5F-814E-9ECAF0022577}"/>
              </a:ext>
            </a:extLst>
          </p:cNvPr>
          <p:cNvSpPr/>
          <p:nvPr/>
        </p:nvSpPr>
        <p:spPr>
          <a:xfrm>
            <a:off x="2001982" y="1687981"/>
            <a:ext cx="2059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b="1">
                <a:latin typeface="Times New Roman" panose="02020603050405020304" pitchFamily="18" charset="0"/>
                <a:cs typeface="Times New Roman" panose="02020603050405020304" pitchFamily="18" charset="0"/>
              </a:rPr>
              <a:t>Hidrostatinis slėgis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5C160A-35C6-4235-8B6F-436BE421BC65}"/>
              </a:ext>
            </a:extLst>
          </p:cNvPr>
          <p:cNvSpPr/>
          <p:nvPr/>
        </p:nvSpPr>
        <p:spPr>
          <a:xfrm>
            <a:off x="6096000" y="6372881"/>
            <a:ext cx="58789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>
                <a:hlinkClick r:id="rId7"/>
              </a:rPr>
              <a:t>https://www.mat.lt/fizikos-formules/skysciu-duju-slegis.html</a:t>
            </a:r>
            <a:endParaRPr lang="lt-LT"/>
          </a:p>
          <a:p>
            <a:endParaRPr lang="lt-LT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9FB0A7D-71C6-4388-BD99-8C2A93D7CB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81" y="3483380"/>
            <a:ext cx="1845489" cy="26590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0C4B047-8938-4F1A-A4E3-8C6F910D36A5}"/>
              </a:ext>
            </a:extLst>
          </p:cNvPr>
          <p:cNvSpPr txBox="1"/>
          <p:nvPr/>
        </p:nvSpPr>
        <p:spPr>
          <a:xfrm>
            <a:off x="7131442" y="4465373"/>
            <a:ext cx="1125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Vanduo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C7BE60-55F3-4CEF-8D14-28D189B42EB6}"/>
              </a:ext>
            </a:extLst>
          </p:cNvPr>
          <p:cNvSpPr txBox="1"/>
          <p:nvPr/>
        </p:nvSpPr>
        <p:spPr>
          <a:xfrm>
            <a:off x="10286172" y="3981928"/>
            <a:ext cx="1425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Druskos tirpalas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B7D456-EB53-41CB-ABA4-69786B6DFE1E}"/>
              </a:ext>
            </a:extLst>
          </p:cNvPr>
          <p:cNvSpPr txBox="1"/>
          <p:nvPr/>
        </p:nvSpPr>
        <p:spPr>
          <a:xfrm>
            <a:off x="8968796" y="59744"/>
            <a:ext cx="1125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Vanduo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703E9E-A023-AF67-4C59-951CFF2D2F69}"/>
              </a:ext>
            </a:extLst>
          </p:cNvPr>
          <p:cNvSpPr txBox="1"/>
          <p:nvPr/>
        </p:nvSpPr>
        <p:spPr>
          <a:xfrm>
            <a:off x="6140362" y="6012493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latin typeface="Times New Roman"/>
                <a:cs typeface="Calibri"/>
              </a:rPr>
              <a:t>Slėgio</a:t>
            </a:r>
            <a:r>
              <a:rPr lang="en-US">
                <a:latin typeface="Times New Roman"/>
                <a:cs typeface="Calibri"/>
              </a:rPr>
              <a:t> skaičiuoklė:</a:t>
            </a:r>
          </a:p>
        </p:txBody>
      </p:sp>
    </p:spTree>
    <p:extLst>
      <p:ext uri="{BB962C8B-B14F-4D97-AF65-F5344CB8AC3E}">
        <p14:creationId xmlns:p14="http://schemas.microsoft.com/office/powerpoint/2010/main" val="263068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3" name="Rectangle 16392">
            <a:extLst>
              <a:ext uri="{FF2B5EF4-FFF2-40B4-BE49-F238E27FC236}">
                <a16:creationId xmlns:a16="http://schemas.microsoft.com/office/drawing/2014/main" id="{932495F0-C5CB-4823-AE70-EED61EBA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DEB389-B54F-482E-ADB0-F035F66A63F6}"/>
              </a:ext>
            </a:extLst>
          </p:cNvPr>
          <p:cNvSpPr/>
          <p:nvPr/>
        </p:nvSpPr>
        <p:spPr>
          <a:xfrm>
            <a:off x="851183" y="1143000"/>
            <a:ext cx="4846320" cy="28986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ru-RU" sz="3400" err="1">
                <a:latin typeface="Times New Roman"/>
                <a:ea typeface="+mj-ea"/>
                <a:cs typeface="Times New Roman"/>
              </a:rPr>
              <a:t>Skysčio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slėgis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į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indo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dugną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u="sng" err="1">
                <a:latin typeface="Times New Roman"/>
                <a:ea typeface="+mj-ea"/>
                <a:cs typeface="Times New Roman"/>
              </a:rPr>
              <a:t>priklauso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nuo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skysčio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stulpelio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aukščio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ir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jo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tankio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ir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u="sng" err="1">
                <a:latin typeface="Times New Roman"/>
                <a:ea typeface="+mj-ea"/>
                <a:cs typeface="Times New Roman"/>
              </a:rPr>
              <a:t>nepriklauso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nuo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indo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dugno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 </a:t>
            </a:r>
            <a:r>
              <a:rPr lang="en-US" altLang="ru-RU" sz="3400" err="1">
                <a:latin typeface="Times New Roman"/>
                <a:ea typeface="+mj-ea"/>
                <a:cs typeface="Times New Roman"/>
              </a:rPr>
              <a:t>ploto</a:t>
            </a:r>
            <a:r>
              <a:rPr lang="en-US" altLang="ru-RU" sz="3400">
                <a:latin typeface="Times New Roman"/>
                <a:ea typeface="+mj-ea"/>
                <a:cs typeface="Times New Roman"/>
              </a:rPr>
              <a:t>. </a:t>
            </a:r>
            <a:endParaRPr lang="en-US" sz="3400">
              <a:latin typeface="+mj-lt"/>
              <a:ea typeface="+mj-ea"/>
              <a:cs typeface="+mj-cs"/>
            </a:endParaRPr>
          </a:p>
        </p:txBody>
      </p:sp>
      <p:sp>
        <p:nvSpPr>
          <p:cNvPr id="16395" name="Rectangle 16394">
            <a:extLst>
              <a:ext uri="{FF2B5EF4-FFF2-40B4-BE49-F238E27FC236}">
                <a16:creationId xmlns:a16="http://schemas.microsoft.com/office/drawing/2014/main" id="{CB8B9C25-D80D-48EC-B83A-231219A80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82975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6387" name="Picture 3" descr="A picture containing indoor, table, sitting, cake&#10;&#10;Description automatically generated">
            <a:extLst>
              <a:ext uri="{FF2B5EF4-FFF2-40B4-BE49-F238E27FC236}">
                <a16:creationId xmlns:a16="http://schemas.microsoft.com/office/drawing/2014/main" id="{27A6121C-335E-426B-B23C-83F8435E2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0956" y="497156"/>
            <a:ext cx="5441001" cy="253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7" name="Rectangle 16396">
            <a:extLst>
              <a:ext uri="{FF2B5EF4-FFF2-40B4-BE49-F238E27FC236}">
                <a16:creationId xmlns:a16="http://schemas.microsoft.com/office/drawing/2014/main" id="{601CC70B-8875-45A1-8AFD-7D546E3C0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897" y="4177748"/>
            <a:ext cx="4824407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388" name="Picture 7" descr="A picture containing table, indoor, blue, sitting&#10;&#10;Description automatically generated">
            <a:extLst>
              <a:ext uri="{FF2B5EF4-FFF2-40B4-BE49-F238E27FC236}">
                <a16:creationId xmlns:a16="http://schemas.microsoft.com/office/drawing/2014/main" id="{435E7652-6DDA-4926-8781-E1A85CA03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0956" y="3563828"/>
            <a:ext cx="5441001" cy="306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FC64D4-6F80-4B8E-8194-DE8864D1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94" y="978011"/>
            <a:ext cx="3104606" cy="2212031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63" y="451044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ED8CDAA-01C9-445E-98CA-BCB51B9B6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289" y="451042"/>
            <a:ext cx="3654928" cy="2741196"/>
          </a:xfrm>
          <a:prstGeom prst="rect">
            <a:avLst/>
          </a:prstGeom>
        </p:spPr>
      </p:pic>
      <p:pic>
        <p:nvPicPr>
          <p:cNvPr id="7" name="Picture 6" descr="A picture containing text, clipart&#10;&#10;Description generated with very high confidence">
            <a:extLst>
              <a:ext uri="{FF2B5EF4-FFF2-40B4-BE49-F238E27FC236}">
                <a16:creationId xmlns:a16="http://schemas.microsoft.com/office/drawing/2014/main" id="{D9A96940-B5A3-4F23-AA0E-39A149ADF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427" y="975815"/>
            <a:ext cx="2650289" cy="178232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7" y="434000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E52486-FEC6-4877-A0BF-3E09C2229502}"/>
              </a:ext>
            </a:extLst>
          </p:cNvPr>
          <p:cNvSpPr/>
          <p:nvPr/>
        </p:nvSpPr>
        <p:spPr>
          <a:xfrm>
            <a:off x="476794" y="3441162"/>
            <a:ext cx="5767057" cy="32594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ru-RU" sz="2400" u="sng" err="1">
                <a:latin typeface="Times New Roman"/>
                <a:cs typeface="Times New Roman"/>
              </a:rPr>
              <a:t>Slėgį</a:t>
            </a:r>
            <a:r>
              <a:rPr lang="en-US" altLang="ru-RU" sz="2400" u="sng">
                <a:latin typeface="Times New Roman"/>
                <a:cs typeface="Times New Roman"/>
              </a:rPr>
              <a:t> </a:t>
            </a:r>
            <a:r>
              <a:rPr lang="en-US" altLang="ru-RU" sz="2400" u="sng" err="1">
                <a:latin typeface="Times New Roman"/>
                <a:cs typeface="Times New Roman"/>
              </a:rPr>
              <a:t>vandenyje</a:t>
            </a:r>
            <a:r>
              <a:rPr lang="en-US" altLang="ru-RU" sz="2400" u="sng">
                <a:latin typeface="Times New Roman"/>
                <a:cs typeface="Times New Roman"/>
              </a:rPr>
              <a:t> </a:t>
            </a:r>
            <a:r>
              <a:rPr lang="en-US" altLang="ru-RU" sz="2400" u="sng" err="1">
                <a:latin typeface="Times New Roman"/>
                <a:cs typeface="Times New Roman"/>
              </a:rPr>
              <a:t>patiria</a:t>
            </a:r>
            <a:r>
              <a:rPr lang="en-US" altLang="ru-RU" sz="2400">
                <a:latin typeface="Times New Roman"/>
                <a:cs typeface="Times New Roman"/>
              </a:rPr>
              <a:t>:</a:t>
            </a:r>
          </a:p>
          <a:p>
            <a:pPr marL="3429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sz="2400" err="1">
                <a:latin typeface="Times New Roman"/>
                <a:cs typeface="Times New Roman"/>
              </a:rPr>
              <a:t>Nardytojai</a:t>
            </a:r>
            <a:r>
              <a:rPr lang="lt-LT" altLang="ru-RU" sz="2400">
                <a:latin typeface="Times New Roman"/>
                <a:cs typeface="Times New Roman"/>
              </a:rPr>
              <a:t>;</a:t>
            </a:r>
            <a:endParaRPr lang="en-US" altLang="ru-RU" sz="2400">
              <a:latin typeface="Times New Roman"/>
              <a:cs typeface="Times New Roman"/>
            </a:endParaRPr>
          </a:p>
          <a:p>
            <a:pPr marL="3429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sz="2400">
                <a:latin typeface="Times New Roman"/>
                <a:cs typeface="Times New Roman"/>
              </a:rPr>
              <a:t>Narai</a:t>
            </a:r>
            <a:r>
              <a:rPr lang="lt-LT" altLang="ru-RU" sz="2400">
                <a:latin typeface="Times New Roman"/>
                <a:cs typeface="Times New Roman"/>
              </a:rPr>
              <a:t>;</a:t>
            </a:r>
            <a:endParaRPr lang="en-US" altLang="ru-RU" sz="2400">
              <a:latin typeface="Times New Roman"/>
              <a:cs typeface="Times New Roman"/>
            </a:endParaRPr>
          </a:p>
          <a:p>
            <a:pPr marL="3429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sz="2400" err="1">
                <a:latin typeface="Times New Roman"/>
                <a:cs typeface="Times New Roman"/>
              </a:rPr>
              <a:t>Vandens</a:t>
            </a:r>
            <a:r>
              <a:rPr lang="en-US" altLang="ru-RU" sz="2400">
                <a:latin typeface="Times New Roman"/>
                <a:cs typeface="Times New Roman"/>
              </a:rPr>
              <a:t> </a:t>
            </a:r>
            <a:r>
              <a:rPr lang="en-US" altLang="ru-RU" sz="2400" err="1">
                <a:latin typeface="Times New Roman"/>
                <a:cs typeface="Times New Roman"/>
              </a:rPr>
              <a:t>gyvūnai</a:t>
            </a:r>
            <a:r>
              <a:rPr lang="lt-LT" altLang="ru-RU" sz="2400">
                <a:latin typeface="Times New Roman"/>
                <a:cs typeface="Times New Roman"/>
              </a:rPr>
              <a:t>;</a:t>
            </a:r>
            <a:r>
              <a:rPr lang="en-US" altLang="ru-RU" sz="2400">
                <a:latin typeface="Times New Roman"/>
                <a:cs typeface="Times New Roman"/>
              </a:rPr>
              <a:t> </a:t>
            </a:r>
          </a:p>
          <a:p>
            <a:pPr marL="34290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ru-RU" sz="2400" err="1">
                <a:latin typeface="Times New Roman"/>
                <a:cs typeface="Times New Roman"/>
              </a:rPr>
              <a:t>povandeniniai</a:t>
            </a:r>
            <a:r>
              <a:rPr lang="en-US" altLang="ru-RU" sz="2400">
                <a:latin typeface="Times New Roman"/>
                <a:cs typeface="Times New Roman"/>
              </a:rPr>
              <a:t> </a:t>
            </a:r>
            <a:r>
              <a:rPr lang="en-US" altLang="ru-RU" sz="2400" err="1">
                <a:latin typeface="Times New Roman"/>
                <a:cs typeface="Times New Roman"/>
              </a:rPr>
              <a:t>aparatai</a:t>
            </a:r>
            <a:r>
              <a:rPr lang="en-US" altLang="ru-RU" sz="2400">
                <a:latin typeface="Times New Roman"/>
                <a:cs typeface="Times New Roman"/>
              </a:rPr>
              <a:t> (</a:t>
            </a:r>
            <a:r>
              <a:rPr lang="en-US" altLang="ru-RU" sz="2400" err="1">
                <a:latin typeface="Times New Roman"/>
                <a:cs typeface="Times New Roman"/>
              </a:rPr>
              <a:t>povandeniniai</a:t>
            </a:r>
            <a:r>
              <a:rPr lang="en-US" altLang="ru-RU" sz="2400">
                <a:latin typeface="Times New Roman"/>
                <a:cs typeface="Times New Roman"/>
              </a:rPr>
              <a:t>  </a:t>
            </a:r>
            <a:r>
              <a:rPr lang="en-US" altLang="ru-RU" sz="2400" err="1">
                <a:latin typeface="Times New Roman"/>
                <a:cs typeface="Times New Roman"/>
              </a:rPr>
              <a:t>laivai</a:t>
            </a:r>
            <a:r>
              <a:rPr lang="en-US" altLang="ru-RU" sz="2400">
                <a:latin typeface="Times New Roman"/>
                <a:cs typeface="Times New Roman"/>
              </a:rPr>
              <a:t>, </a:t>
            </a:r>
            <a:r>
              <a:rPr lang="en-US" altLang="ru-RU" sz="2400" err="1">
                <a:latin typeface="Times New Roman"/>
                <a:cs typeface="Times New Roman"/>
              </a:rPr>
              <a:t>hidrostatai</a:t>
            </a:r>
            <a:r>
              <a:rPr lang="en-US" altLang="ru-RU" sz="2400">
                <a:latin typeface="Times New Roman"/>
                <a:cs typeface="Times New Roman"/>
              </a:rPr>
              <a:t>, </a:t>
            </a:r>
            <a:r>
              <a:rPr lang="en-US" altLang="ru-RU" sz="2400" err="1">
                <a:latin typeface="Times New Roman"/>
                <a:cs typeface="Times New Roman"/>
              </a:rPr>
              <a:t>batisferos</a:t>
            </a:r>
            <a:r>
              <a:rPr lang="en-US" altLang="ru-RU" sz="2400">
                <a:latin typeface="Times New Roman"/>
                <a:cs typeface="Times New Roman"/>
              </a:rPr>
              <a:t>, </a:t>
            </a:r>
            <a:r>
              <a:rPr lang="en-US" altLang="ru-RU" sz="2400" err="1">
                <a:latin typeface="Times New Roman"/>
                <a:cs typeface="Times New Roman"/>
              </a:rPr>
              <a:t>batiskafai</a:t>
            </a:r>
            <a:r>
              <a:rPr lang="en-US" altLang="ru-RU" sz="2400">
                <a:latin typeface="Times New Roman"/>
                <a:cs typeface="Times New Roman"/>
              </a:rPr>
              <a:t>).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en-US" altLang="ru-RU" sz="1400"/>
          </a:p>
        </p:txBody>
      </p:sp>
      <p:pic>
        <p:nvPicPr>
          <p:cNvPr id="15" name="Picture 14" descr="A picture containing text, toy&#10;&#10;Description generated with very high confidence">
            <a:extLst>
              <a:ext uri="{FF2B5EF4-FFF2-40B4-BE49-F238E27FC236}">
                <a16:creationId xmlns:a16="http://schemas.microsoft.com/office/drawing/2014/main" id="{792602DD-0ECE-4276-A579-3C28B61D99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227" y="3650044"/>
            <a:ext cx="2203174" cy="2667951"/>
          </a:xfrm>
          <a:prstGeom prst="rect">
            <a:avLst/>
          </a:prstGeom>
        </p:spPr>
      </p:pic>
      <p:pic>
        <p:nvPicPr>
          <p:cNvPr id="9" name="Picture 8" descr="Diagram&#10;&#10;Description generated with very high confidence">
            <a:extLst>
              <a:ext uri="{FF2B5EF4-FFF2-40B4-BE49-F238E27FC236}">
                <a16:creationId xmlns:a16="http://schemas.microsoft.com/office/drawing/2014/main" id="{F411D7F3-169A-4342-9315-F6BA9BAC31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360" y="2977882"/>
            <a:ext cx="2743200" cy="2715768"/>
          </a:xfrm>
          <a:prstGeom prst="rect">
            <a:avLst/>
          </a:prstGeom>
        </p:spPr>
      </p:pic>
      <p:sp>
        <p:nvSpPr>
          <p:cNvPr id="28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33" y="2919002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C86747-10AF-4F0E-9131-D39EC16AB1B4}"/>
              </a:ext>
            </a:extLst>
          </p:cNvPr>
          <p:cNvSpPr/>
          <p:nvPr/>
        </p:nvSpPr>
        <p:spPr>
          <a:xfrm>
            <a:off x="4542020" y="474225"/>
            <a:ext cx="934286" cy="40088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>
                <a:solidFill>
                  <a:schemeClr val="bg1"/>
                </a:solidFill>
              </a:rPr>
              <a:t>Gylis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11B544-C916-42C2-A53E-DBF9FFA21B05}"/>
              </a:ext>
            </a:extLst>
          </p:cNvPr>
          <p:cNvSpPr/>
          <p:nvPr/>
        </p:nvSpPr>
        <p:spPr>
          <a:xfrm>
            <a:off x="6316618" y="485816"/>
            <a:ext cx="1131104" cy="40088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>
                <a:solidFill>
                  <a:schemeClr val="bg1"/>
                </a:solidFill>
              </a:rPr>
              <a:t>Slėgis</a:t>
            </a:r>
          </a:p>
        </p:txBody>
      </p:sp>
    </p:spTree>
    <p:extLst>
      <p:ext uri="{BB962C8B-B14F-4D97-AF65-F5344CB8AC3E}">
        <p14:creationId xmlns:p14="http://schemas.microsoft.com/office/powerpoint/2010/main" val="13231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FFCD8-3DB8-BFCF-39D1-2CC9F0AEB440}"/>
              </a:ext>
            </a:extLst>
          </p:cNvPr>
          <p:cNvSpPr txBox="1"/>
          <p:nvPr/>
        </p:nvSpPr>
        <p:spPr>
          <a:xfrm>
            <a:off x="640080" y="320040"/>
            <a:ext cx="4801435" cy="389266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err="1">
                <a:latin typeface="Times New Roman"/>
                <a:ea typeface="+mj-ea"/>
                <a:cs typeface="Times New Roman"/>
              </a:rPr>
              <a:t>Reikia</a:t>
            </a:r>
            <a:r>
              <a:rPr lang="en-US" sz="4000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4000" kern="1200" err="1">
                <a:latin typeface="Times New Roman"/>
                <a:ea typeface="+mj-ea"/>
                <a:cs typeface="Times New Roman"/>
              </a:rPr>
              <a:t>atsižvelgti</a:t>
            </a:r>
            <a:r>
              <a:rPr lang="en-US" sz="4000" kern="1200">
                <a:latin typeface="Times New Roman"/>
                <a:ea typeface="+mj-ea"/>
                <a:cs typeface="Times New Roman"/>
              </a:rPr>
              <a:t>, </a:t>
            </a:r>
            <a:r>
              <a:rPr lang="en-US" sz="4000" kern="1200" err="1">
                <a:latin typeface="Times New Roman"/>
                <a:ea typeface="+mj-ea"/>
                <a:cs typeface="Times New Roman"/>
              </a:rPr>
              <a:t>kad</a:t>
            </a:r>
            <a:r>
              <a:rPr lang="en-US" sz="4000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4000" kern="1200" err="1">
                <a:latin typeface="Times New Roman"/>
                <a:ea typeface="+mj-ea"/>
                <a:cs typeface="Times New Roman"/>
              </a:rPr>
              <a:t>reikia</a:t>
            </a:r>
            <a:r>
              <a:rPr lang="en-US" sz="4000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4000" kern="1200" err="1">
                <a:latin typeface="Times New Roman"/>
                <a:ea typeface="+mj-ea"/>
                <a:cs typeface="Times New Roman"/>
              </a:rPr>
              <a:t>pridėti</a:t>
            </a:r>
            <a:r>
              <a:rPr lang="en-US" sz="4000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4000" kern="1200" err="1">
                <a:latin typeface="Times New Roman"/>
                <a:ea typeface="+mj-ea"/>
                <a:cs typeface="Times New Roman"/>
              </a:rPr>
              <a:t>atmosferos</a:t>
            </a:r>
            <a:r>
              <a:rPr lang="en-US" sz="4000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4000" kern="1200" err="1">
                <a:latin typeface="Times New Roman"/>
                <a:ea typeface="+mj-ea"/>
                <a:cs typeface="Times New Roman"/>
              </a:rPr>
              <a:t>slėgį</a:t>
            </a:r>
            <a:r>
              <a:rPr lang="en-US" sz="4000" kern="1200">
                <a:latin typeface="Times New Roman"/>
                <a:ea typeface="+mj-ea"/>
                <a:cs typeface="Times New Roman"/>
              </a:rPr>
              <a:t>.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0F5DA8E-1AC9-53D1-DC59-2F007DEC54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67"/>
          <a:stretch/>
        </p:blipFill>
        <p:spPr>
          <a:xfrm>
            <a:off x="5209794" y="320763"/>
            <a:ext cx="6427796" cy="6401821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7CF7F19-BBBD-4FF1-A7B4-E4AE344B0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31" y="-5443"/>
            <a:ext cx="3947432" cy="800100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EDDBEE2C-259A-77DC-94D3-EFBFC4596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120" y="2840492"/>
            <a:ext cx="779690" cy="6871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7182F8-B1C3-E7DF-BD11-BF487A857433}"/>
              </a:ext>
            </a:extLst>
          </p:cNvPr>
          <p:cNvSpPr txBox="1"/>
          <p:nvPr/>
        </p:nvSpPr>
        <p:spPr>
          <a:xfrm>
            <a:off x="10878911" y="2601686"/>
            <a:ext cx="176348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err="1">
                <a:cs typeface="Calibri"/>
              </a:rPr>
              <a:t>Vandens</a:t>
            </a:r>
            <a:r>
              <a:rPr lang="en-US" sz="2400" b="1">
                <a:cs typeface="Calibri"/>
              </a:rPr>
              <a:t> </a:t>
            </a:r>
            <a:r>
              <a:rPr lang="en-US" sz="2400" b="1" err="1">
                <a:cs typeface="Calibri"/>
              </a:rPr>
              <a:t>slėgis</a:t>
            </a:r>
            <a:endParaRPr lang="en-US" sz="2400" b="1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7D78FF-69A4-A849-332A-E60F8C0516D5}"/>
              </a:ext>
            </a:extLst>
          </p:cNvPr>
          <p:cNvSpPr txBox="1"/>
          <p:nvPr/>
        </p:nvSpPr>
        <p:spPr>
          <a:xfrm>
            <a:off x="7245803" y="83343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cs typeface="Calibri"/>
            </a:endParaRPr>
          </a:p>
        </p:txBody>
      </p:sp>
      <p:pic>
        <p:nvPicPr>
          <p:cNvPr id="12" name="Picture 13">
            <a:extLst>
              <a:ext uri="{FF2B5EF4-FFF2-40B4-BE49-F238E27FC236}">
                <a16:creationId xmlns:a16="http://schemas.microsoft.com/office/drawing/2014/main" id="{C896894B-3687-2EE5-EDBB-1B7594DDC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4142" y="617085"/>
            <a:ext cx="491217" cy="4122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9A5CE19-3DD4-EA45-D071-1B29ED519D9F}"/>
              </a:ext>
            </a:extLst>
          </p:cNvPr>
          <p:cNvSpPr txBox="1"/>
          <p:nvPr/>
        </p:nvSpPr>
        <p:spPr>
          <a:xfrm>
            <a:off x="9593036" y="608919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Calibri"/>
                <a:cs typeface="Calibri"/>
              </a:rPr>
              <a:t>-</a:t>
            </a:r>
            <a:r>
              <a:rPr lang="en-US" sz="2400" b="1" err="1">
                <a:latin typeface="Calibri"/>
                <a:cs typeface="Calibri"/>
              </a:rPr>
              <a:t>atmosferos</a:t>
            </a:r>
            <a:r>
              <a:rPr lang="en-US" sz="2400" b="1">
                <a:latin typeface="Calibri"/>
                <a:cs typeface="Calibri"/>
              </a:rPr>
              <a:t> </a:t>
            </a:r>
            <a:r>
              <a:rPr lang="en-US" sz="2400" b="1" err="1">
                <a:latin typeface="Calibri"/>
                <a:cs typeface="Calibri"/>
              </a:rPr>
              <a:t>slėgis</a:t>
            </a:r>
            <a:endParaRPr lang="en-US" sz="2400" b="1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631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B7B6C8-D499-4ED5-B845-107F95734A34}"/>
              </a:ext>
            </a:extLst>
          </p:cNvPr>
          <p:cNvSpPr/>
          <p:nvPr/>
        </p:nvSpPr>
        <p:spPr>
          <a:xfrm>
            <a:off x="630936" y="639520"/>
            <a:ext cx="3429000" cy="1719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ru-RU" sz="3800" b="1" kern="120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Manometras</a:t>
            </a:r>
            <a:r>
              <a:rPr lang="en-US" altLang="ru-RU" sz="38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</a:t>
            </a:r>
            <a:r>
              <a:rPr lang="en-US" altLang="ru-RU" sz="3800" kern="120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prietaisas</a:t>
            </a:r>
            <a:r>
              <a:rPr lang="en-US" altLang="ru-RU" sz="38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ru-RU" sz="3800" kern="120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slėgiui</a:t>
            </a:r>
            <a:r>
              <a:rPr lang="en-US" altLang="ru-RU" sz="38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ru-RU" sz="3800" kern="120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matuoti</a:t>
            </a:r>
            <a:r>
              <a:rPr lang="en-US" altLang="ru-RU" sz="38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F4CFCC-3DBB-47E1-824F-3DF8AC47311F}"/>
              </a:ext>
            </a:extLst>
          </p:cNvPr>
          <p:cNvSpPr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altLang="ru-RU" sz="2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Manometrų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rūšys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Skysčio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28600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Deformaciniai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2" descr="A picture containing meter&#10;&#10;Description automatically generated">
            <a:extLst>
              <a:ext uri="{FF2B5EF4-FFF2-40B4-BE49-F238E27FC236}">
                <a16:creationId xmlns:a16="http://schemas.microsoft.com/office/drawing/2014/main" id="{D2C020FE-DCFC-4158-8BD8-FC2C2FFB2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435551"/>
            <a:ext cx="6903720" cy="398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9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8" name="Rectangle 17417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Text Box 4">
            <a:extLst>
              <a:ext uri="{FF2B5EF4-FFF2-40B4-BE49-F238E27FC236}">
                <a16:creationId xmlns:a16="http://schemas.microsoft.com/office/drawing/2014/main" id="{8531D6BD-A0F4-442C-B1E8-4390379B3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176" y="522831"/>
            <a:ext cx="4775391" cy="5758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 fontScale="8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altLang="ru-RU" sz="2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Manometrai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montuojami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Vandentiekio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Apšildymo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Dujotiekių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vamzdžiuose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Naftotiekių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vamzdžiuose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Dujų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rezervuaruose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Šiluminių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elkektrinių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skirstytuvuose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50000"/>
              </a:spcBef>
              <a:buNone/>
            </a:pPr>
            <a:r>
              <a:rPr lang="en-US" altLang="ru-RU" sz="2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manometrais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matuojama</a:t>
            </a:r>
            <a:r>
              <a:rPr lang="en-US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Suspaudimo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laipsnis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vidaus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degimo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variklių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cilindruose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kompresija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Slėgis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automobilių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ratų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padangose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kt.</a:t>
            </a:r>
          </a:p>
          <a:p>
            <a:pPr indent="-228600">
              <a:lnSpc>
                <a:spcPct val="90000"/>
              </a:lnSpc>
              <a:spcBef>
                <a:spcPct val="50000"/>
              </a:spcBef>
            </a:pPr>
            <a:endParaRPr lang="en-US" altLang="ru-RU" sz="1400">
              <a:latin typeface="+mn-lt"/>
            </a:endParaRPr>
          </a:p>
        </p:txBody>
      </p:sp>
      <p:pic>
        <p:nvPicPr>
          <p:cNvPr id="17411" name="Picture 2" descr="A picture containing bicycle&#10;&#10;Description automatically generated">
            <a:extLst>
              <a:ext uri="{FF2B5EF4-FFF2-40B4-BE49-F238E27FC236}">
                <a16:creationId xmlns:a16="http://schemas.microsoft.com/office/drawing/2014/main" id="{9A36EBC2-BB7E-4680-8DD2-EB8E90725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8" r="3255" b="4"/>
          <a:stretch/>
        </p:blipFill>
        <p:spPr bwMode="auto"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7" descr="A picture containing sitting, woman, table, man&#10;&#10;Description automatically generated">
            <a:extLst>
              <a:ext uri="{FF2B5EF4-FFF2-40B4-BE49-F238E27FC236}">
                <a16:creationId xmlns:a16="http://schemas.microsoft.com/office/drawing/2014/main" id="{EAD2AF91-7087-4F9B-ACF9-190CCA2923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8" r="10731" b="-2"/>
          <a:stretch/>
        </p:blipFill>
        <p:spPr bwMode="auto"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5" descr="A picture containing man, clock, holding, standing&#10;&#10;Description automatically generated">
            <a:extLst>
              <a:ext uri="{FF2B5EF4-FFF2-40B4-BE49-F238E27FC236}">
                <a16:creationId xmlns:a16="http://schemas.microsoft.com/office/drawing/2014/main" id="{9876EB76-3DDB-4F84-9384-3E8559C77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r="22401" b="2"/>
          <a:stretch/>
        </p:blipFill>
        <p:spPr bwMode="auto"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C1EF6A98-34F6-3ECA-8A77-C48AF4D6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lt-LT" sz="5400">
                <a:latin typeface="Times New Roman"/>
                <a:cs typeface="Times New Roman"/>
              </a:rPr>
              <a:t>Problema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3EC74E-A564-0C1D-E78C-E9FAF7D98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9" r="-2" b="-2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68DE3D-A4FF-9C13-5F54-DA3F12C2E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519055"/>
            <a:ext cx="6344894" cy="394106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lvl="1" eaLnBrk="1" hangingPunct="1">
              <a:buFontTx/>
              <a:buNone/>
              <a:defRPr/>
            </a:pPr>
            <a:r>
              <a:rPr lang="lt-LT" sz="2800">
                <a:latin typeface="Times New Roman"/>
                <a:cs typeface="Times New Roman"/>
              </a:rPr>
              <a:t>Kiekvienais metais nuo užspringimo miršta apie </a:t>
            </a:r>
            <a:r>
              <a:rPr lang="lt-LT" sz="2800" b="1">
                <a:latin typeface="Times New Roman"/>
                <a:cs typeface="Times New Roman"/>
              </a:rPr>
              <a:t>3800</a:t>
            </a:r>
            <a:r>
              <a:rPr lang="lt-LT" sz="2800">
                <a:latin typeface="Times New Roman"/>
                <a:cs typeface="Times New Roman"/>
              </a:rPr>
              <a:t> žmonių.</a:t>
            </a:r>
          </a:p>
          <a:p>
            <a:pPr lvl="1" eaLnBrk="1" hangingPunct="1">
              <a:buFontTx/>
              <a:buNone/>
              <a:defRPr/>
            </a:pPr>
            <a:r>
              <a:rPr lang="lt-LT" sz="2800">
                <a:latin typeface="Times New Roman"/>
                <a:cs typeface="Times New Roman"/>
              </a:rPr>
              <a:t>Užspringęs žmogus gali mirti per </a:t>
            </a:r>
            <a:r>
              <a:rPr lang="lt-LT" sz="2800" b="1">
                <a:latin typeface="Times New Roman"/>
                <a:cs typeface="Times New Roman"/>
              </a:rPr>
              <a:t>keletą minučių</a:t>
            </a:r>
            <a:r>
              <a:rPr lang="lt-LT" sz="2800">
                <a:latin typeface="Times New Roman"/>
                <a:cs typeface="Times New Roman"/>
              </a:rPr>
              <a:t>, todėl labai svarbu laiku suteikti pirmąją pagalbą.</a:t>
            </a:r>
          </a:p>
          <a:p>
            <a:pPr lvl="1" eaLnBrk="1" hangingPunct="1">
              <a:buFontTx/>
              <a:buNone/>
              <a:defRPr/>
            </a:pPr>
            <a:endParaRPr lang="lt-LT" sz="2800">
              <a:latin typeface="Times New Roman"/>
              <a:cs typeface="Times New Roman"/>
            </a:endParaRPr>
          </a:p>
          <a:p>
            <a:pPr lvl="1">
              <a:buNone/>
              <a:defRPr/>
            </a:pPr>
            <a:r>
              <a:rPr lang="lt-LT" sz="2800">
                <a:latin typeface="Times New Roman"/>
                <a:ea typeface="Calibri"/>
                <a:cs typeface="Times New Roman"/>
              </a:rPr>
              <a:t>Žmogus užspringsta, kai svetimkūnis užkemša kvėpavimo takus siauriausioje jų dalyje – balso klostėse.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D3044D-6C02-D44C-83CC-3FAAD53F686A}"/>
              </a:ext>
            </a:extLst>
          </p:cNvPr>
          <p:cNvSpPr txBox="1"/>
          <p:nvPr/>
        </p:nvSpPr>
        <p:spPr>
          <a:xfrm>
            <a:off x="422031" y="82061"/>
            <a:ext cx="4560278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latin typeface="Times New Roman"/>
                <a:cs typeface="Times New Roman"/>
              </a:rPr>
              <a:t>Ženklas, kuris simbolizuoja užspringimą</a:t>
            </a:r>
            <a:r>
              <a:rPr lang="en-US" sz="2000">
                <a:latin typeface="Times New Roman"/>
                <a:cs typeface="Calibri"/>
              </a:rPr>
              <a:t>​</a:t>
            </a:r>
            <a:endParaRPr lang="en-US" sz="2000">
              <a:latin typeface="Times New Roman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6C3EB7-B580-03A6-EE18-89E8519ED4EA}"/>
              </a:ext>
            </a:extLst>
          </p:cNvPr>
          <p:cNvSpPr txBox="1"/>
          <p:nvPr/>
        </p:nvSpPr>
        <p:spPr>
          <a:xfrm>
            <a:off x="5849815" y="6154615"/>
            <a:ext cx="562707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000">
                <a:latin typeface="Times New Roman"/>
                <a:cs typeface="Calibri"/>
              </a:rPr>
              <a:t>Visiems žmonėms būtina žinoti ką reiškia šis ženklas ir kaip jį reikia pavaizduoti. ​</a:t>
            </a:r>
            <a:endParaRPr lang="lt-LT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740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4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068DE3D-A4FF-9C13-5F54-DA3F12C2E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69" y="184813"/>
            <a:ext cx="3999971" cy="966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eaLnBrk="1" hangingPunct="1">
              <a:buFont typeface="Arial" panose="020B0604020202020204" pitchFamily="34" charset="0"/>
              <a:buNone/>
              <a:defRPr/>
            </a:pPr>
            <a:r>
              <a:rPr lang="lt-LT" sz="2800" b="1">
                <a:latin typeface="Times New Roman"/>
                <a:ea typeface="Calibri"/>
                <a:cs typeface="Times New Roman"/>
              </a:rPr>
              <a:t>Pirmoji pagalba užspringus žmogui:</a:t>
            </a:r>
            <a:endParaRPr lang="en-US" sz="2800">
              <a:latin typeface="Times New Roman"/>
              <a:cs typeface="Times New Roman"/>
            </a:endParaRPr>
          </a:p>
          <a:p>
            <a:pPr lvl="1" eaLnBrk="1" hangingPunct="1">
              <a:buFontTx/>
              <a:buNone/>
              <a:defRPr/>
            </a:pPr>
            <a:endParaRPr lang="lt-LT" sz="2800">
              <a:latin typeface="Times New Roman"/>
              <a:cs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7DDF9E-A152-DD4D-2B6F-62C97EDE0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512" y="1478865"/>
            <a:ext cx="2390974" cy="364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E80BD1-AF0C-85F5-08BB-CC196D6DD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36851" y="1431973"/>
            <a:ext cx="2723183" cy="349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386984-6007-0FE5-E0F7-BC002478E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1910" y="1484490"/>
            <a:ext cx="2223556" cy="484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E769D3-7EE0-E161-FF48-4E793F7D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4495" y="1341689"/>
            <a:ext cx="2397757" cy="470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20D854-B92E-83B7-77A6-A45EDB79B2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8366" y="1714694"/>
            <a:ext cx="2348666" cy="358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34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D9CE3C4-25D7-403C-9312-F3B39099D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32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EA204DCD-38E6-D3E5-E04D-4731ED37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5475" y="818302"/>
            <a:ext cx="5366606" cy="1454051"/>
          </a:xfrm>
        </p:spPr>
        <p:txBody>
          <a:bodyPr anchor="b">
            <a:noAutofit/>
          </a:bodyPr>
          <a:lstStyle/>
          <a:p>
            <a:r>
              <a:rPr lang="lt-LT" sz="3600">
                <a:solidFill>
                  <a:schemeClr val="tx2"/>
                </a:solidFill>
              </a:rPr>
              <a:t>Bandymas „Kaip veikia pagalba užspringusiam žmogui?“</a:t>
            </a:r>
          </a:p>
        </p:txBody>
      </p:sp>
      <p:pic>
        <p:nvPicPr>
          <p:cNvPr id="7" name="Picture 6" descr="Vaizdų peržiūra">
            <a:extLst>
              <a:ext uri="{FF2B5EF4-FFF2-40B4-BE49-F238E27FC236}">
                <a16:creationId xmlns:a16="http://schemas.microsoft.com/office/drawing/2014/main" id="{F7792876-2BBF-2397-A230-9D79AFF21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7058"/>
          <a:stretch/>
        </p:blipFill>
        <p:spPr bwMode="auto">
          <a:xfrm>
            <a:off x="304" y="-20320"/>
            <a:ext cx="4445462" cy="3730714"/>
          </a:xfrm>
          <a:custGeom>
            <a:avLst/>
            <a:gdLst/>
            <a:ahLst/>
            <a:cxnLst/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aizdų peržiūra">
            <a:extLst>
              <a:ext uri="{FF2B5EF4-FFF2-40B4-BE49-F238E27FC236}">
                <a16:creationId xmlns:a16="http://schemas.microsoft.com/office/drawing/2014/main" id="{12E75C88-1326-7405-B42D-6FF672406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4" r="3" b="21147"/>
          <a:stretch/>
        </p:blipFill>
        <p:spPr bwMode="auto">
          <a:xfrm>
            <a:off x="8578" y="3917279"/>
            <a:ext cx="3440586" cy="2950205"/>
          </a:xfrm>
          <a:custGeom>
            <a:avLst/>
            <a:gdLst/>
            <a:ahLst/>
            <a:cxnLst/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2E56C079-9BED-4728-8FAD-2F9E3A179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4" y="-20320"/>
            <a:ext cx="4619342" cy="3993680"/>
            <a:chOff x="6642" y="0"/>
            <a:chExt cx="4656944" cy="402618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FE2DBDC-CA19-4342-8088-8ADCA94AA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3" y="0"/>
              <a:ext cx="4481649" cy="3774194"/>
            </a:xfrm>
            <a:custGeom>
              <a:avLst/>
              <a:gdLst>
                <a:gd name="connsiteX0" fmla="*/ 3838758 w 4481649"/>
                <a:gd name="connsiteY0" fmla="*/ 0 h 3774194"/>
                <a:gd name="connsiteX1" fmla="*/ 4072279 w 4481649"/>
                <a:gd name="connsiteY1" fmla="*/ 0 h 3774194"/>
                <a:gd name="connsiteX2" fmla="*/ 4075362 w 4481649"/>
                <a:gd name="connsiteY2" fmla="*/ 4673 h 3774194"/>
                <a:gd name="connsiteX3" fmla="*/ 4106646 w 4481649"/>
                <a:gd name="connsiteY3" fmla="*/ 54070 h 3774194"/>
                <a:gd name="connsiteX4" fmla="*/ 4136804 w 4481649"/>
                <a:gd name="connsiteY4" fmla="*/ 104160 h 3774194"/>
                <a:gd name="connsiteX5" fmla="*/ 4246950 w 4481649"/>
                <a:gd name="connsiteY5" fmla="*/ 310241 h 3774194"/>
                <a:gd name="connsiteX6" fmla="*/ 4397741 w 4481649"/>
                <a:gd name="connsiteY6" fmla="*/ 750480 h 3774194"/>
                <a:gd name="connsiteX7" fmla="*/ 4433098 w 4481649"/>
                <a:gd name="connsiteY7" fmla="*/ 979526 h 3774194"/>
                <a:gd name="connsiteX8" fmla="*/ 4456064 w 4481649"/>
                <a:gd name="connsiteY8" fmla="*/ 1208745 h 3774194"/>
                <a:gd name="connsiteX9" fmla="*/ 4474350 w 4481649"/>
                <a:gd name="connsiteY9" fmla="*/ 1437964 h 3774194"/>
                <a:gd name="connsiteX10" fmla="*/ 4478075 w 4481649"/>
                <a:gd name="connsiteY10" fmla="*/ 1495420 h 3774194"/>
                <a:gd name="connsiteX11" fmla="*/ 4479722 w 4481649"/>
                <a:gd name="connsiteY11" fmla="*/ 1524971 h 3774194"/>
                <a:gd name="connsiteX12" fmla="*/ 4480936 w 4481649"/>
                <a:gd name="connsiteY12" fmla="*/ 1555043 h 3774194"/>
                <a:gd name="connsiteX13" fmla="*/ 4479288 w 4481649"/>
                <a:gd name="connsiteY13" fmla="*/ 1676195 h 3774194"/>
                <a:gd name="connsiteX14" fmla="*/ 4355883 w 4481649"/>
                <a:gd name="connsiteY14" fmla="*/ 2152052 h 3774194"/>
                <a:gd name="connsiteX15" fmla="*/ 4081600 w 4481649"/>
                <a:gd name="connsiteY15" fmla="*/ 2556153 h 3774194"/>
                <a:gd name="connsiteX16" fmla="*/ 3914431 w 4481649"/>
                <a:gd name="connsiteY16" fmla="*/ 2724623 h 3774194"/>
                <a:gd name="connsiteX17" fmla="*/ 3740156 w 4481649"/>
                <a:gd name="connsiteY17" fmla="*/ 2877753 h 3774194"/>
                <a:gd name="connsiteX18" fmla="*/ 3386143 w 4481649"/>
                <a:gd name="connsiteY18" fmla="*/ 3153683 h 3774194"/>
                <a:gd name="connsiteX19" fmla="*/ 3297056 w 4481649"/>
                <a:gd name="connsiteY19" fmla="*/ 3221018 h 3774194"/>
                <a:gd name="connsiteX20" fmla="*/ 3205542 w 4481649"/>
                <a:gd name="connsiteY20" fmla="*/ 3288787 h 3774194"/>
                <a:gd name="connsiteX21" fmla="*/ 3111775 w 4481649"/>
                <a:gd name="connsiteY21" fmla="*/ 3355690 h 3774194"/>
                <a:gd name="connsiteX22" fmla="*/ 3015060 w 4481649"/>
                <a:gd name="connsiteY22" fmla="*/ 3420685 h 3774194"/>
                <a:gd name="connsiteX23" fmla="*/ 2812014 w 4481649"/>
                <a:gd name="connsiteY23" fmla="*/ 3542705 h 3774194"/>
                <a:gd name="connsiteX24" fmla="*/ 2593627 w 4481649"/>
                <a:gd name="connsiteY24" fmla="*/ 3646439 h 3774194"/>
                <a:gd name="connsiteX25" fmla="*/ 2118377 w 4481649"/>
                <a:gd name="connsiteY25" fmla="*/ 3765771 h 3774194"/>
                <a:gd name="connsiteX26" fmla="*/ 1996011 w 4481649"/>
                <a:gd name="connsiteY26" fmla="*/ 3773484 h 3774194"/>
                <a:gd name="connsiteX27" fmla="*/ 1965420 w 4481649"/>
                <a:gd name="connsiteY27" fmla="*/ 3774177 h 3774194"/>
                <a:gd name="connsiteX28" fmla="*/ 1934915 w 4481649"/>
                <a:gd name="connsiteY28" fmla="*/ 3774003 h 3774194"/>
                <a:gd name="connsiteX29" fmla="*/ 1904497 w 4481649"/>
                <a:gd name="connsiteY29" fmla="*/ 3773658 h 3774194"/>
                <a:gd name="connsiteX30" fmla="*/ 1874945 w 4481649"/>
                <a:gd name="connsiteY30" fmla="*/ 3772531 h 3774194"/>
                <a:gd name="connsiteX31" fmla="*/ 1638881 w 4481649"/>
                <a:gd name="connsiteY31" fmla="*/ 3753725 h 3774194"/>
                <a:gd name="connsiteX32" fmla="*/ 1404288 w 4481649"/>
                <a:gd name="connsiteY32" fmla="*/ 3712301 h 3774194"/>
                <a:gd name="connsiteX33" fmla="*/ 1173856 w 4481649"/>
                <a:gd name="connsiteY33" fmla="*/ 3647392 h 3774194"/>
                <a:gd name="connsiteX34" fmla="*/ 732751 w 4481649"/>
                <a:gd name="connsiteY34" fmla="*/ 3452230 h 3774194"/>
                <a:gd name="connsiteX35" fmla="*/ 360973 w 4481649"/>
                <a:gd name="connsiteY35" fmla="*/ 3148396 h 3774194"/>
                <a:gd name="connsiteX36" fmla="*/ 210269 w 4481649"/>
                <a:gd name="connsiteY36" fmla="*/ 2965542 h 3774194"/>
                <a:gd name="connsiteX37" fmla="*/ 78631 w 4481649"/>
                <a:gd name="connsiteY37" fmla="*/ 2771940 h 3774194"/>
                <a:gd name="connsiteX38" fmla="*/ 47866 w 4481649"/>
                <a:gd name="connsiteY38" fmla="*/ 2722630 h 3774194"/>
                <a:gd name="connsiteX39" fmla="*/ 18488 w 4481649"/>
                <a:gd name="connsiteY39" fmla="*/ 2674792 h 3774194"/>
                <a:gd name="connsiteX40" fmla="*/ 0 w 4481649"/>
                <a:gd name="connsiteY40" fmla="*/ 2645223 h 3774194"/>
                <a:gd name="connsiteX41" fmla="*/ 0 w 4481649"/>
                <a:gd name="connsiteY41" fmla="*/ 2227021 h 3774194"/>
                <a:gd name="connsiteX42" fmla="*/ 25421 w 4481649"/>
                <a:gd name="connsiteY42" fmla="*/ 2260119 h 3774194"/>
                <a:gd name="connsiteX43" fmla="*/ 167979 w 4481649"/>
                <a:gd name="connsiteY43" fmla="*/ 2432922 h 3774194"/>
                <a:gd name="connsiteX44" fmla="*/ 238868 w 4481649"/>
                <a:gd name="connsiteY44" fmla="*/ 2523135 h 3774194"/>
                <a:gd name="connsiteX45" fmla="*/ 272926 w 4481649"/>
                <a:gd name="connsiteY45" fmla="*/ 2567420 h 3774194"/>
                <a:gd name="connsiteX46" fmla="*/ 306290 w 4481649"/>
                <a:gd name="connsiteY46" fmla="*/ 2609797 h 3774194"/>
                <a:gd name="connsiteX47" fmla="*/ 592966 w 4481649"/>
                <a:gd name="connsiteY47" fmla="*/ 2922991 h 3774194"/>
                <a:gd name="connsiteX48" fmla="*/ 745402 w 4481649"/>
                <a:gd name="connsiteY48" fmla="*/ 3063902 h 3774194"/>
                <a:gd name="connsiteX49" fmla="*/ 905033 w 4481649"/>
                <a:gd name="connsiteY49" fmla="*/ 3193806 h 3774194"/>
                <a:gd name="connsiteX50" fmla="*/ 1261644 w 4481649"/>
                <a:gd name="connsiteY50" fmla="*/ 3399280 h 3774194"/>
                <a:gd name="connsiteX51" fmla="*/ 1461138 w 4481649"/>
                <a:gd name="connsiteY51" fmla="*/ 3457343 h 3774194"/>
                <a:gd name="connsiteX52" fmla="*/ 1512268 w 4481649"/>
                <a:gd name="connsiteY52" fmla="*/ 3467570 h 3774194"/>
                <a:gd name="connsiteX53" fmla="*/ 1563832 w 4481649"/>
                <a:gd name="connsiteY53" fmla="*/ 3476149 h 3774194"/>
                <a:gd name="connsiteX54" fmla="*/ 1667912 w 4481649"/>
                <a:gd name="connsiteY54" fmla="*/ 3488455 h 3774194"/>
                <a:gd name="connsiteX55" fmla="*/ 1720255 w 4481649"/>
                <a:gd name="connsiteY55" fmla="*/ 3492441 h 3774194"/>
                <a:gd name="connsiteX56" fmla="*/ 1772771 w 4481649"/>
                <a:gd name="connsiteY56" fmla="*/ 3495215 h 3774194"/>
                <a:gd name="connsiteX57" fmla="*/ 1825462 w 4481649"/>
                <a:gd name="connsiteY57" fmla="*/ 3496428 h 3774194"/>
                <a:gd name="connsiteX58" fmla="*/ 1878238 w 4481649"/>
                <a:gd name="connsiteY58" fmla="*/ 3496167 h 3774194"/>
                <a:gd name="connsiteX59" fmla="*/ 1904671 w 4481649"/>
                <a:gd name="connsiteY59" fmla="*/ 3495907 h 3774194"/>
                <a:gd name="connsiteX60" fmla="*/ 1930149 w 4481649"/>
                <a:gd name="connsiteY60" fmla="*/ 3494782 h 3774194"/>
                <a:gd name="connsiteX61" fmla="*/ 1955541 w 4481649"/>
                <a:gd name="connsiteY61" fmla="*/ 3493482 h 3774194"/>
                <a:gd name="connsiteX62" fmla="*/ 1980846 w 4481649"/>
                <a:gd name="connsiteY62" fmla="*/ 3491401 h 3774194"/>
                <a:gd name="connsiteX63" fmla="*/ 2081199 w 4481649"/>
                <a:gd name="connsiteY63" fmla="*/ 3479010 h 3774194"/>
                <a:gd name="connsiteX64" fmla="*/ 2463462 w 4481649"/>
                <a:gd name="connsiteY64" fmla="*/ 3353524 h 3774194"/>
                <a:gd name="connsiteX65" fmla="*/ 2816606 w 4481649"/>
                <a:gd name="connsiteY65" fmla="*/ 3133490 h 3774194"/>
                <a:gd name="connsiteX66" fmla="*/ 2902227 w 4481649"/>
                <a:gd name="connsiteY66" fmla="*/ 3068842 h 3774194"/>
                <a:gd name="connsiteX67" fmla="*/ 2987849 w 4481649"/>
                <a:gd name="connsiteY67" fmla="*/ 3002026 h 3774194"/>
                <a:gd name="connsiteX68" fmla="*/ 3161258 w 4481649"/>
                <a:gd name="connsiteY68" fmla="*/ 2863368 h 3774194"/>
                <a:gd name="connsiteX69" fmla="*/ 3517696 w 4481649"/>
                <a:gd name="connsiteY69" fmla="*/ 2594978 h 3774194"/>
                <a:gd name="connsiteX70" fmla="*/ 3849781 w 4481649"/>
                <a:gd name="connsiteY70" fmla="*/ 2328061 h 3774194"/>
                <a:gd name="connsiteX71" fmla="*/ 4115313 w 4481649"/>
                <a:gd name="connsiteY71" fmla="*/ 2022147 h 3774194"/>
                <a:gd name="connsiteX72" fmla="*/ 4205786 w 4481649"/>
                <a:gd name="connsiteY72" fmla="*/ 1844318 h 3774194"/>
                <a:gd name="connsiteX73" fmla="*/ 4260902 w 4481649"/>
                <a:gd name="connsiteY73" fmla="*/ 1650024 h 3774194"/>
                <a:gd name="connsiteX74" fmla="*/ 4276155 w 4481649"/>
                <a:gd name="connsiteY74" fmla="*/ 1548110 h 3774194"/>
                <a:gd name="connsiteX75" fmla="*/ 4278669 w 4481649"/>
                <a:gd name="connsiteY75" fmla="*/ 1522285 h 3774194"/>
                <a:gd name="connsiteX76" fmla="*/ 4280575 w 4481649"/>
                <a:gd name="connsiteY76" fmla="*/ 1495940 h 3774194"/>
                <a:gd name="connsiteX77" fmla="*/ 4283348 w 4481649"/>
                <a:gd name="connsiteY77" fmla="*/ 1441517 h 3774194"/>
                <a:gd name="connsiteX78" fmla="*/ 4278582 w 4481649"/>
                <a:gd name="connsiteY78" fmla="*/ 1223910 h 3774194"/>
                <a:gd name="connsiteX79" fmla="*/ 4247990 w 4481649"/>
                <a:gd name="connsiteY79" fmla="*/ 1008990 h 3774194"/>
                <a:gd name="connsiteX80" fmla="*/ 4196080 w 4481649"/>
                <a:gd name="connsiteY80" fmla="*/ 799270 h 3774194"/>
                <a:gd name="connsiteX81" fmla="*/ 4062015 w 4481649"/>
                <a:gd name="connsiteY81" fmla="*/ 392396 h 3774194"/>
                <a:gd name="connsiteX82" fmla="*/ 3970675 w 4481649"/>
                <a:gd name="connsiteY82" fmla="*/ 199228 h 3774194"/>
                <a:gd name="connsiteX83" fmla="*/ 3944070 w 4481649"/>
                <a:gd name="connsiteY83" fmla="*/ 152951 h 3774194"/>
                <a:gd name="connsiteX84" fmla="*/ 3916078 w 4481649"/>
                <a:gd name="connsiteY84" fmla="*/ 107540 h 3774194"/>
                <a:gd name="connsiteX85" fmla="*/ 3886439 w 4481649"/>
                <a:gd name="connsiteY85" fmla="*/ 63170 h 3774194"/>
                <a:gd name="connsiteX86" fmla="*/ 3855502 w 4481649"/>
                <a:gd name="connsiteY86" fmla="*/ 19753 h 3774194"/>
                <a:gd name="connsiteX87" fmla="*/ 143864 w 4481649"/>
                <a:gd name="connsiteY87" fmla="*/ 0 h 3774194"/>
                <a:gd name="connsiteX88" fmla="*/ 437641 w 4481649"/>
                <a:gd name="connsiteY88" fmla="*/ 0 h 3774194"/>
                <a:gd name="connsiteX89" fmla="*/ 429955 w 4481649"/>
                <a:gd name="connsiteY89" fmla="*/ 6407 h 3774194"/>
                <a:gd name="connsiteX90" fmla="*/ 137300 w 4481649"/>
                <a:gd name="connsiteY90" fmla="*/ 320554 h 3774194"/>
                <a:gd name="connsiteX91" fmla="*/ 12931 w 4481649"/>
                <a:gd name="connsiteY91" fmla="*/ 495447 h 3774194"/>
                <a:gd name="connsiteX92" fmla="*/ 0 w 4481649"/>
                <a:gd name="connsiteY92" fmla="*/ 517906 h 3774194"/>
                <a:gd name="connsiteX93" fmla="*/ 0 w 4481649"/>
                <a:gd name="connsiteY93" fmla="*/ 176135 h 3774194"/>
                <a:gd name="connsiteX94" fmla="*/ 125001 w 4481649"/>
                <a:gd name="connsiteY94" fmla="*/ 19820 h 377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4481649" h="3774194">
                  <a:moveTo>
                    <a:pt x="3838758" y="0"/>
                  </a:moveTo>
                  <a:lnTo>
                    <a:pt x="4072279" y="0"/>
                  </a:lnTo>
                  <a:lnTo>
                    <a:pt x="4075362" y="4673"/>
                  </a:lnTo>
                  <a:cubicBezTo>
                    <a:pt x="4085761" y="21140"/>
                    <a:pt x="4096420" y="37518"/>
                    <a:pt x="4106646" y="54070"/>
                  </a:cubicBezTo>
                  <a:lnTo>
                    <a:pt x="4136804" y="104160"/>
                  </a:lnTo>
                  <a:cubicBezTo>
                    <a:pt x="4176234" y="171410"/>
                    <a:pt x="4213413" y="239959"/>
                    <a:pt x="4246950" y="310241"/>
                  </a:cubicBezTo>
                  <a:cubicBezTo>
                    <a:pt x="4314200" y="450805"/>
                    <a:pt x="4366023" y="598737"/>
                    <a:pt x="4397741" y="750480"/>
                  </a:cubicBezTo>
                  <a:cubicBezTo>
                    <a:pt x="4413514" y="826396"/>
                    <a:pt x="4424520" y="902917"/>
                    <a:pt x="4433098" y="979526"/>
                  </a:cubicBezTo>
                  <a:cubicBezTo>
                    <a:pt x="4441851" y="1056048"/>
                    <a:pt x="4448872" y="1132484"/>
                    <a:pt x="4456064" y="1208745"/>
                  </a:cubicBezTo>
                  <a:cubicBezTo>
                    <a:pt x="4462910" y="1285094"/>
                    <a:pt x="4468976" y="1361442"/>
                    <a:pt x="4474350" y="1437964"/>
                  </a:cubicBezTo>
                  <a:lnTo>
                    <a:pt x="4478075" y="1495420"/>
                  </a:lnTo>
                  <a:cubicBezTo>
                    <a:pt x="4478769" y="1504867"/>
                    <a:pt x="4479203" y="1515005"/>
                    <a:pt x="4479722" y="1524971"/>
                  </a:cubicBezTo>
                  <a:cubicBezTo>
                    <a:pt x="4480243" y="1534938"/>
                    <a:pt x="4480762" y="1544991"/>
                    <a:pt x="4480936" y="1555043"/>
                  </a:cubicBezTo>
                  <a:cubicBezTo>
                    <a:pt x="4482236" y="1595167"/>
                    <a:pt x="4481802" y="1635638"/>
                    <a:pt x="4479288" y="1676195"/>
                  </a:cubicBezTo>
                  <a:cubicBezTo>
                    <a:pt x="4469929" y="1838512"/>
                    <a:pt x="4426339" y="2002042"/>
                    <a:pt x="4355883" y="2152052"/>
                  </a:cubicBezTo>
                  <a:cubicBezTo>
                    <a:pt x="4285601" y="2302496"/>
                    <a:pt x="4188714" y="2437514"/>
                    <a:pt x="4081600" y="2556153"/>
                  </a:cubicBezTo>
                  <a:cubicBezTo>
                    <a:pt x="4028043" y="2615690"/>
                    <a:pt x="3971801" y="2671500"/>
                    <a:pt x="3914431" y="2724623"/>
                  </a:cubicBezTo>
                  <a:cubicBezTo>
                    <a:pt x="3857061" y="2777747"/>
                    <a:pt x="3798911" y="2828876"/>
                    <a:pt x="3740156" y="2877753"/>
                  </a:cubicBezTo>
                  <a:cubicBezTo>
                    <a:pt x="3622902" y="2975940"/>
                    <a:pt x="3503050" y="3065461"/>
                    <a:pt x="3386143" y="3153683"/>
                  </a:cubicBezTo>
                  <a:lnTo>
                    <a:pt x="3297056" y="3221018"/>
                  </a:lnTo>
                  <a:cubicBezTo>
                    <a:pt x="3266898" y="3243636"/>
                    <a:pt x="3236480" y="3266429"/>
                    <a:pt x="3205542" y="3288787"/>
                  </a:cubicBezTo>
                  <a:cubicBezTo>
                    <a:pt x="3174691" y="3311233"/>
                    <a:pt x="3143492" y="3333591"/>
                    <a:pt x="3111775" y="3355690"/>
                  </a:cubicBezTo>
                  <a:cubicBezTo>
                    <a:pt x="3079970" y="3377615"/>
                    <a:pt x="3047905" y="3399367"/>
                    <a:pt x="3015060" y="3420685"/>
                  </a:cubicBezTo>
                  <a:cubicBezTo>
                    <a:pt x="2949718" y="3463410"/>
                    <a:pt x="2882296" y="3504834"/>
                    <a:pt x="2812014" y="3542705"/>
                  </a:cubicBezTo>
                  <a:cubicBezTo>
                    <a:pt x="2741818" y="3580750"/>
                    <a:pt x="2669196" y="3616108"/>
                    <a:pt x="2593627" y="3646439"/>
                  </a:cubicBezTo>
                  <a:cubicBezTo>
                    <a:pt x="2443183" y="3707968"/>
                    <a:pt x="2281560" y="3749478"/>
                    <a:pt x="2118377" y="3765771"/>
                  </a:cubicBezTo>
                  <a:cubicBezTo>
                    <a:pt x="2077559" y="3769671"/>
                    <a:pt x="2036742" y="3772618"/>
                    <a:pt x="1996011" y="3773484"/>
                  </a:cubicBezTo>
                  <a:lnTo>
                    <a:pt x="1965420" y="3774177"/>
                  </a:lnTo>
                  <a:cubicBezTo>
                    <a:pt x="1955280" y="3774264"/>
                    <a:pt x="1945054" y="3774003"/>
                    <a:pt x="1934915" y="3774003"/>
                  </a:cubicBezTo>
                  <a:lnTo>
                    <a:pt x="1904497" y="3773658"/>
                  </a:lnTo>
                  <a:lnTo>
                    <a:pt x="1874945" y="3772531"/>
                  </a:lnTo>
                  <a:cubicBezTo>
                    <a:pt x="1796257" y="3770017"/>
                    <a:pt x="1717395" y="3763778"/>
                    <a:pt x="1638881" y="3753725"/>
                  </a:cubicBezTo>
                  <a:cubicBezTo>
                    <a:pt x="1560279" y="3744192"/>
                    <a:pt x="1481850" y="3730500"/>
                    <a:pt x="1404288" y="3712301"/>
                  </a:cubicBezTo>
                  <a:cubicBezTo>
                    <a:pt x="1326813" y="3693928"/>
                    <a:pt x="1249944" y="3672177"/>
                    <a:pt x="1173856" y="3647392"/>
                  </a:cubicBezTo>
                  <a:cubicBezTo>
                    <a:pt x="1021938" y="3597388"/>
                    <a:pt x="871755" y="3535165"/>
                    <a:pt x="732751" y="3452230"/>
                  </a:cubicBezTo>
                  <a:cubicBezTo>
                    <a:pt x="593659" y="3369470"/>
                    <a:pt x="469474" y="3264522"/>
                    <a:pt x="360973" y="3148396"/>
                  </a:cubicBezTo>
                  <a:cubicBezTo>
                    <a:pt x="306463" y="3090420"/>
                    <a:pt x="256893" y="3028718"/>
                    <a:pt x="210269" y="2965542"/>
                  </a:cubicBezTo>
                  <a:cubicBezTo>
                    <a:pt x="163905" y="2902105"/>
                    <a:pt x="119795" y="2837716"/>
                    <a:pt x="78631" y="2771940"/>
                  </a:cubicBezTo>
                  <a:cubicBezTo>
                    <a:pt x="68059" y="2755648"/>
                    <a:pt x="58093" y="2739095"/>
                    <a:pt x="47866" y="2722630"/>
                  </a:cubicBezTo>
                  <a:lnTo>
                    <a:pt x="18488" y="2674792"/>
                  </a:lnTo>
                  <a:lnTo>
                    <a:pt x="0" y="2645223"/>
                  </a:lnTo>
                  <a:lnTo>
                    <a:pt x="0" y="2227021"/>
                  </a:lnTo>
                  <a:lnTo>
                    <a:pt x="25421" y="2260119"/>
                  </a:lnTo>
                  <a:cubicBezTo>
                    <a:pt x="71871" y="2316968"/>
                    <a:pt x="120401" y="2373818"/>
                    <a:pt x="167979" y="2432922"/>
                  </a:cubicBezTo>
                  <a:cubicBezTo>
                    <a:pt x="191810" y="2462385"/>
                    <a:pt x="215382" y="2492545"/>
                    <a:pt x="238868" y="2523135"/>
                  </a:cubicBezTo>
                  <a:lnTo>
                    <a:pt x="272926" y="2567420"/>
                  </a:lnTo>
                  <a:cubicBezTo>
                    <a:pt x="284104" y="2581545"/>
                    <a:pt x="294765" y="2596017"/>
                    <a:pt x="306290" y="2609797"/>
                  </a:cubicBezTo>
                  <a:cubicBezTo>
                    <a:pt x="396245" y="2721936"/>
                    <a:pt x="493826" y="2825149"/>
                    <a:pt x="592966" y="2922991"/>
                  </a:cubicBezTo>
                  <a:cubicBezTo>
                    <a:pt x="642796" y="2971695"/>
                    <a:pt x="693493" y="3018751"/>
                    <a:pt x="745402" y="3063902"/>
                  </a:cubicBezTo>
                  <a:cubicBezTo>
                    <a:pt x="797312" y="3109052"/>
                    <a:pt x="850176" y="3152729"/>
                    <a:pt x="905033" y="3193806"/>
                  </a:cubicBezTo>
                  <a:cubicBezTo>
                    <a:pt x="1014313" y="3276135"/>
                    <a:pt x="1132171" y="3349710"/>
                    <a:pt x="1261644" y="3399280"/>
                  </a:cubicBezTo>
                  <a:cubicBezTo>
                    <a:pt x="1326206" y="3424066"/>
                    <a:pt x="1393108" y="3443044"/>
                    <a:pt x="1461138" y="3457343"/>
                  </a:cubicBezTo>
                  <a:cubicBezTo>
                    <a:pt x="1478210" y="3460723"/>
                    <a:pt x="1495109" y="3464623"/>
                    <a:pt x="1512268" y="3467570"/>
                  </a:cubicBezTo>
                  <a:lnTo>
                    <a:pt x="1563832" y="3476149"/>
                  </a:lnTo>
                  <a:cubicBezTo>
                    <a:pt x="1598409" y="3480742"/>
                    <a:pt x="1632988" y="3485595"/>
                    <a:pt x="1667912" y="3488455"/>
                  </a:cubicBezTo>
                  <a:cubicBezTo>
                    <a:pt x="1685330" y="3490101"/>
                    <a:pt x="1702749" y="3491661"/>
                    <a:pt x="1720255" y="3492441"/>
                  </a:cubicBezTo>
                  <a:cubicBezTo>
                    <a:pt x="1737760" y="3493309"/>
                    <a:pt x="1755180" y="3494695"/>
                    <a:pt x="1772771" y="3495215"/>
                  </a:cubicBezTo>
                  <a:lnTo>
                    <a:pt x="1825462" y="3496428"/>
                  </a:lnTo>
                  <a:cubicBezTo>
                    <a:pt x="1842968" y="3496862"/>
                    <a:pt x="1860646" y="3496254"/>
                    <a:pt x="1878238" y="3496167"/>
                  </a:cubicBezTo>
                  <a:lnTo>
                    <a:pt x="1904671" y="3495907"/>
                  </a:lnTo>
                  <a:cubicBezTo>
                    <a:pt x="1913250" y="3495648"/>
                    <a:pt x="1921656" y="3495128"/>
                    <a:pt x="1930149" y="3494782"/>
                  </a:cubicBezTo>
                  <a:cubicBezTo>
                    <a:pt x="1938642" y="3494348"/>
                    <a:pt x="1947135" y="3494088"/>
                    <a:pt x="1955541" y="3493482"/>
                  </a:cubicBezTo>
                  <a:lnTo>
                    <a:pt x="1980846" y="3491401"/>
                  </a:lnTo>
                  <a:cubicBezTo>
                    <a:pt x="2014556" y="3488716"/>
                    <a:pt x="2048009" y="3484208"/>
                    <a:pt x="2081199" y="3479010"/>
                  </a:cubicBezTo>
                  <a:cubicBezTo>
                    <a:pt x="2214051" y="3456996"/>
                    <a:pt x="2341789" y="3413926"/>
                    <a:pt x="2463462" y="3353524"/>
                  </a:cubicBezTo>
                  <a:cubicBezTo>
                    <a:pt x="2585568" y="3293814"/>
                    <a:pt x="2701781" y="3217378"/>
                    <a:pt x="2816606" y="3133490"/>
                  </a:cubicBezTo>
                  <a:cubicBezTo>
                    <a:pt x="2845291" y="3112605"/>
                    <a:pt x="2873803" y="3090853"/>
                    <a:pt x="2902227" y="3068842"/>
                  </a:cubicBezTo>
                  <a:cubicBezTo>
                    <a:pt x="2930826" y="3046917"/>
                    <a:pt x="2959337" y="3024644"/>
                    <a:pt x="2987849" y="3002026"/>
                  </a:cubicBezTo>
                  <a:lnTo>
                    <a:pt x="3161258" y="2863368"/>
                  </a:lnTo>
                  <a:cubicBezTo>
                    <a:pt x="3280244" y="2768994"/>
                    <a:pt x="3400357" y="2681119"/>
                    <a:pt x="3517696" y="2594978"/>
                  </a:cubicBezTo>
                  <a:cubicBezTo>
                    <a:pt x="3634949" y="2508836"/>
                    <a:pt x="3747781" y="2421829"/>
                    <a:pt x="3849781" y="2328061"/>
                  </a:cubicBezTo>
                  <a:cubicBezTo>
                    <a:pt x="3951782" y="2234467"/>
                    <a:pt x="4043903" y="2134719"/>
                    <a:pt x="4115313" y="2022147"/>
                  </a:cubicBezTo>
                  <a:cubicBezTo>
                    <a:pt x="4151016" y="1965904"/>
                    <a:pt x="4181521" y="1906627"/>
                    <a:pt x="4205786" y="1844318"/>
                  </a:cubicBezTo>
                  <a:cubicBezTo>
                    <a:pt x="4230225" y="1782095"/>
                    <a:pt x="4247817" y="1716926"/>
                    <a:pt x="4260902" y="1650024"/>
                  </a:cubicBezTo>
                  <a:cubicBezTo>
                    <a:pt x="4267402" y="1616572"/>
                    <a:pt x="4272602" y="1582515"/>
                    <a:pt x="4276155" y="1548110"/>
                  </a:cubicBezTo>
                  <a:cubicBezTo>
                    <a:pt x="4277195" y="1539531"/>
                    <a:pt x="4277889" y="1530864"/>
                    <a:pt x="4278669" y="1522285"/>
                  </a:cubicBezTo>
                  <a:cubicBezTo>
                    <a:pt x="4279361" y="1513618"/>
                    <a:pt x="4280229" y="1505126"/>
                    <a:pt x="4280575" y="1495940"/>
                  </a:cubicBezTo>
                  <a:lnTo>
                    <a:pt x="4283348" y="1441517"/>
                  </a:lnTo>
                  <a:cubicBezTo>
                    <a:pt x="4285861" y="1368895"/>
                    <a:pt x="4284301" y="1296186"/>
                    <a:pt x="4278582" y="1223910"/>
                  </a:cubicBezTo>
                  <a:cubicBezTo>
                    <a:pt x="4273036" y="1151549"/>
                    <a:pt x="4262376" y="1079793"/>
                    <a:pt x="4247990" y="1008990"/>
                  </a:cubicBezTo>
                  <a:cubicBezTo>
                    <a:pt x="4233431" y="938189"/>
                    <a:pt x="4215232" y="868339"/>
                    <a:pt x="4196080" y="799270"/>
                  </a:cubicBezTo>
                  <a:cubicBezTo>
                    <a:pt x="4157862" y="661046"/>
                    <a:pt x="4115658" y="524642"/>
                    <a:pt x="4062015" y="392396"/>
                  </a:cubicBezTo>
                  <a:cubicBezTo>
                    <a:pt x="4035151" y="326360"/>
                    <a:pt x="4005165" y="261537"/>
                    <a:pt x="3970675" y="199228"/>
                  </a:cubicBezTo>
                  <a:cubicBezTo>
                    <a:pt x="3962269" y="183543"/>
                    <a:pt x="3952995" y="168290"/>
                    <a:pt x="3944070" y="152951"/>
                  </a:cubicBezTo>
                  <a:cubicBezTo>
                    <a:pt x="3934883" y="137699"/>
                    <a:pt x="3925350" y="122706"/>
                    <a:pt x="3916078" y="107540"/>
                  </a:cubicBezTo>
                  <a:lnTo>
                    <a:pt x="3886439" y="63170"/>
                  </a:lnTo>
                  <a:lnTo>
                    <a:pt x="3855502" y="19753"/>
                  </a:lnTo>
                  <a:close/>
                  <a:moveTo>
                    <a:pt x="143864" y="0"/>
                  </a:moveTo>
                  <a:lnTo>
                    <a:pt x="437641" y="0"/>
                  </a:lnTo>
                  <a:lnTo>
                    <a:pt x="429955" y="6407"/>
                  </a:lnTo>
                  <a:cubicBezTo>
                    <a:pt x="323796" y="102687"/>
                    <a:pt x="225436" y="207721"/>
                    <a:pt x="137300" y="320554"/>
                  </a:cubicBezTo>
                  <a:cubicBezTo>
                    <a:pt x="93146" y="376884"/>
                    <a:pt x="51592" y="435250"/>
                    <a:pt x="12931" y="495447"/>
                  </a:cubicBezTo>
                  <a:lnTo>
                    <a:pt x="0" y="517906"/>
                  </a:lnTo>
                  <a:lnTo>
                    <a:pt x="0" y="176135"/>
                  </a:lnTo>
                  <a:lnTo>
                    <a:pt x="125001" y="198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5A22C1F-1C9F-4DFC-AD2E-4BF0D7713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0"/>
              <a:ext cx="4452858" cy="3729027"/>
            </a:xfrm>
            <a:custGeom>
              <a:avLst/>
              <a:gdLst>
                <a:gd name="connsiteX0" fmla="*/ 3491469 w 4452858"/>
                <a:gd name="connsiteY0" fmla="*/ 0 h 3729027"/>
                <a:gd name="connsiteX1" fmla="*/ 4038310 w 4452858"/>
                <a:gd name="connsiteY1" fmla="*/ 0 h 3729027"/>
                <a:gd name="connsiteX2" fmla="*/ 4126393 w 4452858"/>
                <a:gd name="connsiteY2" fmla="*/ 144253 h 3729027"/>
                <a:gd name="connsiteX3" fmla="*/ 4452858 w 4452858"/>
                <a:gd name="connsiteY3" fmla="*/ 1509806 h 3729027"/>
                <a:gd name="connsiteX4" fmla="*/ 3318809 w 4452858"/>
                <a:gd name="connsiteY4" fmla="*/ 3104286 h 3729027"/>
                <a:gd name="connsiteX5" fmla="*/ 1929716 w 4452858"/>
                <a:gd name="connsiteY5" fmla="*/ 3729027 h 3729027"/>
                <a:gd name="connsiteX6" fmla="*/ 92844 w 4452858"/>
                <a:gd name="connsiteY6" fmla="*/ 2672799 h 3729027"/>
                <a:gd name="connsiteX7" fmla="*/ 0 w 4452858"/>
                <a:gd name="connsiteY7" fmla="*/ 2540909 h 3729027"/>
                <a:gd name="connsiteX8" fmla="*/ 0 w 4452858"/>
                <a:gd name="connsiteY8" fmla="*/ 1684718 h 3729027"/>
                <a:gd name="connsiteX9" fmla="*/ 380 w 4452858"/>
                <a:gd name="connsiteY9" fmla="*/ 1686965 h 3729027"/>
                <a:gd name="connsiteX10" fmla="*/ 293898 w 4452858"/>
                <a:gd name="connsiteY10" fmla="*/ 2207948 h 3729027"/>
                <a:gd name="connsiteX11" fmla="*/ 451448 w 4452858"/>
                <a:gd name="connsiteY11" fmla="*/ 2429541 h 3729027"/>
                <a:gd name="connsiteX12" fmla="*/ 1929803 w 4452858"/>
                <a:gd name="connsiteY12" fmla="*/ 3295720 h 3729027"/>
                <a:gd name="connsiteX13" fmla="*/ 3052066 w 4452858"/>
                <a:gd name="connsiteY13" fmla="*/ 2762840 h 3729027"/>
                <a:gd name="connsiteX14" fmla="*/ 3188643 w 4452858"/>
                <a:gd name="connsiteY14" fmla="*/ 2657026 h 3729027"/>
                <a:gd name="connsiteX15" fmla="*/ 3809831 w 4452858"/>
                <a:gd name="connsiteY15" fmla="*/ 2103868 h 3729027"/>
                <a:gd name="connsiteX16" fmla="*/ 4019638 w 4452858"/>
                <a:gd name="connsiteY16" fmla="*/ 1509806 h 3729027"/>
                <a:gd name="connsiteX17" fmla="*/ 3548634 w 4452858"/>
                <a:gd name="connsiteY17" fmla="*/ 61263 h 3729027"/>
                <a:gd name="connsiteX18" fmla="*/ 185138 w 4452858"/>
                <a:gd name="connsiteY18" fmla="*/ 0 h 3729027"/>
                <a:gd name="connsiteX19" fmla="*/ 834013 w 4452858"/>
                <a:gd name="connsiteY19" fmla="*/ 0 h 3729027"/>
                <a:gd name="connsiteX20" fmla="*/ 691153 w 4452858"/>
                <a:gd name="connsiteY20" fmla="*/ 111873 h 3729027"/>
                <a:gd name="connsiteX21" fmla="*/ 170145 w 4452858"/>
                <a:gd name="connsiteY21" fmla="*/ 757933 h 3729027"/>
                <a:gd name="connsiteX22" fmla="*/ 28693 w 4452858"/>
                <a:gd name="connsiteY22" fmla="*/ 1128897 h 3729027"/>
                <a:gd name="connsiteX23" fmla="*/ 0 w 4452858"/>
                <a:gd name="connsiteY23" fmla="*/ 1281783 h 3729027"/>
                <a:gd name="connsiteX24" fmla="*/ 0 w 4452858"/>
                <a:gd name="connsiteY24" fmla="*/ 222263 h 3729027"/>
                <a:gd name="connsiteX25" fmla="*/ 56950 w 4452858"/>
                <a:gd name="connsiteY25" fmla="*/ 144253 h 37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452858" h="3729027">
                  <a:moveTo>
                    <a:pt x="3491469" y="0"/>
                  </a:moveTo>
                  <a:lnTo>
                    <a:pt x="4038310" y="0"/>
                  </a:lnTo>
                  <a:lnTo>
                    <a:pt x="4126393" y="144253"/>
                  </a:lnTo>
                  <a:cubicBezTo>
                    <a:pt x="4339509" y="534059"/>
                    <a:pt x="4452858" y="1003975"/>
                    <a:pt x="4452858" y="1509806"/>
                  </a:cubicBezTo>
                  <a:cubicBezTo>
                    <a:pt x="4452858" y="2290190"/>
                    <a:pt x="3890946" y="2657200"/>
                    <a:pt x="3318809" y="3104286"/>
                  </a:cubicBezTo>
                  <a:cubicBezTo>
                    <a:pt x="2902054" y="3429958"/>
                    <a:pt x="2500553" y="3729027"/>
                    <a:pt x="1929716" y="3729027"/>
                  </a:cubicBezTo>
                  <a:cubicBezTo>
                    <a:pt x="1083208" y="3729027"/>
                    <a:pt x="533602" y="3322499"/>
                    <a:pt x="92844" y="2672799"/>
                  </a:cubicBezTo>
                  <a:lnTo>
                    <a:pt x="0" y="2540909"/>
                  </a:lnTo>
                  <a:lnTo>
                    <a:pt x="0" y="1684718"/>
                  </a:lnTo>
                  <a:lnTo>
                    <a:pt x="380" y="1686965"/>
                  </a:lnTo>
                  <a:cubicBezTo>
                    <a:pt x="38821" y="1851705"/>
                    <a:pt x="135502" y="1990731"/>
                    <a:pt x="293898" y="2207948"/>
                  </a:cubicBezTo>
                  <a:cubicBezTo>
                    <a:pt x="344854" y="2277797"/>
                    <a:pt x="397545" y="2350072"/>
                    <a:pt x="451448" y="2429541"/>
                  </a:cubicBezTo>
                  <a:cubicBezTo>
                    <a:pt x="863349" y="3036689"/>
                    <a:pt x="1305494" y="3295720"/>
                    <a:pt x="1929803" y="3295720"/>
                  </a:cubicBezTo>
                  <a:cubicBezTo>
                    <a:pt x="2339537" y="3295720"/>
                    <a:pt x="2640164" y="3084700"/>
                    <a:pt x="3052066" y="2762840"/>
                  </a:cubicBezTo>
                  <a:cubicBezTo>
                    <a:pt x="3098083" y="2726876"/>
                    <a:pt x="3144100" y="2691345"/>
                    <a:pt x="3188643" y="2657026"/>
                  </a:cubicBezTo>
                  <a:cubicBezTo>
                    <a:pt x="3430081" y="2470792"/>
                    <a:pt x="3658087" y="2294870"/>
                    <a:pt x="3809831" y="2103868"/>
                  </a:cubicBezTo>
                  <a:cubicBezTo>
                    <a:pt x="3954901" y="1921273"/>
                    <a:pt x="4019638" y="1738071"/>
                    <a:pt x="4019638" y="1509806"/>
                  </a:cubicBezTo>
                  <a:cubicBezTo>
                    <a:pt x="4019638" y="937667"/>
                    <a:pt x="3852382" y="423246"/>
                    <a:pt x="3548634" y="61263"/>
                  </a:cubicBezTo>
                  <a:close/>
                  <a:moveTo>
                    <a:pt x="185138" y="0"/>
                  </a:moveTo>
                  <a:lnTo>
                    <a:pt x="834013" y="0"/>
                  </a:lnTo>
                  <a:lnTo>
                    <a:pt x="691153" y="111873"/>
                  </a:lnTo>
                  <a:cubicBezTo>
                    <a:pt x="468086" y="302962"/>
                    <a:pt x="292771" y="520394"/>
                    <a:pt x="170145" y="757933"/>
                  </a:cubicBezTo>
                  <a:cubicBezTo>
                    <a:pt x="107489" y="879345"/>
                    <a:pt x="60259" y="1003292"/>
                    <a:pt x="28693" y="1128897"/>
                  </a:cubicBezTo>
                  <a:lnTo>
                    <a:pt x="0" y="1281783"/>
                  </a:lnTo>
                  <a:lnTo>
                    <a:pt x="0" y="222263"/>
                  </a:lnTo>
                  <a:lnTo>
                    <a:pt x="56950" y="144253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4BBFF0F-32AB-4101-8F9E-5FB2BDAD4C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0"/>
              <a:ext cx="4452858" cy="3729027"/>
            </a:xfrm>
            <a:custGeom>
              <a:avLst/>
              <a:gdLst>
                <a:gd name="connsiteX0" fmla="*/ 185138 w 4452858"/>
                <a:gd name="connsiteY0" fmla="*/ 0 h 3729027"/>
                <a:gd name="connsiteX1" fmla="*/ 986505 w 4452858"/>
                <a:gd name="connsiteY1" fmla="*/ 0 h 3729027"/>
                <a:gd name="connsiteX2" fmla="*/ 913397 w 4452858"/>
                <a:gd name="connsiteY2" fmla="*/ 47750 h 3729027"/>
                <a:gd name="connsiteX3" fmla="*/ 747482 w 4452858"/>
                <a:gd name="connsiteY3" fmla="*/ 177649 h 3729027"/>
                <a:gd name="connsiteX4" fmla="*/ 247101 w 4452858"/>
                <a:gd name="connsiteY4" fmla="*/ 797624 h 3729027"/>
                <a:gd name="connsiteX5" fmla="*/ 67798 w 4452858"/>
                <a:gd name="connsiteY5" fmla="*/ 1509806 h 3729027"/>
                <a:gd name="connsiteX6" fmla="*/ 363833 w 4452858"/>
                <a:gd name="connsiteY6" fmla="*/ 2156904 h 3729027"/>
                <a:gd name="connsiteX7" fmla="*/ 523117 w 4452858"/>
                <a:gd name="connsiteY7" fmla="*/ 2380924 h 3729027"/>
                <a:gd name="connsiteX8" fmla="*/ 1130785 w 4452858"/>
                <a:gd name="connsiteY8" fmla="*/ 3001246 h 3729027"/>
                <a:gd name="connsiteX9" fmla="*/ 1929716 w 4452858"/>
                <a:gd name="connsiteY9" fmla="*/ 3209058 h 3729027"/>
                <a:gd name="connsiteX10" fmla="*/ 2443616 w 4452858"/>
                <a:gd name="connsiteY10" fmla="*/ 3076727 h 3729027"/>
                <a:gd name="connsiteX11" fmla="*/ 2998596 w 4452858"/>
                <a:gd name="connsiteY11" fmla="*/ 2694637 h 3729027"/>
                <a:gd name="connsiteX12" fmla="*/ 3135607 w 4452858"/>
                <a:gd name="connsiteY12" fmla="*/ 2588478 h 3729027"/>
                <a:gd name="connsiteX13" fmla="*/ 3741889 w 4452858"/>
                <a:gd name="connsiteY13" fmla="*/ 2049965 h 3729027"/>
                <a:gd name="connsiteX14" fmla="*/ 3932891 w 4452858"/>
                <a:gd name="connsiteY14" fmla="*/ 1509806 h 3729027"/>
                <a:gd name="connsiteX15" fmla="*/ 3482165 w 4452858"/>
                <a:gd name="connsiteY15" fmla="*/ 116986 h 3729027"/>
                <a:gd name="connsiteX16" fmla="*/ 3373043 w 4452858"/>
                <a:gd name="connsiteY16" fmla="*/ 0 h 3729027"/>
                <a:gd name="connsiteX17" fmla="*/ 4038310 w 4452858"/>
                <a:gd name="connsiteY17" fmla="*/ 0 h 3729027"/>
                <a:gd name="connsiteX18" fmla="*/ 4126393 w 4452858"/>
                <a:gd name="connsiteY18" fmla="*/ 144253 h 3729027"/>
                <a:gd name="connsiteX19" fmla="*/ 4452858 w 4452858"/>
                <a:gd name="connsiteY19" fmla="*/ 1509806 h 3729027"/>
                <a:gd name="connsiteX20" fmla="*/ 3318809 w 4452858"/>
                <a:gd name="connsiteY20" fmla="*/ 3104286 h 3729027"/>
                <a:gd name="connsiteX21" fmla="*/ 1929716 w 4452858"/>
                <a:gd name="connsiteY21" fmla="*/ 3729027 h 3729027"/>
                <a:gd name="connsiteX22" fmla="*/ 92844 w 4452858"/>
                <a:gd name="connsiteY22" fmla="*/ 2672799 h 3729027"/>
                <a:gd name="connsiteX23" fmla="*/ 0 w 4452858"/>
                <a:gd name="connsiteY23" fmla="*/ 2540909 h 3729027"/>
                <a:gd name="connsiteX24" fmla="*/ 0 w 4452858"/>
                <a:gd name="connsiteY24" fmla="*/ 222263 h 3729027"/>
                <a:gd name="connsiteX25" fmla="*/ 56950 w 4452858"/>
                <a:gd name="connsiteY25" fmla="*/ 144253 h 37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452858" h="3729027">
                  <a:moveTo>
                    <a:pt x="185138" y="0"/>
                  </a:moveTo>
                  <a:lnTo>
                    <a:pt x="986505" y="0"/>
                  </a:lnTo>
                  <a:lnTo>
                    <a:pt x="913397" y="47750"/>
                  </a:lnTo>
                  <a:cubicBezTo>
                    <a:pt x="855880" y="88897"/>
                    <a:pt x="800433" y="132282"/>
                    <a:pt x="747482" y="177649"/>
                  </a:cubicBezTo>
                  <a:cubicBezTo>
                    <a:pt x="535943" y="358858"/>
                    <a:pt x="362967" y="573258"/>
                    <a:pt x="247101" y="797624"/>
                  </a:cubicBezTo>
                  <a:cubicBezTo>
                    <a:pt x="128115" y="1028056"/>
                    <a:pt x="67798" y="1267673"/>
                    <a:pt x="67798" y="1509806"/>
                  </a:cubicBezTo>
                  <a:cubicBezTo>
                    <a:pt x="67798" y="1741191"/>
                    <a:pt x="158533" y="1875430"/>
                    <a:pt x="363833" y="2156904"/>
                  </a:cubicBezTo>
                  <a:cubicBezTo>
                    <a:pt x="415223" y="2227360"/>
                    <a:pt x="468346" y="2300242"/>
                    <a:pt x="523117" y="2380924"/>
                  </a:cubicBezTo>
                  <a:cubicBezTo>
                    <a:pt x="716804" y="2666387"/>
                    <a:pt x="915519" y="2869346"/>
                    <a:pt x="1130785" y="3001246"/>
                  </a:cubicBezTo>
                  <a:cubicBezTo>
                    <a:pt x="1358964" y="3141116"/>
                    <a:pt x="1620335" y="3209058"/>
                    <a:pt x="1929716" y="3209058"/>
                  </a:cubicBezTo>
                  <a:cubicBezTo>
                    <a:pt x="2105291" y="3209058"/>
                    <a:pt x="2268560" y="3167028"/>
                    <a:pt x="2443616" y="3076727"/>
                  </a:cubicBezTo>
                  <a:cubicBezTo>
                    <a:pt x="2623352" y="2984000"/>
                    <a:pt x="2801267" y="2848808"/>
                    <a:pt x="2998596" y="2694637"/>
                  </a:cubicBezTo>
                  <a:cubicBezTo>
                    <a:pt x="3044873" y="2658500"/>
                    <a:pt x="3090975" y="2622883"/>
                    <a:pt x="3135607" y="2588478"/>
                  </a:cubicBezTo>
                  <a:cubicBezTo>
                    <a:pt x="3372711" y="2405536"/>
                    <a:pt x="3596645" y="2232733"/>
                    <a:pt x="3741889" y="2049965"/>
                  </a:cubicBezTo>
                  <a:cubicBezTo>
                    <a:pt x="3875781" y="1881496"/>
                    <a:pt x="3932891" y="1719959"/>
                    <a:pt x="3932891" y="1509806"/>
                  </a:cubicBezTo>
                  <a:cubicBezTo>
                    <a:pt x="3932891" y="958034"/>
                    <a:pt x="3772827" y="463371"/>
                    <a:pt x="3482165" y="116986"/>
                  </a:cubicBezTo>
                  <a:lnTo>
                    <a:pt x="3373043" y="0"/>
                  </a:lnTo>
                  <a:lnTo>
                    <a:pt x="4038310" y="0"/>
                  </a:lnTo>
                  <a:lnTo>
                    <a:pt x="4126393" y="144253"/>
                  </a:lnTo>
                  <a:cubicBezTo>
                    <a:pt x="4339509" y="534059"/>
                    <a:pt x="4452858" y="1003975"/>
                    <a:pt x="4452858" y="1509806"/>
                  </a:cubicBezTo>
                  <a:cubicBezTo>
                    <a:pt x="4452858" y="2290190"/>
                    <a:pt x="3890946" y="2657200"/>
                    <a:pt x="3318809" y="3104286"/>
                  </a:cubicBezTo>
                  <a:cubicBezTo>
                    <a:pt x="2902054" y="3429958"/>
                    <a:pt x="2500553" y="3729027"/>
                    <a:pt x="1929716" y="3729027"/>
                  </a:cubicBezTo>
                  <a:cubicBezTo>
                    <a:pt x="1083208" y="3729027"/>
                    <a:pt x="533602" y="3322499"/>
                    <a:pt x="92844" y="2672799"/>
                  </a:cubicBezTo>
                  <a:lnTo>
                    <a:pt x="0" y="2540909"/>
                  </a:lnTo>
                  <a:lnTo>
                    <a:pt x="0" y="222263"/>
                  </a:lnTo>
                  <a:lnTo>
                    <a:pt x="56950" y="144253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44" name="Freeform: Shape 43">
              <a:extLst>
                <a:ext uri="{FF2B5EF4-FFF2-40B4-BE49-F238E27FC236}">
                  <a16:creationId xmlns:a16="http://schemas.microsoft.com/office/drawing/2014/main" id="{3F8E6D8D-90E6-4613-AA16-1E08EDD25E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0"/>
              <a:ext cx="4656944" cy="4026189"/>
            </a:xfrm>
            <a:custGeom>
              <a:avLst/>
              <a:gdLst>
                <a:gd name="connsiteX0" fmla="*/ 1945140 w 4656944"/>
                <a:gd name="connsiteY0" fmla="*/ 3991264 h 4026189"/>
                <a:gd name="connsiteX1" fmla="*/ 1959526 w 4656944"/>
                <a:gd name="connsiteY1" fmla="*/ 3991438 h 4026189"/>
                <a:gd name="connsiteX2" fmla="*/ 1972179 w 4656944"/>
                <a:gd name="connsiteY2" fmla="*/ 3991351 h 4026189"/>
                <a:gd name="connsiteX3" fmla="*/ 1945140 w 4656944"/>
                <a:gd name="connsiteY3" fmla="*/ 3991264 h 4026189"/>
                <a:gd name="connsiteX4" fmla="*/ 3966403 w 4656944"/>
                <a:gd name="connsiteY4" fmla="*/ 0 h 4026189"/>
                <a:gd name="connsiteX5" fmla="*/ 4231031 w 4656944"/>
                <a:gd name="connsiteY5" fmla="*/ 0 h 4026189"/>
                <a:gd name="connsiteX6" fmla="*/ 4309866 w 4656944"/>
                <a:gd name="connsiteY6" fmla="*/ 126953 h 4026189"/>
                <a:gd name="connsiteX7" fmla="*/ 4656944 w 4656944"/>
                <a:gd name="connsiteY7" fmla="*/ 1425485 h 4026189"/>
                <a:gd name="connsiteX8" fmla="*/ 4452596 w 4656944"/>
                <a:gd name="connsiteY8" fmla="*/ 2437688 h 4026189"/>
                <a:gd name="connsiteX9" fmla="*/ 3895452 w 4656944"/>
                <a:gd name="connsiteY9" fmla="*/ 3264090 h 4026189"/>
                <a:gd name="connsiteX10" fmla="*/ 3069051 w 4656944"/>
                <a:gd name="connsiteY10" fmla="*/ 3821235 h 4026189"/>
                <a:gd name="connsiteX11" fmla="*/ 2057107 w 4656944"/>
                <a:gd name="connsiteY11" fmla="*/ 4025583 h 4026189"/>
                <a:gd name="connsiteX12" fmla="*/ 2036916 w 4656944"/>
                <a:gd name="connsiteY12" fmla="*/ 4025322 h 4026189"/>
                <a:gd name="connsiteX13" fmla="*/ 2027036 w 4656944"/>
                <a:gd name="connsiteY13" fmla="*/ 4025149 h 4026189"/>
                <a:gd name="connsiteX14" fmla="*/ 2005458 w 4656944"/>
                <a:gd name="connsiteY14" fmla="*/ 4025928 h 4026189"/>
                <a:gd name="connsiteX15" fmla="*/ 2004937 w 4656944"/>
                <a:gd name="connsiteY15" fmla="*/ 4025928 h 4026189"/>
                <a:gd name="connsiteX16" fmla="*/ 2004418 w 4656944"/>
                <a:gd name="connsiteY16" fmla="*/ 4025928 h 4026189"/>
                <a:gd name="connsiteX17" fmla="*/ 1972700 w 4656944"/>
                <a:gd name="connsiteY17" fmla="*/ 4026102 h 4026189"/>
                <a:gd name="connsiteX18" fmla="*/ 1959526 w 4656944"/>
                <a:gd name="connsiteY18" fmla="*/ 4026189 h 4026189"/>
                <a:gd name="connsiteX19" fmla="*/ 1919922 w 4656944"/>
                <a:gd name="connsiteY19" fmla="*/ 4025583 h 4026189"/>
                <a:gd name="connsiteX20" fmla="*/ 1908656 w 4656944"/>
                <a:gd name="connsiteY20" fmla="*/ 4025322 h 4026189"/>
                <a:gd name="connsiteX21" fmla="*/ 1799030 w 4656944"/>
                <a:gd name="connsiteY21" fmla="*/ 4020902 h 4026189"/>
                <a:gd name="connsiteX22" fmla="*/ 1782305 w 4656944"/>
                <a:gd name="connsiteY22" fmla="*/ 4020036 h 4026189"/>
                <a:gd name="connsiteX23" fmla="*/ 1781784 w 4656944"/>
                <a:gd name="connsiteY23" fmla="*/ 4020036 h 4026189"/>
                <a:gd name="connsiteX24" fmla="*/ 1781265 w 4656944"/>
                <a:gd name="connsiteY24" fmla="*/ 4019949 h 4026189"/>
                <a:gd name="connsiteX25" fmla="*/ 1765839 w 4656944"/>
                <a:gd name="connsiteY25" fmla="*/ 4018649 h 4026189"/>
                <a:gd name="connsiteX26" fmla="*/ 1655000 w 4656944"/>
                <a:gd name="connsiteY26" fmla="*/ 4007816 h 4026189"/>
                <a:gd name="connsiteX27" fmla="*/ 1402382 w 4656944"/>
                <a:gd name="connsiteY27" fmla="*/ 3964573 h 4026189"/>
                <a:gd name="connsiteX28" fmla="*/ 1154617 w 4656944"/>
                <a:gd name="connsiteY28" fmla="*/ 3889696 h 4026189"/>
                <a:gd name="connsiteX29" fmla="*/ 918639 w 4656944"/>
                <a:gd name="connsiteY29" fmla="*/ 3780850 h 4026189"/>
                <a:gd name="connsiteX30" fmla="*/ 741589 w 4656944"/>
                <a:gd name="connsiteY30" fmla="*/ 3668278 h 4026189"/>
                <a:gd name="connsiteX31" fmla="*/ 103549 w 4656944"/>
                <a:gd name="connsiteY31" fmla="*/ 3140728 h 4026189"/>
                <a:gd name="connsiteX32" fmla="*/ 0 w 4656944"/>
                <a:gd name="connsiteY32" fmla="*/ 3015106 h 4026189"/>
                <a:gd name="connsiteX33" fmla="*/ 0 w 4656944"/>
                <a:gd name="connsiteY33" fmla="*/ 2484097 h 4026189"/>
                <a:gd name="connsiteX34" fmla="*/ 17188 w 4656944"/>
                <a:gd name="connsiteY34" fmla="*/ 2506324 h 4026189"/>
                <a:gd name="connsiteX35" fmla="*/ 75252 w 4656944"/>
                <a:gd name="connsiteY35" fmla="*/ 2580765 h 4026189"/>
                <a:gd name="connsiteX36" fmla="*/ 148653 w 4656944"/>
                <a:gd name="connsiteY36" fmla="*/ 2676699 h 4026189"/>
                <a:gd name="connsiteX37" fmla="*/ 186177 w 4656944"/>
                <a:gd name="connsiteY37" fmla="*/ 2727656 h 4026189"/>
                <a:gd name="connsiteX38" fmla="*/ 219802 w 4656944"/>
                <a:gd name="connsiteY38" fmla="*/ 2773414 h 4026189"/>
                <a:gd name="connsiteX39" fmla="*/ 219975 w 4656944"/>
                <a:gd name="connsiteY39" fmla="*/ 2773586 h 4026189"/>
                <a:gd name="connsiteX40" fmla="*/ 220149 w 4656944"/>
                <a:gd name="connsiteY40" fmla="*/ 2773760 h 4026189"/>
                <a:gd name="connsiteX41" fmla="*/ 278992 w 4656944"/>
                <a:gd name="connsiteY41" fmla="*/ 2851322 h 4026189"/>
                <a:gd name="connsiteX42" fmla="*/ 290344 w 4656944"/>
                <a:gd name="connsiteY42" fmla="*/ 2865967 h 4026189"/>
                <a:gd name="connsiteX43" fmla="*/ 296065 w 4656944"/>
                <a:gd name="connsiteY43" fmla="*/ 2873075 h 4026189"/>
                <a:gd name="connsiteX44" fmla="*/ 363834 w 4656944"/>
                <a:gd name="connsiteY44" fmla="*/ 2955229 h 4026189"/>
                <a:gd name="connsiteX45" fmla="*/ 519304 w 4656944"/>
                <a:gd name="connsiteY45" fmla="*/ 3123178 h 4026189"/>
                <a:gd name="connsiteX46" fmla="*/ 867075 w 4656944"/>
                <a:gd name="connsiteY46" fmla="*/ 3402488 h 4026189"/>
                <a:gd name="connsiteX47" fmla="*/ 1058596 w 4656944"/>
                <a:gd name="connsiteY47" fmla="*/ 3507088 h 4026189"/>
                <a:gd name="connsiteX48" fmla="*/ 1058770 w 4656944"/>
                <a:gd name="connsiteY48" fmla="*/ 3507175 h 4026189"/>
                <a:gd name="connsiteX49" fmla="*/ 1058943 w 4656944"/>
                <a:gd name="connsiteY49" fmla="*/ 3507262 h 4026189"/>
                <a:gd name="connsiteX50" fmla="*/ 1261123 w 4656944"/>
                <a:gd name="connsiteY50" fmla="*/ 3586297 h 4026189"/>
                <a:gd name="connsiteX51" fmla="*/ 1472230 w 4656944"/>
                <a:gd name="connsiteY51" fmla="*/ 3640980 h 4026189"/>
                <a:gd name="connsiteX52" fmla="*/ 1579344 w 4656944"/>
                <a:gd name="connsiteY52" fmla="*/ 3659005 h 4026189"/>
                <a:gd name="connsiteX53" fmla="*/ 1686890 w 4656944"/>
                <a:gd name="connsiteY53" fmla="*/ 3671225 h 4026189"/>
                <a:gd name="connsiteX54" fmla="*/ 1909524 w 4656944"/>
                <a:gd name="connsiteY54" fmla="*/ 3680931 h 4026189"/>
                <a:gd name="connsiteX55" fmla="*/ 1920703 w 4656944"/>
                <a:gd name="connsiteY55" fmla="*/ 3680931 h 4026189"/>
                <a:gd name="connsiteX56" fmla="*/ 1935434 w 4656944"/>
                <a:gd name="connsiteY56" fmla="*/ 3681018 h 4026189"/>
                <a:gd name="connsiteX57" fmla="*/ 1964120 w 4656944"/>
                <a:gd name="connsiteY57" fmla="*/ 3680584 h 4026189"/>
                <a:gd name="connsiteX58" fmla="*/ 1964379 w 4656944"/>
                <a:gd name="connsiteY58" fmla="*/ 3680584 h 4026189"/>
                <a:gd name="connsiteX59" fmla="*/ 1964639 w 4656944"/>
                <a:gd name="connsiteY59" fmla="*/ 3680584 h 4026189"/>
                <a:gd name="connsiteX60" fmla="*/ 1991591 w 4656944"/>
                <a:gd name="connsiteY60" fmla="*/ 3679891 h 4026189"/>
                <a:gd name="connsiteX61" fmla="*/ 2018717 w 4656944"/>
                <a:gd name="connsiteY61" fmla="*/ 3678503 h 4026189"/>
                <a:gd name="connsiteX62" fmla="*/ 2124963 w 4656944"/>
                <a:gd name="connsiteY62" fmla="*/ 3669231 h 4026189"/>
                <a:gd name="connsiteX63" fmla="*/ 2535738 w 4656944"/>
                <a:gd name="connsiteY63" fmla="*/ 3558218 h 4026189"/>
                <a:gd name="connsiteX64" fmla="*/ 2730812 w 4656944"/>
                <a:gd name="connsiteY64" fmla="*/ 3461503 h 4026189"/>
                <a:gd name="connsiteX65" fmla="*/ 2920080 w 4656944"/>
                <a:gd name="connsiteY65" fmla="*/ 3343298 h 4026189"/>
                <a:gd name="connsiteX66" fmla="*/ 3105101 w 4656944"/>
                <a:gd name="connsiteY66" fmla="*/ 3208887 h 4026189"/>
                <a:gd name="connsiteX67" fmla="*/ 3196443 w 4656944"/>
                <a:gd name="connsiteY67" fmla="*/ 3137650 h 4026189"/>
                <a:gd name="connsiteX68" fmla="*/ 3289603 w 4656944"/>
                <a:gd name="connsiteY68" fmla="*/ 3063123 h 4026189"/>
                <a:gd name="connsiteX69" fmla="*/ 3446634 w 4656944"/>
                <a:gd name="connsiteY69" fmla="*/ 2940150 h 4026189"/>
                <a:gd name="connsiteX70" fmla="*/ 3662420 w 4656944"/>
                <a:gd name="connsiteY70" fmla="*/ 2769601 h 4026189"/>
                <a:gd name="connsiteX71" fmla="*/ 3998319 w 4656944"/>
                <a:gd name="connsiteY71" fmla="*/ 2463860 h 4026189"/>
                <a:gd name="connsiteX72" fmla="*/ 4137238 w 4656944"/>
                <a:gd name="connsiteY72" fmla="*/ 2295217 h 4026189"/>
                <a:gd name="connsiteX73" fmla="*/ 4247124 w 4656944"/>
                <a:gd name="connsiteY73" fmla="*/ 2111582 h 4026189"/>
                <a:gd name="connsiteX74" fmla="*/ 4361949 w 4656944"/>
                <a:gd name="connsiteY74" fmla="*/ 1700374 h 4026189"/>
                <a:gd name="connsiteX75" fmla="*/ 4368449 w 4656944"/>
                <a:gd name="connsiteY75" fmla="*/ 1590747 h 4026189"/>
                <a:gd name="connsiteX76" fmla="*/ 4368536 w 4656944"/>
                <a:gd name="connsiteY76" fmla="*/ 1586502 h 4026189"/>
                <a:gd name="connsiteX77" fmla="*/ 4368796 w 4656944"/>
                <a:gd name="connsiteY77" fmla="*/ 1534158 h 4026189"/>
                <a:gd name="connsiteX78" fmla="*/ 4368710 w 4656944"/>
                <a:gd name="connsiteY78" fmla="*/ 1517606 h 4026189"/>
                <a:gd name="connsiteX79" fmla="*/ 4368189 w 4656944"/>
                <a:gd name="connsiteY79" fmla="*/ 1476095 h 4026189"/>
                <a:gd name="connsiteX80" fmla="*/ 4356749 w 4656944"/>
                <a:gd name="connsiteY80" fmla="*/ 1244884 h 4026189"/>
                <a:gd name="connsiteX81" fmla="*/ 4287074 w 4656944"/>
                <a:gd name="connsiteY81" fmla="*/ 787052 h 4026189"/>
                <a:gd name="connsiteX82" fmla="*/ 4147029 w 4656944"/>
                <a:gd name="connsiteY82" fmla="*/ 346032 h 4026189"/>
                <a:gd name="connsiteX83" fmla="*/ 4100319 w 4656944"/>
                <a:gd name="connsiteY83" fmla="*/ 240307 h 4026189"/>
                <a:gd name="connsiteX84" fmla="*/ 4048323 w 4656944"/>
                <a:gd name="connsiteY84" fmla="*/ 136833 h 4026189"/>
                <a:gd name="connsiteX85" fmla="*/ 0 w 4656944"/>
                <a:gd name="connsiteY85" fmla="*/ 0 h 4026189"/>
                <a:gd name="connsiteX86" fmla="*/ 278246 w 4656944"/>
                <a:gd name="connsiteY86" fmla="*/ 0 h 4026189"/>
                <a:gd name="connsiteX87" fmla="*/ 193425 w 4656944"/>
                <a:gd name="connsiteY87" fmla="*/ 86981 h 4026189"/>
                <a:gd name="connsiteX88" fmla="*/ 48300 w 4656944"/>
                <a:gd name="connsiteY88" fmla="*/ 263444 h 4026189"/>
                <a:gd name="connsiteX89" fmla="*/ 0 w 4656944"/>
                <a:gd name="connsiteY89" fmla="*/ 333888 h 402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656944" h="4026189">
                  <a:moveTo>
                    <a:pt x="1945140" y="3991264"/>
                  </a:moveTo>
                  <a:cubicBezTo>
                    <a:pt x="1949907" y="3991351"/>
                    <a:pt x="1954673" y="3991438"/>
                    <a:pt x="1959526" y="3991438"/>
                  </a:cubicBezTo>
                  <a:cubicBezTo>
                    <a:pt x="1963686" y="3991438"/>
                    <a:pt x="1967847" y="3991438"/>
                    <a:pt x="1972179" y="3991351"/>
                  </a:cubicBezTo>
                  <a:cubicBezTo>
                    <a:pt x="1962994" y="3991523"/>
                    <a:pt x="1954067" y="3991351"/>
                    <a:pt x="1945140" y="3991264"/>
                  </a:cubicBezTo>
                  <a:close/>
                  <a:moveTo>
                    <a:pt x="3966403" y="0"/>
                  </a:moveTo>
                  <a:lnTo>
                    <a:pt x="4231031" y="0"/>
                  </a:lnTo>
                  <a:lnTo>
                    <a:pt x="4309866" y="126953"/>
                  </a:lnTo>
                  <a:cubicBezTo>
                    <a:pt x="4536919" y="519962"/>
                    <a:pt x="4656944" y="969040"/>
                    <a:pt x="4656944" y="1425485"/>
                  </a:cubicBezTo>
                  <a:cubicBezTo>
                    <a:pt x="4656944" y="1776462"/>
                    <a:pt x="4588222" y="2116955"/>
                    <a:pt x="4452596" y="2437688"/>
                  </a:cubicBezTo>
                  <a:cubicBezTo>
                    <a:pt x="4321651" y="2747329"/>
                    <a:pt x="4134204" y="3025338"/>
                    <a:pt x="3895452" y="3264090"/>
                  </a:cubicBezTo>
                  <a:cubicBezTo>
                    <a:pt x="3656701" y="3502841"/>
                    <a:pt x="3378605" y="3690290"/>
                    <a:pt x="3069051" y="3821235"/>
                  </a:cubicBezTo>
                  <a:cubicBezTo>
                    <a:pt x="2748577" y="3956859"/>
                    <a:pt x="2408086" y="4025583"/>
                    <a:pt x="2057107" y="4025583"/>
                  </a:cubicBezTo>
                  <a:cubicBezTo>
                    <a:pt x="2050348" y="4025583"/>
                    <a:pt x="2043675" y="4025409"/>
                    <a:pt x="2036916" y="4025322"/>
                  </a:cubicBezTo>
                  <a:cubicBezTo>
                    <a:pt x="2033621" y="4025236"/>
                    <a:pt x="2030329" y="4025149"/>
                    <a:pt x="2027036" y="4025149"/>
                  </a:cubicBezTo>
                  <a:lnTo>
                    <a:pt x="2005458" y="4025928"/>
                  </a:lnTo>
                  <a:lnTo>
                    <a:pt x="2004937" y="4025928"/>
                  </a:lnTo>
                  <a:lnTo>
                    <a:pt x="2004418" y="4025928"/>
                  </a:lnTo>
                  <a:lnTo>
                    <a:pt x="1972700" y="4026102"/>
                  </a:lnTo>
                  <a:cubicBezTo>
                    <a:pt x="1968279" y="4026189"/>
                    <a:pt x="1963860" y="4026189"/>
                    <a:pt x="1959526" y="4026189"/>
                  </a:cubicBezTo>
                  <a:cubicBezTo>
                    <a:pt x="1946008" y="4026189"/>
                    <a:pt x="1932749" y="4025928"/>
                    <a:pt x="1919922" y="4025583"/>
                  </a:cubicBezTo>
                  <a:lnTo>
                    <a:pt x="1908656" y="4025322"/>
                  </a:lnTo>
                  <a:cubicBezTo>
                    <a:pt x="1871913" y="4024889"/>
                    <a:pt x="1834908" y="4022809"/>
                    <a:pt x="1799030" y="4020902"/>
                  </a:cubicBezTo>
                  <a:lnTo>
                    <a:pt x="1782305" y="4020036"/>
                  </a:lnTo>
                  <a:lnTo>
                    <a:pt x="1781784" y="4020036"/>
                  </a:lnTo>
                  <a:lnTo>
                    <a:pt x="1781265" y="4019949"/>
                  </a:lnTo>
                  <a:lnTo>
                    <a:pt x="1765839" y="4018649"/>
                  </a:lnTo>
                  <a:cubicBezTo>
                    <a:pt x="1729528" y="4015616"/>
                    <a:pt x="1692003" y="4012496"/>
                    <a:pt x="1655000" y="4007816"/>
                  </a:cubicBezTo>
                  <a:cubicBezTo>
                    <a:pt x="1564178" y="3996984"/>
                    <a:pt x="1481504" y="3982858"/>
                    <a:pt x="1402382" y="3964573"/>
                  </a:cubicBezTo>
                  <a:cubicBezTo>
                    <a:pt x="1317886" y="3945074"/>
                    <a:pt x="1234519" y="3919856"/>
                    <a:pt x="1154617" y="3889696"/>
                  </a:cubicBezTo>
                  <a:cubicBezTo>
                    <a:pt x="1075495" y="3859799"/>
                    <a:pt x="996114" y="3823228"/>
                    <a:pt x="918639" y="3780850"/>
                  </a:cubicBezTo>
                  <a:cubicBezTo>
                    <a:pt x="857543" y="3746706"/>
                    <a:pt x="797920" y="3708834"/>
                    <a:pt x="741589" y="3668278"/>
                  </a:cubicBezTo>
                  <a:cubicBezTo>
                    <a:pt x="501863" y="3527345"/>
                    <a:pt x="286341" y="3348667"/>
                    <a:pt x="103549" y="3140728"/>
                  </a:cubicBezTo>
                  <a:lnTo>
                    <a:pt x="0" y="3015106"/>
                  </a:lnTo>
                  <a:lnTo>
                    <a:pt x="0" y="2484097"/>
                  </a:lnTo>
                  <a:lnTo>
                    <a:pt x="17188" y="2506324"/>
                  </a:lnTo>
                  <a:cubicBezTo>
                    <a:pt x="36254" y="2530676"/>
                    <a:pt x="56012" y="2555807"/>
                    <a:pt x="75252" y="2580765"/>
                  </a:cubicBezTo>
                  <a:cubicBezTo>
                    <a:pt x="95443" y="2606851"/>
                    <a:pt x="122048" y="2641256"/>
                    <a:pt x="148653" y="2676699"/>
                  </a:cubicBezTo>
                  <a:cubicBezTo>
                    <a:pt x="161306" y="2693426"/>
                    <a:pt x="173958" y="2710844"/>
                    <a:pt x="186177" y="2727656"/>
                  </a:cubicBezTo>
                  <a:cubicBezTo>
                    <a:pt x="197791" y="2743602"/>
                    <a:pt x="208797" y="2758768"/>
                    <a:pt x="219802" y="2773414"/>
                  </a:cubicBezTo>
                  <a:lnTo>
                    <a:pt x="219975" y="2773586"/>
                  </a:lnTo>
                  <a:lnTo>
                    <a:pt x="220149" y="2773760"/>
                  </a:lnTo>
                  <a:cubicBezTo>
                    <a:pt x="239128" y="2799846"/>
                    <a:pt x="259407" y="2826017"/>
                    <a:pt x="278992" y="2851322"/>
                  </a:cubicBezTo>
                  <a:lnTo>
                    <a:pt x="290344" y="2865967"/>
                  </a:lnTo>
                  <a:lnTo>
                    <a:pt x="296065" y="2873075"/>
                  </a:lnTo>
                  <a:cubicBezTo>
                    <a:pt x="318075" y="2900286"/>
                    <a:pt x="340695" y="2928451"/>
                    <a:pt x="363834" y="2955229"/>
                  </a:cubicBezTo>
                  <a:cubicBezTo>
                    <a:pt x="414704" y="3014852"/>
                    <a:pt x="467047" y="3071355"/>
                    <a:pt x="519304" y="3123178"/>
                  </a:cubicBezTo>
                  <a:cubicBezTo>
                    <a:pt x="630577" y="3232979"/>
                    <a:pt x="747655" y="3327005"/>
                    <a:pt x="867075" y="3402488"/>
                  </a:cubicBezTo>
                  <a:cubicBezTo>
                    <a:pt x="934671" y="3444865"/>
                    <a:pt x="997241" y="3479096"/>
                    <a:pt x="1058596" y="3507088"/>
                  </a:cubicBezTo>
                  <a:lnTo>
                    <a:pt x="1058770" y="3507175"/>
                  </a:lnTo>
                  <a:lnTo>
                    <a:pt x="1058943" y="3507262"/>
                  </a:lnTo>
                  <a:cubicBezTo>
                    <a:pt x="1121339" y="3536639"/>
                    <a:pt x="1189368" y="3563245"/>
                    <a:pt x="1261123" y="3586297"/>
                  </a:cubicBezTo>
                  <a:cubicBezTo>
                    <a:pt x="1327160" y="3607528"/>
                    <a:pt x="1398222" y="3625987"/>
                    <a:pt x="1472230" y="3640980"/>
                  </a:cubicBezTo>
                  <a:cubicBezTo>
                    <a:pt x="1506288" y="3647739"/>
                    <a:pt x="1542426" y="3653805"/>
                    <a:pt x="1579344" y="3659005"/>
                  </a:cubicBezTo>
                  <a:cubicBezTo>
                    <a:pt x="1614008" y="3663857"/>
                    <a:pt x="1650232" y="3667931"/>
                    <a:pt x="1686890" y="3671225"/>
                  </a:cubicBezTo>
                  <a:cubicBezTo>
                    <a:pt x="1756999" y="3677637"/>
                    <a:pt x="1829794" y="3680757"/>
                    <a:pt x="1909524" y="3680931"/>
                  </a:cubicBezTo>
                  <a:lnTo>
                    <a:pt x="1920703" y="3680931"/>
                  </a:lnTo>
                  <a:cubicBezTo>
                    <a:pt x="1925642" y="3681018"/>
                    <a:pt x="1930496" y="3681018"/>
                    <a:pt x="1935434" y="3681018"/>
                  </a:cubicBezTo>
                  <a:cubicBezTo>
                    <a:pt x="1947307" y="3681018"/>
                    <a:pt x="1956146" y="3680931"/>
                    <a:pt x="1964120" y="3680584"/>
                  </a:cubicBezTo>
                  <a:lnTo>
                    <a:pt x="1964379" y="3680584"/>
                  </a:lnTo>
                  <a:lnTo>
                    <a:pt x="1964639" y="3680584"/>
                  </a:lnTo>
                  <a:lnTo>
                    <a:pt x="1991591" y="3679891"/>
                  </a:lnTo>
                  <a:lnTo>
                    <a:pt x="2018717" y="3678503"/>
                  </a:lnTo>
                  <a:cubicBezTo>
                    <a:pt x="2049567" y="3677118"/>
                    <a:pt x="2082412" y="3674257"/>
                    <a:pt x="2124963" y="3669231"/>
                  </a:cubicBezTo>
                  <a:cubicBezTo>
                    <a:pt x="2263187" y="3652332"/>
                    <a:pt x="2401412" y="3614981"/>
                    <a:pt x="2535738" y="3558218"/>
                  </a:cubicBezTo>
                  <a:cubicBezTo>
                    <a:pt x="2597354" y="3532480"/>
                    <a:pt x="2661136" y="3500848"/>
                    <a:pt x="2730812" y="3461503"/>
                  </a:cubicBezTo>
                  <a:cubicBezTo>
                    <a:pt x="2790781" y="3427879"/>
                    <a:pt x="2852657" y="3389229"/>
                    <a:pt x="2920080" y="3343298"/>
                  </a:cubicBezTo>
                  <a:cubicBezTo>
                    <a:pt x="2975543" y="3305514"/>
                    <a:pt x="3034385" y="3262790"/>
                    <a:pt x="3105101" y="3208887"/>
                  </a:cubicBezTo>
                  <a:cubicBezTo>
                    <a:pt x="3136127" y="3185315"/>
                    <a:pt x="3167411" y="3160616"/>
                    <a:pt x="3196443" y="3137650"/>
                  </a:cubicBezTo>
                  <a:lnTo>
                    <a:pt x="3289603" y="3063123"/>
                  </a:lnTo>
                  <a:cubicBezTo>
                    <a:pt x="3342033" y="3021525"/>
                    <a:pt x="3395243" y="2980187"/>
                    <a:pt x="3446634" y="2940150"/>
                  </a:cubicBezTo>
                  <a:cubicBezTo>
                    <a:pt x="3518216" y="2884427"/>
                    <a:pt x="3592311" y="2826798"/>
                    <a:pt x="3662420" y="2769601"/>
                  </a:cubicBezTo>
                  <a:cubicBezTo>
                    <a:pt x="3806018" y="2653389"/>
                    <a:pt x="3909664" y="2559013"/>
                    <a:pt x="3998319" y="2463860"/>
                  </a:cubicBezTo>
                  <a:cubicBezTo>
                    <a:pt x="4052308" y="2405537"/>
                    <a:pt x="4097806" y="2350333"/>
                    <a:pt x="4137238" y="2295217"/>
                  </a:cubicBezTo>
                  <a:cubicBezTo>
                    <a:pt x="4181694" y="2232560"/>
                    <a:pt x="4217572" y="2172592"/>
                    <a:pt x="4247124" y="2111582"/>
                  </a:cubicBezTo>
                  <a:cubicBezTo>
                    <a:pt x="4308913" y="1985577"/>
                    <a:pt x="4347564" y="1847178"/>
                    <a:pt x="4361949" y="1700374"/>
                  </a:cubicBezTo>
                  <a:cubicBezTo>
                    <a:pt x="4365329" y="1665537"/>
                    <a:pt x="4367496" y="1628532"/>
                    <a:pt x="4368449" y="1590747"/>
                  </a:cubicBezTo>
                  <a:lnTo>
                    <a:pt x="4368536" y="1586502"/>
                  </a:lnTo>
                  <a:cubicBezTo>
                    <a:pt x="4368796" y="1569516"/>
                    <a:pt x="4369057" y="1552097"/>
                    <a:pt x="4368796" y="1534158"/>
                  </a:cubicBezTo>
                  <a:cubicBezTo>
                    <a:pt x="4368796" y="1528612"/>
                    <a:pt x="4368710" y="1523152"/>
                    <a:pt x="4368710" y="1517606"/>
                  </a:cubicBezTo>
                  <a:cubicBezTo>
                    <a:pt x="4368710" y="1504000"/>
                    <a:pt x="4368623" y="1490047"/>
                    <a:pt x="4368189" y="1476095"/>
                  </a:cubicBezTo>
                  <a:cubicBezTo>
                    <a:pt x="4366715" y="1397060"/>
                    <a:pt x="4362817" y="1319238"/>
                    <a:pt x="4356749" y="1244884"/>
                  </a:cubicBezTo>
                  <a:cubicBezTo>
                    <a:pt x="4343144" y="1083520"/>
                    <a:pt x="4319745" y="929522"/>
                    <a:pt x="4287074" y="787052"/>
                  </a:cubicBezTo>
                  <a:cubicBezTo>
                    <a:pt x="4251284" y="631321"/>
                    <a:pt x="4204139" y="482958"/>
                    <a:pt x="4147029" y="346032"/>
                  </a:cubicBezTo>
                  <a:cubicBezTo>
                    <a:pt x="4132211" y="310328"/>
                    <a:pt x="4116439" y="274710"/>
                    <a:pt x="4100319" y="240307"/>
                  </a:cubicBezTo>
                  <a:cubicBezTo>
                    <a:pt x="4084547" y="207028"/>
                    <a:pt x="4067041" y="172277"/>
                    <a:pt x="4048323" y="136833"/>
                  </a:cubicBezTo>
                  <a:close/>
                  <a:moveTo>
                    <a:pt x="0" y="0"/>
                  </a:moveTo>
                  <a:lnTo>
                    <a:pt x="278246" y="0"/>
                  </a:lnTo>
                  <a:lnTo>
                    <a:pt x="193425" y="86981"/>
                  </a:lnTo>
                  <a:cubicBezTo>
                    <a:pt x="142241" y="144090"/>
                    <a:pt x="93754" y="203041"/>
                    <a:pt x="48300" y="263444"/>
                  </a:cubicBezTo>
                  <a:lnTo>
                    <a:pt x="0" y="33388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8" descr="Vaizdų peržiūra">
            <a:extLst>
              <a:ext uri="{FF2B5EF4-FFF2-40B4-BE49-F238E27FC236}">
                <a16:creationId xmlns:a16="http://schemas.microsoft.com/office/drawing/2014/main" id="{F3B7E15B-7FA0-F4AD-D6EF-4D5D887B5D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5856"/>
          <a:stretch/>
        </p:blipFill>
        <p:spPr bwMode="auto">
          <a:xfrm>
            <a:off x="3125968" y="2564970"/>
            <a:ext cx="3316388" cy="3278632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aphic 4">
            <a:extLst>
              <a:ext uri="{FF2B5EF4-FFF2-40B4-BE49-F238E27FC236}">
                <a16:creationId xmlns:a16="http://schemas.microsoft.com/office/drawing/2014/main" id="{DE51D1B5-E12D-46A1-B0B3-7BAB36C3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25938" y="2543765"/>
            <a:ext cx="3375140" cy="3326212"/>
            <a:chOff x="3414665" y="738154"/>
            <a:chExt cx="5366579" cy="5378461"/>
          </a:xfrm>
          <a:solidFill>
            <a:schemeClr val="bg1">
              <a:alpha val="30000"/>
            </a:schemeClr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CD62F51-9CF9-43CF-BD8B-D030D6711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67033" y="752474"/>
              <a:ext cx="5098846" cy="5278088"/>
            </a:xfrm>
            <a:custGeom>
              <a:avLst/>
              <a:gdLst>
                <a:gd name="connsiteX0" fmla="*/ 2413047 w 5098846"/>
                <a:gd name="connsiteY0" fmla="*/ 571500 h 5278088"/>
                <a:gd name="connsiteX1" fmla="*/ 2488866 w 5098846"/>
                <a:gd name="connsiteY1" fmla="*/ 572738 h 5278088"/>
                <a:gd name="connsiteX2" fmla="*/ 2498486 w 5098846"/>
                <a:gd name="connsiteY2" fmla="*/ 573024 h 5278088"/>
                <a:gd name="connsiteX3" fmla="*/ 2508107 w 5098846"/>
                <a:gd name="connsiteY3" fmla="*/ 573024 h 5278088"/>
                <a:gd name="connsiteX4" fmla="*/ 2513345 w 5098846"/>
                <a:gd name="connsiteY4" fmla="*/ 573024 h 5278088"/>
                <a:gd name="connsiteX5" fmla="*/ 3401742 w 5098846"/>
                <a:gd name="connsiteY5" fmla="*/ 751904 h 5278088"/>
                <a:gd name="connsiteX6" fmla="*/ 4014200 w 5098846"/>
                <a:gd name="connsiteY6" fmla="*/ 1210532 h 5278088"/>
                <a:gd name="connsiteX7" fmla="*/ 4395390 w 5098846"/>
                <a:gd name="connsiteY7" fmla="*/ 1879473 h 5278088"/>
                <a:gd name="connsiteX8" fmla="*/ 4527311 w 5098846"/>
                <a:gd name="connsiteY8" fmla="*/ 2668334 h 5278088"/>
                <a:gd name="connsiteX9" fmla="*/ 4399010 w 5098846"/>
                <a:gd name="connsiteY9" fmla="*/ 3439001 h 5278088"/>
                <a:gd name="connsiteX10" fmla="*/ 4025820 w 5098846"/>
                <a:gd name="connsiteY10" fmla="*/ 4084796 h 5278088"/>
                <a:gd name="connsiteX11" fmla="*/ 3412982 w 5098846"/>
                <a:gd name="connsiteY11" fmla="*/ 4529328 h 5278088"/>
                <a:gd name="connsiteX12" fmla="*/ 2496676 w 5098846"/>
                <a:gd name="connsiteY12" fmla="*/ 4705065 h 5278088"/>
                <a:gd name="connsiteX13" fmla="*/ 2489438 w 5098846"/>
                <a:gd name="connsiteY13" fmla="*/ 4705065 h 5278088"/>
                <a:gd name="connsiteX14" fmla="*/ 2479532 w 5098846"/>
                <a:gd name="connsiteY14" fmla="*/ 4705065 h 5278088"/>
                <a:gd name="connsiteX15" fmla="*/ 2469626 w 5098846"/>
                <a:gd name="connsiteY15" fmla="*/ 4705350 h 5278088"/>
                <a:gd name="connsiteX16" fmla="*/ 2389520 w 5098846"/>
                <a:gd name="connsiteY16" fmla="*/ 4706684 h 5278088"/>
                <a:gd name="connsiteX17" fmla="*/ 1585039 w 5098846"/>
                <a:gd name="connsiteY17" fmla="*/ 4538853 h 5278088"/>
                <a:gd name="connsiteX18" fmla="*/ 1036970 w 5098846"/>
                <a:gd name="connsiteY18" fmla="*/ 4105656 h 5278088"/>
                <a:gd name="connsiteX19" fmla="*/ 691880 w 5098846"/>
                <a:gd name="connsiteY19" fmla="*/ 3456718 h 5278088"/>
                <a:gd name="connsiteX20" fmla="*/ 571674 w 5098846"/>
                <a:gd name="connsiteY20" fmla="*/ 2673953 h 5278088"/>
                <a:gd name="connsiteX21" fmla="*/ 696166 w 5098846"/>
                <a:gd name="connsiteY21" fmla="*/ 1870710 h 5278088"/>
                <a:gd name="connsiteX22" fmla="*/ 1052782 w 5098846"/>
                <a:gd name="connsiteY22" fmla="*/ 1195959 h 5278088"/>
                <a:gd name="connsiteX23" fmla="*/ 1612090 w 5098846"/>
                <a:gd name="connsiteY23" fmla="*/ 744569 h 5278088"/>
                <a:gd name="connsiteX24" fmla="*/ 2413047 w 5098846"/>
                <a:gd name="connsiteY24" fmla="*/ 571500 h 5278088"/>
                <a:gd name="connsiteX25" fmla="*/ 2413047 w 5098846"/>
                <a:gd name="connsiteY25" fmla="*/ 0 h 5278088"/>
                <a:gd name="connsiteX26" fmla="*/ 2389425 w 5098846"/>
                <a:gd name="connsiteY26" fmla="*/ 5278089 h 5278088"/>
                <a:gd name="connsiteX27" fmla="*/ 2488104 w 5098846"/>
                <a:gd name="connsiteY27" fmla="*/ 5276469 h 5278088"/>
                <a:gd name="connsiteX28" fmla="*/ 2496676 w 5098846"/>
                <a:gd name="connsiteY28" fmla="*/ 5276469 h 5278088"/>
                <a:gd name="connsiteX29" fmla="*/ 2513441 w 5098846"/>
                <a:gd name="connsiteY29" fmla="*/ 1524 h 5278088"/>
                <a:gd name="connsiteX30" fmla="*/ 2507535 w 5098846"/>
                <a:gd name="connsiteY30" fmla="*/ 1524 h 5278088"/>
                <a:gd name="connsiteX31" fmla="*/ 2413047 w 5098846"/>
                <a:gd name="connsiteY31" fmla="*/ 0 h 5278088"/>
                <a:gd name="connsiteX32" fmla="*/ 2413047 w 5098846"/>
                <a:gd name="connsiteY32" fmla="*/ 0 h 527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98846" h="5278088">
                  <a:moveTo>
                    <a:pt x="2413047" y="571500"/>
                  </a:moveTo>
                  <a:cubicBezTo>
                    <a:pt x="2438384" y="571500"/>
                    <a:pt x="2463244" y="571881"/>
                    <a:pt x="2488866" y="572738"/>
                  </a:cubicBezTo>
                  <a:lnTo>
                    <a:pt x="2498486" y="573024"/>
                  </a:lnTo>
                  <a:lnTo>
                    <a:pt x="2508107" y="573024"/>
                  </a:lnTo>
                  <a:lnTo>
                    <a:pt x="2513345" y="573024"/>
                  </a:lnTo>
                  <a:cubicBezTo>
                    <a:pt x="2841101" y="573024"/>
                    <a:pt x="3139995" y="633222"/>
                    <a:pt x="3401742" y="751904"/>
                  </a:cubicBezTo>
                  <a:cubicBezTo>
                    <a:pt x="3637295" y="858774"/>
                    <a:pt x="3843416" y="1013079"/>
                    <a:pt x="4014200" y="1210532"/>
                  </a:cubicBezTo>
                  <a:cubicBezTo>
                    <a:pt x="4178601" y="1400651"/>
                    <a:pt x="4306903" y="1625727"/>
                    <a:pt x="4395390" y="1879473"/>
                  </a:cubicBezTo>
                  <a:cubicBezTo>
                    <a:pt x="4482925" y="2130362"/>
                    <a:pt x="4527311" y="2395728"/>
                    <a:pt x="4527311" y="2668334"/>
                  </a:cubicBezTo>
                  <a:cubicBezTo>
                    <a:pt x="4527311" y="2936843"/>
                    <a:pt x="4484163" y="3196114"/>
                    <a:pt x="4399010" y="3439001"/>
                  </a:cubicBezTo>
                  <a:cubicBezTo>
                    <a:pt x="4312808" y="3684937"/>
                    <a:pt x="4187269" y="3902202"/>
                    <a:pt x="4025820" y="4084796"/>
                  </a:cubicBezTo>
                  <a:cubicBezTo>
                    <a:pt x="3856751" y="4276058"/>
                    <a:pt x="3650535" y="4425601"/>
                    <a:pt x="3412982" y="4529328"/>
                  </a:cubicBezTo>
                  <a:cubicBezTo>
                    <a:pt x="3145710" y="4645914"/>
                    <a:pt x="2837481" y="4705065"/>
                    <a:pt x="2496676" y="4705065"/>
                  </a:cubicBezTo>
                  <a:lnTo>
                    <a:pt x="2489438" y="4705065"/>
                  </a:lnTo>
                  <a:lnTo>
                    <a:pt x="2479532" y="4705065"/>
                  </a:lnTo>
                  <a:lnTo>
                    <a:pt x="2469626" y="4705350"/>
                  </a:lnTo>
                  <a:cubicBezTo>
                    <a:pt x="2442765" y="4706207"/>
                    <a:pt x="2415809" y="4706684"/>
                    <a:pt x="2389520" y="4706684"/>
                  </a:cubicBezTo>
                  <a:cubicBezTo>
                    <a:pt x="2090245" y="4706684"/>
                    <a:pt x="1819640" y="4650200"/>
                    <a:pt x="1585039" y="4538853"/>
                  </a:cubicBezTo>
                  <a:cubicBezTo>
                    <a:pt x="1373774" y="4438555"/>
                    <a:pt x="1189370" y="4292823"/>
                    <a:pt x="1036970" y="4105656"/>
                  </a:cubicBezTo>
                  <a:cubicBezTo>
                    <a:pt x="888095" y="3922871"/>
                    <a:pt x="771985" y="3704463"/>
                    <a:pt x="691880" y="3456718"/>
                  </a:cubicBezTo>
                  <a:cubicBezTo>
                    <a:pt x="612060" y="3210020"/>
                    <a:pt x="571674" y="2946749"/>
                    <a:pt x="571674" y="2673953"/>
                  </a:cubicBezTo>
                  <a:cubicBezTo>
                    <a:pt x="571674" y="2396109"/>
                    <a:pt x="613584" y="2125790"/>
                    <a:pt x="696166" y="1870710"/>
                  </a:cubicBezTo>
                  <a:cubicBezTo>
                    <a:pt x="779224" y="1614011"/>
                    <a:pt x="899239" y="1387031"/>
                    <a:pt x="1052782" y="1195959"/>
                  </a:cubicBezTo>
                  <a:cubicBezTo>
                    <a:pt x="1209563" y="1000887"/>
                    <a:pt x="1397777" y="848963"/>
                    <a:pt x="1612090" y="744569"/>
                  </a:cubicBezTo>
                  <a:cubicBezTo>
                    <a:pt x="1847548" y="629698"/>
                    <a:pt x="2117105" y="571500"/>
                    <a:pt x="2413047" y="571500"/>
                  </a:cubicBezTo>
                  <a:moveTo>
                    <a:pt x="2413047" y="0"/>
                  </a:moveTo>
                  <a:cubicBezTo>
                    <a:pt x="-755635" y="0"/>
                    <a:pt x="-844694" y="5278089"/>
                    <a:pt x="2389425" y="5278089"/>
                  </a:cubicBezTo>
                  <a:cubicBezTo>
                    <a:pt x="2421810" y="5278089"/>
                    <a:pt x="2455052" y="5277517"/>
                    <a:pt x="2488104" y="5276469"/>
                  </a:cubicBezTo>
                  <a:cubicBezTo>
                    <a:pt x="2491152" y="5276469"/>
                    <a:pt x="2493629" y="5276469"/>
                    <a:pt x="2496676" y="5276469"/>
                  </a:cubicBezTo>
                  <a:cubicBezTo>
                    <a:pt x="6022832" y="5276469"/>
                    <a:pt x="5903674" y="1524"/>
                    <a:pt x="2513441" y="1524"/>
                  </a:cubicBezTo>
                  <a:cubicBezTo>
                    <a:pt x="2511536" y="1524"/>
                    <a:pt x="2509440" y="1524"/>
                    <a:pt x="2507535" y="1524"/>
                  </a:cubicBezTo>
                  <a:cubicBezTo>
                    <a:pt x="2475531" y="476"/>
                    <a:pt x="2444480" y="0"/>
                    <a:pt x="2413047" y="0"/>
                  </a:cubicBezTo>
                  <a:lnTo>
                    <a:pt x="24130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245C1E2-FDA8-4E4F-92F2-DE5D880E6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78615" y="772453"/>
              <a:ext cx="5079154" cy="5190747"/>
            </a:xfrm>
            <a:custGeom>
              <a:avLst/>
              <a:gdLst>
                <a:gd name="connsiteX0" fmla="*/ 2498620 w 5079154"/>
                <a:gd name="connsiteY0" fmla="*/ 24 h 5190747"/>
                <a:gd name="connsiteX1" fmla="*/ 3484267 w 5079154"/>
                <a:gd name="connsiteY1" fmla="*/ 172045 h 5190747"/>
                <a:gd name="connsiteX2" fmla="*/ 3543417 w 5079154"/>
                <a:gd name="connsiteY2" fmla="*/ 195382 h 5190747"/>
                <a:gd name="connsiteX3" fmla="*/ 3573040 w 5079154"/>
                <a:gd name="connsiteY3" fmla="*/ 207002 h 5190747"/>
                <a:gd name="connsiteX4" fmla="*/ 3602091 w 5079154"/>
                <a:gd name="connsiteY4" fmla="*/ 220051 h 5190747"/>
                <a:gd name="connsiteX5" fmla="*/ 3660099 w 5079154"/>
                <a:gd name="connsiteY5" fmla="*/ 246531 h 5190747"/>
                <a:gd name="connsiteX6" fmla="*/ 3689150 w 5079154"/>
                <a:gd name="connsiteY6" fmla="*/ 259771 h 5190747"/>
                <a:gd name="connsiteX7" fmla="*/ 3717534 w 5079154"/>
                <a:gd name="connsiteY7" fmla="*/ 274439 h 5190747"/>
                <a:gd name="connsiteX8" fmla="*/ 3774303 w 5079154"/>
                <a:gd name="connsiteY8" fmla="*/ 303871 h 5190747"/>
                <a:gd name="connsiteX9" fmla="*/ 3802688 w 5079154"/>
                <a:gd name="connsiteY9" fmla="*/ 318635 h 5190747"/>
                <a:gd name="connsiteX10" fmla="*/ 3830310 w 5079154"/>
                <a:gd name="connsiteY10" fmla="*/ 334732 h 5190747"/>
                <a:gd name="connsiteX11" fmla="*/ 3885555 w 5079154"/>
                <a:gd name="connsiteY11" fmla="*/ 367308 h 5190747"/>
                <a:gd name="connsiteX12" fmla="*/ 3913178 w 5079154"/>
                <a:gd name="connsiteY12" fmla="*/ 383691 h 5190747"/>
                <a:gd name="connsiteX13" fmla="*/ 3939943 w 5079154"/>
                <a:gd name="connsiteY13" fmla="*/ 401312 h 5190747"/>
                <a:gd name="connsiteX14" fmla="*/ 4339612 w 5079154"/>
                <a:gd name="connsiteY14" fmla="*/ 724972 h 5190747"/>
                <a:gd name="connsiteX15" fmla="*/ 4664034 w 5079154"/>
                <a:gd name="connsiteY15" fmla="*/ 1126832 h 5190747"/>
                <a:gd name="connsiteX16" fmla="*/ 4902539 w 5079154"/>
                <a:gd name="connsiteY16" fmla="*/ 1585460 h 5190747"/>
                <a:gd name="connsiteX17" fmla="*/ 5047891 w 5079154"/>
                <a:gd name="connsiteY17" fmla="*/ 2081046 h 5190747"/>
                <a:gd name="connsiteX18" fmla="*/ 5075228 w 5079154"/>
                <a:gd name="connsiteY18" fmla="*/ 2337554 h 5190747"/>
                <a:gd name="connsiteX19" fmla="*/ 5077609 w 5079154"/>
                <a:gd name="connsiteY19" fmla="*/ 2401943 h 5190747"/>
                <a:gd name="connsiteX20" fmla="*/ 5078847 w 5079154"/>
                <a:gd name="connsiteY20" fmla="*/ 2466237 h 5190747"/>
                <a:gd name="connsiteX21" fmla="*/ 5078466 w 5079154"/>
                <a:gd name="connsiteY21" fmla="*/ 2530531 h 5190747"/>
                <a:gd name="connsiteX22" fmla="*/ 5076942 w 5079154"/>
                <a:gd name="connsiteY22" fmla="*/ 2594729 h 5190747"/>
                <a:gd name="connsiteX23" fmla="*/ 4999028 w 5079154"/>
                <a:gd name="connsiteY23" fmla="*/ 3099269 h 5190747"/>
                <a:gd name="connsiteX24" fmla="*/ 4968738 w 5079154"/>
                <a:gd name="connsiteY24" fmla="*/ 3222141 h 5190747"/>
                <a:gd name="connsiteX25" fmla="*/ 4952451 w 5079154"/>
                <a:gd name="connsiteY25" fmla="*/ 3283101 h 5190747"/>
                <a:gd name="connsiteX26" fmla="*/ 4936925 w 5079154"/>
                <a:gd name="connsiteY26" fmla="*/ 3344156 h 5190747"/>
                <a:gd name="connsiteX27" fmla="*/ 4919875 w 5079154"/>
                <a:gd name="connsiteY27" fmla="*/ 3404831 h 5190747"/>
                <a:gd name="connsiteX28" fmla="*/ 4903016 w 5079154"/>
                <a:gd name="connsiteY28" fmla="*/ 3465410 h 5190747"/>
                <a:gd name="connsiteX29" fmla="*/ 4865297 w 5079154"/>
                <a:gd name="connsiteY29" fmla="*/ 3585520 h 5190747"/>
                <a:gd name="connsiteX30" fmla="*/ 4671177 w 5079154"/>
                <a:gd name="connsiteY30" fmla="*/ 4052340 h 5190747"/>
                <a:gd name="connsiteX31" fmla="*/ 4386094 w 5079154"/>
                <a:gd name="connsiteY31" fmla="*/ 4476393 h 5190747"/>
                <a:gd name="connsiteX32" fmla="*/ 4343708 w 5079154"/>
                <a:gd name="connsiteY32" fmla="*/ 4524875 h 5190747"/>
                <a:gd name="connsiteX33" fmla="*/ 4298655 w 5079154"/>
                <a:gd name="connsiteY33" fmla="*/ 4570976 h 5190747"/>
                <a:gd name="connsiteX34" fmla="*/ 4252935 w 5079154"/>
                <a:gd name="connsiteY34" fmla="*/ 4616411 h 5190747"/>
                <a:gd name="connsiteX35" fmla="*/ 4204738 w 5079154"/>
                <a:gd name="connsiteY35" fmla="*/ 4659273 h 5190747"/>
                <a:gd name="connsiteX36" fmla="*/ 4180354 w 5079154"/>
                <a:gd name="connsiteY36" fmla="*/ 4680419 h 5190747"/>
                <a:gd name="connsiteX37" fmla="*/ 4155494 w 5079154"/>
                <a:gd name="connsiteY37" fmla="*/ 4700898 h 5190747"/>
                <a:gd name="connsiteX38" fmla="*/ 4103964 w 5079154"/>
                <a:gd name="connsiteY38" fmla="*/ 4739664 h 5190747"/>
                <a:gd name="connsiteX39" fmla="*/ 4078151 w 5079154"/>
                <a:gd name="connsiteY39" fmla="*/ 4759000 h 5190747"/>
                <a:gd name="connsiteX40" fmla="*/ 4051766 w 5079154"/>
                <a:gd name="connsiteY40" fmla="*/ 4777479 h 5190747"/>
                <a:gd name="connsiteX41" fmla="*/ 3997950 w 5079154"/>
                <a:gd name="connsiteY41" fmla="*/ 4812816 h 5190747"/>
                <a:gd name="connsiteX42" fmla="*/ 3970994 w 5079154"/>
                <a:gd name="connsiteY42" fmla="*/ 4830342 h 5190747"/>
                <a:gd name="connsiteX43" fmla="*/ 3957469 w 5079154"/>
                <a:gd name="connsiteY43" fmla="*/ 4839010 h 5190747"/>
                <a:gd name="connsiteX44" fmla="*/ 3943563 w 5079154"/>
                <a:gd name="connsiteY44" fmla="*/ 4847011 h 5190747"/>
                <a:gd name="connsiteX45" fmla="*/ 3887746 w 5079154"/>
                <a:gd name="connsiteY45" fmla="*/ 4878824 h 5190747"/>
                <a:gd name="connsiteX46" fmla="*/ 3859742 w 5079154"/>
                <a:gd name="connsiteY46" fmla="*/ 4894541 h 5190747"/>
                <a:gd name="connsiteX47" fmla="*/ 3845741 w 5079154"/>
                <a:gd name="connsiteY47" fmla="*/ 4902351 h 5190747"/>
                <a:gd name="connsiteX48" fmla="*/ 3831358 w 5079154"/>
                <a:gd name="connsiteY48" fmla="*/ 4909400 h 5190747"/>
                <a:gd name="connsiteX49" fmla="*/ 3773827 w 5079154"/>
                <a:gd name="connsiteY49" fmla="*/ 4937498 h 5190747"/>
                <a:gd name="connsiteX50" fmla="*/ 3745157 w 5079154"/>
                <a:gd name="connsiteY50" fmla="*/ 4951500 h 5190747"/>
                <a:gd name="connsiteX51" fmla="*/ 3716106 w 5079154"/>
                <a:gd name="connsiteY51" fmla="*/ 4964835 h 5190747"/>
                <a:gd name="connsiteX52" fmla="*/ 3657146 w 5079154"/>
                <a:gd name="connsiteY52" fmla="*/ 4989314 h 5190747"/>
                <a:gd name="connsiteX53" fmla="*/ 3598091 w 5079154"/>
                <a:gd name="connsiteY53" fmla="*/ 5013032 h 5190747"/>
                <a:gd name="connsiteX54" fmla="*/ 3538083 w 5079154"/>
                <a:gd name="connsiteY54" fmla="*/ 5033986 h 5190747"/>
                <a:gd name="connsiteX55" fmla="*/ 3478171 w 5079154"/>
                <a:gd name="connsiteY55" fmla="*/ 5054656 h 5190747"/>
                <a:gd name="connsiteX56" fmla="*/ 3417306 w 5079154"/>
                <a:gd name="connsiteY56" fmla="*/ 5072086 h 5190747"/>
                <a:gd name="connsiteX57" fmla="*/ 3356632 w 5079154"/>
                <a:gd name="connsiteY57" fmla="*/ 5089422 h 5190747"/>
                <a:gd name="connsiteX58" fmla="*/ 3295386 w 5079154"/>
                <a:gd name="connsiteY58" fmla="*/ 5103996 h 5190747"/>
                <a:gd name="connsiteX59" fmla="*/ 3172514 w 5079154"/>
                <a:gd name="connsiteY59" fmla="*/ 5129999 h 5190747"/>
                <a:gd name="connsiteX60" fmla="*/ 3110887 w 5079154"/>
                <a:gd name="connsiteY60" fmla="*/ 5141143 h 5190747"/>
                <a:gd name="connsiteX61" fmla="*/ 3080121 w 5079154"/>
                <a:gd name="connsiteY61" fmla="*/ 5146667 h 5190747"/>
                <a:gd name="connsiteX62" fmla="*/ 3049165 w 5079154"/>
                <a:gd name="connsiteY62" fmla="*/ 5150954 h 5190747"/>
                <a:gd name="connsiteX63" fmla="*/ 2555008 w 5079154"/>
                <a:gd name="connsiteY63" fmla="*/ 5189435 h 5190747"/>
                <a:gd name="connsiteX64" fmla="*/ 2431945 w 5079154"/>
                <a:gd name="connsiteY64" fmla="*/ 5190483 h 5190747"/>
                <a:gd name="connsiteX65" fmla="*/ 2370318 w 5079154"/>
                <a:gd name="connsiteY65" fmla="*/ 5190387 h 5190747"/>
                <a:gd name="connsiteX66" fmla="*/ 2308501 w 5079154"/>
                <a:gd name="connsiteY66" fmla="*/ 5189244 h 5190747"/>
                <a:gd name="connsiteX67" fmla="*/ 2184200 w 5079154"/>
                <a:gd name="connsiteY67" fmla="*/ 5183434 h 5190747"/>
                <a:gd name="connsiteX68" fmla="*/ 2059994 w 5079154"/>
                <a:gd name="connsiteY68" fmla="*/ 5172099 h 5190747"/>
                <a:gd name="connsiteX69" fmla="*/ 1568027 w 5079154"/>
                <a:gd name="connsiteY69" fmla="*/ 5069134 h 5190747"/>
                <a:gd name="connsiteX70" fmla="*/ 1537738 w 5079154"/>
                <a:gd name="connsiteY70" fmla="*/ 5059704 h 5190747"/>
                <a:gd name="connsiteX71" fmla="*/ 1507829 w 5079154"/>
                <a:gd name="connsiteY71" fmla="*/ 5048941 h 5190747"/>
                <a:gd name="connsiteX72" fmla="*/ 1448298 w 5079154"/>
                <a:gd name="connsiteY72" fmla="*/ 5026557 h 5190747"/>
                <a:gd name="connsiteX73" fmla="*/ 1418485 w 5079154"/>
                <a:gd name="connsiteY73" fmla="*/ 5015318 h 5190747"/>
                <a:gd name="connsiteX74" fmla="*/ 1389243 w 5079154"/>
                <a:gd name="connsiteY74" fmla="*/ 5002649 h 5190747"/>
                <a:gd name="connsiteX75" fmla="*/ 1331045 w 5079154"/>
                <a:gd name="connsiteY75" fmla="*/ 4976360 h 5190747"/>
                <a:gd name="connsiteX76" fmla="*/ 1106446 w 5079154"/>
                <a:gd name="connsiteY76" fmla="*/ 4853583 h 5190747"/>
                <a:gd name="connsiteX77" fmla="*/ 710777 w 5079154"/>
                <a:gd name="connsiteY77" fmla="*/ 4526495 h 5190747"/>
                <a:gd name="connsiteX78" fmla="*/ 400834 w 5079154"/>
                <a:gd name="connsiteY78" fmla="*/ 4116824 h 5190747"/>
                <a:gd name="connsiteX79" fmla="*/ 181092 w 5079154"/>
                <a:gd name="connsiteY79" fmla="*/ 3653719 h 5190747"/>
                <a:gd name="connsiteX80" fmla="*/ 47361 w 5079154"/>
                <a:gd name="connsiteY80" fmla="*/ 3159943 h 5190747"/>
                <a:gd name="connsiteX81" fmla="*/ 36026 w 5079154"/>
                <a:gd name="connsiteY81" fmla="*/ 3096887 h 5190747"/>
                <a:gd name="connsiteX82" fmla="*/ 26882 w 5079154"/>
                <a:gd name="connsiteY82" fmla="*/ 3033546 h 5190747"/>
                <a:gd name="connsiteX83" fmla="*/ 18596 w 5079154"/>
                <a:gd name="connsiteY83" fmla="*/ 2970110 h 5190747"/>
                <a:gd name="connsiteX84" fmla="*/ 12214 w 5079154"/>
                <a:gd name="connsiteY84" fmla="*/ 2906482 h 5190747"/>
                <a:gd name="connsiteX85" fmla="*/ 3451 w 5079154"/>
                <a:gd name="connsiteY85" fmla="*/ 2778848 h 5190747"/>
                <a:gd name="connsiteX86" fmla="*/ 22 w 5079154"/>
                <a:gd name="connsiteY86" fmla="*/ 2650927 h 5190747"/>
                <a:gd name="connsiteX87" fmla="*/ 42313 w 5079154"/>
                <a:gd name="connsiteY87" fmla="*/ 2141625 h 5190747"/>
                <a:gd name="connsiteX88" fmla="*/ 165662 w 5079154"/>
                <a:gd name="connsiteY88" fmla="*/ 1644896 h 5190747"/>
                <a:gd name="connsiteX89" fmla="*/ 370259 w 5079154"/>
                <a:gd name="connsiteY89" fmla="*/ 1173504 h 5190747"/>
                <a:gd name="connsiteX90" fmla="*/ 661247 w 5079154"/>
                <a:gd name="connsiteY90" fmla="*/ 746022 h 5190747"/>
                <a:gd name="connsiteX91" fmla="*/ 704015 w 5079154"/>
                <a:gd name="connsiteY91" fmla="*/ 696968 h 5190747"/>
                <a:gd name="connsiteX92" fmla="*/ 747353 w 5079154"/>
                <a:gd name="connsiteY92" fmla="*/ 648486 h 5190747"/>
                <a:gd name="connsiteX93" fmla="*/ 792121 w 5079154"/>
                <a:gd name="connsiteY93" fmla="*/ 601147 h 5190747"/>
                <a:gd name="connsiteX94" fmla="*/ 814505 w 5079154"/>
                <a:gd name="connsiteY94" fmla="*/ 577429 h 5190747"/>
                <a:gd name="connsiteX95" fmla="*/ 838031 w 5079154"/>
                <a:gd name="connsiteY95" fmla="*/ 554855 h 5190747"/>
                <a:gd name="connsiteX96" fmla="*/ 885942 w 5079154"/>
                <a:gd name="connsiteY96" fmla="*/ 510469 h 5190747"/>
                <a:gd name="connsiteX97" fmla="*/ 910326 w 5079154"/>
                <a:gd name="connsiteY97" fmla="*/ 488752 h 5190747"/>
                <a:gd name="connsiteX98" fmla="*/ 935948 w 5079154"/>
                <a:gd name="connsiteY98" fmla="*/ 468368 h 5190747"/>
                <a:gd name="connsiteX99" fmla="*/ 1040533 w 5079154"/>
                <a:gd name="connsiteY99" fmla="*/ 390073 h 5190747"/>
                <a:gd name="connsiteX100" fmla="*/ 1501638 w 5079154"/>
                <a:gd name="connsiteY100" fmla="*/ 152614 h 5190747"/>
                <a:gd name="connsiteX101" fmla="*/ 1997700 w 5079154"/>
                <a:gd name="connsiteY101" fmla="*/ 32599 h 5190747"/>
                <a:gd name="connsiteX102" fmla="*/ 2498620 w 5079154"/>
                <a:gd name="connsiteY102" fmla="*/ 24 h 5190747"/>
                <a:gd name="connsiteX103" fmla="*/ 2496620 w 5079154"/>
                <a:gd name="connsiteY103" fmla="*/ 193572 h 5190747"/>
                <a:gd name="connsiteX104" fmla="*/ 2037229 w 5079154"/>
                <a:gd name="connsiteY104" fmla="*/ 241483 h 5190747"/>
                <a:gd name="connsiteX105" fmla="*/ 1613081 w 5079154"/>
                <a:gd name="connsiteY105" fmla="*/ 404646 h 5190747"/>
                <a:gd name="connsiteX106" fmla="*/ 1245892 w 5079154"/>
                <a:gd name="connsiteY106" fmla="*/ 657725 h 5190747"/>
                <a:gd name="connsiteX107" fmla="*/ 1163310 w 5079154"/>
                <a:gd name="connsiteY107" fmla="*/ 731639 h 5190747"/>
                <a:gd name="connsiteX108" fmla="*/ 1142831 w 5079154"/>
                <a:gd name="connsiteY108" fmla="*/ 750118 h 5190747"/>
                <a:gd name="connsiteX109" fmla="*/ 1123019 w 5079154"/>
                <a:gd name="connsiteY109" fmla="*/ 769453 h 5190747"/>
                <a:gd name="connsiteX110" fmla="*/ 1083014 w 5079154"/>
                <a:gd name="connsiteY110" fmla="*/ 807744 h 5190747"/>
                <a:gd name="connsiteX111" fmla="*/ 1062917 w 5079154"/>
                <a:gd name="connsiteY111" fmla="*/ 826794 h 5190747"/>
                <a:gd name="connsiteX112" fmla="*/ 1043676 w 5079154"/>
                <a:gd name="connsiteY112" fmla="*/ 846701 h 5190747"/>
                <a:gd name="connsiteX113" fmla="*/ 1005100 w 5079154"/>
                <a:gd name="connsiteY113" fmla="*/ 886516 h 5190747"/>
                <a:gd name="connsiteX114" fmla="*/ 968143 w 5079154"/>
                <a:gd name="connsiteY114" fmla="*/ 927949 h 5190747"/>
                <a:gd name="connsiteX115" fmla="*/ 932138 w 5079154"/>
                <a:gd name="connsiteY115" fmla="*/ 970336 h 5190747"/>
                <a:gd name="connsiteX116" fmla="*/ 514467 w 5079154"/>
                <a:gd name="connsiteY116" fmla="*/ 1759006 h 5190747"/>
                <a:gd name="connsiteX117" fmla="*/ 413693 w 5079154"/>
                <a:gd name="connsiteY117" fmla="*/ 2199918 h 5190747"/>
                <a:gd name="connsiteX118" fmla="*/ 380546 w 5079154"/>
                <a:gd name="connsiteY118" fmla="*/ 2651689 h 5190747"/>
                <a:gd name="connsiteX119" fmla="*/ 380260 w 5079154"/>
                <a:gd name="connsiteY119" fmla="*/ 2708363 h 5190747"/>
                <a:gd name="connsiteX120" fmla="*/ 381403 w 5079154"/>
                <a:gd name="connsiteY120" fmla="*/ 2765036 h 5190747"/>
                <a:gd name="connsiteX121" fmla="*/ 383117 w 5079154"/>
                <a:gd name="connsiteY121" fmla="*/ 2821710 h 5190747"/>
                <a:gd name="connsiteX122" fmla="*/ 384546 w 5079154"/>
                <a:gd name="connsiteY122" fmla="*/ 2849999 h 5190747"/>
                <a:gd name="connsiteX123" fmla="*/ 386261 w 5079154"/>
                <a:gd name="connsiteY123" fmla="*/ 2878289 h 5190747"/>
                <a:gd name="connsiteX124" fmla="*/ 389499 w 5079154"/>
                <a:gd name="connsiteY124" fmla="*/ 2934867 h 5190747"/>
                <a:gd name="connsiteX125" fmla="*/ 394547 w 5079154"/>
                <a:gd name="connsiteY125" fmla="*/ 2991255 h 5190747"/>
                <a:gd name="connsiteX126" fmla="*/ 399691 w 5079154"/>
                <a:gd name="connsiteY126" fmla="*/ 3047738 h 5190747"/>
                <a:gd name="connsiteX127" fmla="*/ 406644 w 5079154"/>
                <a:gd name="connsiteY127" fmla="*/ 3103936 h 5190747"/>
                <a:gd name="connsiteX128" fmla="*/ 500370 w 5079154"/>
                <a:gd name="connsiteY128" fmla="*/ 3546753 h 5190747"/>
                <a:gd name="connsiteX129" fmla="*/ 670677 w 5079154"/>
                <a:gd name="connsiteY129" fmla="*/ 3964710 h 5190747"/>
                <a:gd name="connsiteX130" fmla="*/ 920042 w 5079154"/>
                <a:gd name="connsiteY130" fmla="*/ 4339233 h 5190747"/>
                <a:gd name="connsiteX131" fmla="*/ 1248464 w 5079154"/>
                <a:gd name="connsiteY131" fmla="*/ 4646700 h 5190747"/>
                <a:gd name="connsiteX132" fmla="*/ 1294374 w 5079154"/>
                <a:gd name="connsiteY132" fmla="*/ 4679657 h 5190747"/>
                <a:gd name="connsiteX133" fmla="*/ 1317329 w 5079154"/>
                <a:gd name="connsiteY133" fmla="*/ 4696230 h 5190747"/>
                <a:gd name="connsiteX134" fmla="*/ 1341237 w 5079154"/>
                <a:gd name="connsiteY134" fmla="*/ 4711375 h 5190747"/>
                <a:gd name="connsiteX135" fmla="*/ 1388957 w 5079154"/>
                <a:gd name="connsiteY135" fmla="*/ 4742046 h 5190747"/>
                <a:gd name="connsiteX136" fmla="*/ 1412960 w 5079154"/>
                <a:gd name="connsiteY136" fmla="*/ 4757190 h 5190747"/>
                <a:gd name="connsiteX137" fmla="*/ 1437725 w 5079154"/>
                <a:gd name="connsiteY137" fmla="*/ 4771097 h 5190747"/>
                <a:gd name="connsiteX138" fmla="*/ 1487351 w 5079154"/>
                <a:gd name="connsiteY138" fmla="*/ 4798910 h 5190747"/>
                <a:gd name="connsiteX139" fmla="*/ 1512402 w 5079154"/>
                <a:gd name="connsiteY139" fmla="*/ 4812626 h 5190747"/>
                <a:gd name="connsiteX140" fmla="*/ 1538024 w 5079154"/>
                <a:gd name="connsiteY140" fmla="*/ 4825199 h 5190747"/>
                <a:gd name="connsiteX141" fmla="*/ 1589364 w 5079154"/>
                <a:gd name="connsiteY141" fmla="*/ 4850345 h 5190747"/>
                <a:gd name="connsiteX142" fmla="*/ 1615176 w 5079154"/>
                <a:gd name="connsiteY142" fmla="*/ 4862632 h 5190747"/>
                <a:gd name="connsiteX143" fmla="*/ 1641560 w 5079154"/>
                <a:gd name="connsiteY143" fmla="*/ 4873681 h 5190747"/>
                <a:gd name="connsiteX144" fmla="*/ 2083616 w 5079154"/>
                <a:gd name="connsiteY144" fmla="*/ 5005602 h 5190747"/>
                <a:gd name="connsiteX145" fmla="*/ 2199059 w 5079154"/>
                <a:gd name="connsiteY145" fmla="*/ 5021985 h 5190747"/>
                <a:gd name="connsiteX146" fmla="*/ 2315645 w 5079154"/>
                <a:gd name="connsiteY146" fmla="*/ 5031224 h 5190747"/>
                <a:gd name="connsiteX147" fmla="*/ 2374414 w 5079154"/>
                <a:gd name="connsiteY147" fmla="*/ 5033415 h 5190747"/>
                <a:gd name="connsiteX148" fmla="*/ 2433374 w 5079154"/>
                <a:gd name="connsiteY148" fmla="*/ 5034273 h 5190747"/>
                <a:gd name="connsiteX149" fmla="*/ 2551579 w 5079154"/>
                <a:gd name="connsiteY149" fmla="*/ 5033130 h 5190747"/>
                <a:gd name="connsiteX150" fmla="*/ 2669499 w 5079154"/>
                <a:gd name="connsiteY150" fmla="*/ 5027700 h 5190747"/>
                <a:gd name="connsiteX151" fmla="*/ 2727982 w 5079154"/>
                <a:gd name="connsiteY151" fmla="*/ 5022747 h 5190747"/>
                <a:gd name="connsiteX152" fmla="*/ 2757224 w 5079154"/>
                <a:gd name="connsiteY152" fmla="*/ 5020270 h 5190747"/>
                <a:gd name="connsiteX153" fmla="*/ 2771797 w 5079154"/>
                <a:gd name="connsiteY153" fmla="*/ 5018937 h 5190747"/>
                <a:gd name="connsiteX154" fmla="*/ 2786275 w 5079154"/>
                <a:gd name="connsiteY154" fmla="*/ 5016842 h 5190747"/>
                <a:gd name="connsiteX155" fmla="*/ 2902099 w 5079154"/>
                <a:gd name="connsiteY155" fmla="*/ 4999792 h 5190747"/>
                <a:gd name="connsiteX156" fmla="*/ 3016494 w 5079154"/>
                <a:gd name="connsiteY156" fmla="*/ 4976170 h 5190747"/>
                <a:gd name="connsiteX157" fmla="*/ 3452263 w 5079154"/>
                <a:gd name="connsiteY157" fmla="*/ 4822627 h 5190747"/>
                <a:gd name="connsiteX158" fmla="*/ 3503889 w 5079154"/>
                <a:gd name="connsiteY158" fmla="*/ 4797767 h 5190747"/>
                <a:gd name="connsiteX159" fmla="*/ 3554085 w 5079154"/>
                <a:gd name="connsiteY159" fmla="*/ 4770430 h 5190747"/>
                <a:gd name="connsiteX160" fmla="*/ 3603996 w 5079154"/>
                <a:gd name="connsiteY160" fmla="*/ 4742903 h 5190747"/>
                <a:gd name="connsiteX161" fmla="*/ 3628475 w 5079154"/>
                <a:gd name="connsiteY161" fmla="*/ 4728425 h 5190747"/>
                <a:gd name="connsiteX162" fmla="*/ 3652669 w 5079154"/>
                <a:gd name="connsiteY162" fmla="*/ 4713375 h 5190747"/>
                <a:gd name="connsiteX163" fmla="*/ 3700866 w 5079154"/>
                <a:gd name="connsiteY163" fmla="*/ 4683467 h 5190747"/>
                <a:gd name="connsiteX164" fmla="*/ 3712867 w 5079154"/>
                <a:gd name="connsiteY164" fmla="*/ 4675942 h 5190747"/>
                <a:gd name="connsiteX165" fmla="*/ 3724488 w 5079154"/>
                <a:gd name="connsiteY165" fmla="*/ 4667750 h 5190747"/>
                <a:gd name="connsiteX166" fmla="*/ 3747633 w 5079154"/>
                <a:gd name="connsiteY166" fmla="*/ 4651463 h 5190747"/>
                <a:gd name="connsiteX167" fmla="*/ 3794115 w 5079154"/>
                <a:gd name="connsiteY167" fmla="*/ 4619268 h 5190747"/>
                <a:gd name="connsiteX168" fmla="*/ 3805736 w 5079154"/>
                <a:gd name="connsiteY168" fmla="*/ 4611267 h 5190747"/>
                <a:gd name="connsiteX169" fmla="*/ 3816880 w 5079154"/>
                <a:gd name="connsiteY169" fmla="*/ 4602599 h 5190747"/>
                <a:gd name="connsiteX170" fmla="*/ 3839168 w 5079154"/>
                <a:gd name="connsiteY170" fmla="*/ 4585264 h 5190747"/>
                <a:gd name="connsiteX171" fmla="*/ 3883841 w 5079154"/>
                <a:gd name="connsiteY171" fmla="*/ 4550879 h 5190747"/>
                <a:gd name="connsiteX172" fmla="*/ 3905558 w 5079154"/>
                <a:gd name="connsiteY172" fmla="*/ 4532972 h 5190747"/>
                <a:gd name="connsiteX173" fmla="*/ 3926989 w 5079154"/>
                <a:gd name="connsiteY173" fmla="*/ 4514684 h 5190747"/>
                <a:gd name="connsiteX174" fmla="*/ 3969851 w 5079154"/>
                <a:gd name="connsiteY174" fmla="*/ 4478393 h 5190747"/>
                <a:gd name="connsiteX175" fmla="*/ 4011381 w 5079154"/>
                <a:gd name="connsiteY175" fmla="*/ 4440579 h 5190747"/>
                <a:gd name="connsiteX176" fmla="*/ 4053291 w 5079154"/>
                <a:gd name="connsiteY176" fmla="*/ 4403146 h 5190747"/>
                <a:gd name="connsiteX177" fmla="*/ 4093581 w 5079154"/>
                <a:gd name="connsiteY177" fmla="*/ 4363998 h 5190747"/>
                <a:gd name="connsiteX178" fmla="*/ 4134063 w 5079154"/>
                <a:gd name="connsiteY178" fmla="*/ 4324946 h 5190747"/>
                <a:gd name="connsiteX179" fmla="*/ 4172639 w 5079154"/>
                <a:gd name="connsiteY179" fmla="*/ 4283988 h 5190747"/>
                <a:gd name="connsiteX180" fmla="*/ 4450483 w 5079154"/>
                <a:gd name="connsiteY180" fmla="*/ 3926610 h 5190747"/>
                <a:gd name="connsiteX181" fmla="*/ 4647746 w 5079154"/>
                <a:gd name="connsiteY181" fmla="*/ 3513035 h 5190747"/>
                <a:gd name="connsiteX182" fmla="*/ 4664796 w 5079154"/>
                <a:gd name="connsiteY182" fmla="*/ 3457980 h 5190747"/>
                <a:gd name="connsiteX183" fmla="*/ 4681083 w 5079154"/>
                <a:gd name="connsiteY183" fmla="*/ 3402640 h 5190747"/>
                <a:gd name="connsiteX184" fmla="*/ 4707753 w 5079154"/>
                <a:gd name="connsiteY184" fmla="*/ 3290340 h 5190747"/>
                <a:gd name="connsiteX185" fmla="*/ 4726041 w 5079154"/>
                <a:gd name="connsiteY185" fmla="*/ 3176326 h 5190747"/>
                <a:gd name="connsiteX186" fmla="*/ 4735090 w 5079154"/>
                <a:gd name="connsiteY186" fmla="*/ 3061169 h 5190747"/>
                <a:gd name="connsiteX187" fmla="*/ 4713659 w 5079154"/>
                <a:gd name="connsiteY187" fmla="*/ 2603302 h 5190747"/>
                <a:gd name="connsiteX188" fmla="*/ 4707658 w 5079154"/>
                <a:gd name="connsiteY188" fmla="*/ 2546914 h 5190747"/>
                <a:gd name="connsiteX189" fmla="*/ 4700991 w 5079154"/>
                <a:gd name="connsiteY189" fmla="*/ 2490716 h 5190747"/>
                <a:gd name="connsiteX190" fmla="*/ 4692894 w 5079154"/>
                <a:gd name="connsiteY190" fmla="*/ 2434805 h 5190747"/>
                <a:gd name="connsiteX191" fmla="*/ 4684036 w 5079154"/>
                <a:gd name="connsiteY191" fmla="*/ 2379083 h 5190747"/>
                <a:gd name="connsiteX192" fmla="*/ 4673940 w 5079154"/>
                <a:gd name="connsiteY192" fmla="*/ 2323648 h 5190747"/>
                <a:gd name="connsiteX193" fmla="*/ 4669177 w 5079154"/>
                <a:gd name="connsiteY193" fmla="*/ 2295930 h 5190747"/>
                <a:gd name="connsiteX194" fmla="*/ 4663367 w 5079154"/>
                <a:gd name="connsiteY194" fmla="*/ 2268403 h 5190747"/>
                <a:gd name="connsiteX195" fmla="*/ 4652127 w 5079154"/>
                <a:gd name="connsiteY195" fmla="*/ 2213348 h 5190747"/>
                <a:gd name="connsiteX196" fmla="*/ 4646793 w 5079154"/>
                <a:gd name="connsiteY196" fmla="*/ 2185821 h 5190747"/>
                <a:gd name="connsiteX197" fmla="*/ 4640602 w 5079154"/>
                <a:gd name="connsiteY197" fmla="*/ 2158484 h 5190747"/>
                <a:gd name="connsiteX198" fmla="*/ 4526969 w 5079154"/>
                <a:gd name="connsiteY198" fmla="*/ 1725668 h 5190747"/>
                <a:gd name="connsiteX199" fmla="*/ 4348947 w 5079154"/>
                <a:gd name="connsiteY199" fmla="*/ 1315426 h 5190747"/>
                <a:gd name="connsiteX200" fmla="*/ 4322277 w 5079154"/>
                <a:gd name="connsiteY200" fmla="*/ 1266087 h 5190747"/>
                <a:gd name="connsiteX201" fmla="*/ 4293416 w 5079154"/>
                <a:gd name="connsiteY201" fmla="*/ 1218176 h 5190747"/>
                <a:gd name="connsiteX202" fmla="*/ 4264555 w 5079154"/>
                <a:gd name="connsiteY202" fmla="*/ 1170075 h 5190747"/>
                <a:gd name="connsiteX203" fmla="*/ 4233599 w 5079154"/>
                <a:gd name="connsiteY203" fmla="*/ 1123403 h 5190747"/>
                <a:gd name="connsiteX204" fmla="*/ 4202262 w 5079154"/>
                <a:gd name="connsiteY204" fmla="*/ 1076825 h 5190747"/>
                <a:gd name="connsiteX205" fmla="*/ 4169115 w 5079154"/>
                <a:gd name="connsiteY205" fmla="*/ 1031582 h 5190747"/>
                <a:gd name="connsiteX206" fmla="*/ 4152541 w 5079154"/>
                <a:gd name="connsiteY206" fmla="*/ 1008912 h 5190747"/>
                <a:gd name="connsiteX207" fmla="*/ 4144254 w 5079154"/>
                <a:gd name="connsiteY207" fmla="*/ 997577 h 5190747"/>
                <a:gd name="connsiteX208" fmla="*/ 4135396 w 5079154"/>
                <a:gd name="connsiteY208" fmla="*/ 986719 h 5190747"/>
                <a:gd name="connsiteX209" fmla="*/ 4099963 w 5079154"/>
                <a:gd name="connsiteY209" fmla="*/ 943190 h 5190747"/>
                <a:gd name="connsiteX210" fmla="*/ 3779256 w 5079154"/>
                <a:gd name="connsiteY210" fmla="*/ 627721 h 5190747"/>
                <a:gd name="connsiteX211" fmla="*/ 3593519 w 5079154"/>
                <a:gd name="connsiteY211" fmla="*/ 497705 h 5190747"/>
                <a:gd name="connsiteX212" fmla="*/ 3392827 w 5079154"/>
                <a:gd name="connsiteY212" fmla="*/ 389882 h 5190747"/>
                <a:gd name="connsiteX213" fmla="*/ 2957534 w 5079154"/>
                <a:gd name="connsiteY213" fmla="*/ 245102 h 5190747"/>
                <a:gd name="connsiteX214" fmla="*/ 2901051 w 5079154"/>
                <a:gd name="connsiteY214" fmla="*/ 232910 h 5190747"/>
                <a:gd name="connsiteX215" fmla="*/ 2843901 w 5079154"/>
                <a:gd name="connsiteY215" fmla="*/ 223861 h 5190747"/>
                <a:gd name="connsiteX216" fmla="*/ 2729030 w 5079154"/>
                <a:gd name="connsiteY216" fmla="*/ 208240 h 5190747"/>
                <a:gd name="connsiteX217" fmla="*/ 2671213 w 5079154"/>
                <a:gd name="connsiteY217" fmla="*/ 202716 h 5190747"/>
                <a:gd name="connsiteX218" fmla="*/ 2613206 w 5079154"/>
                <a:gd name="connsiteY218" fmla="*/ 198430 h 5190747"/>
                <a:gd name="connsiteX219" fmla="*/ 2496620 w 5079154"/>
                <a:gd name="connsiteY219" fmla="*/ 193572 h 5190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</a:cxnLst>
              <a:rect l="l" t="t" r="r" b="b"/>
              <a:pathLst>
                <a:path w="5079154" h="5190747">
                  <a:moveTo>
                    <a:pt x="2498620" y="24"/>
                  </a:moveTo>
                  <a:cubicBezTo>
                    <a:pt x="2829900" y="881"/>
                    <a:pt x="3167084" y="51649"/>
                    <a:pt x="3484267" y="172045"/>
                  </a:cubicBezTo>
                  <a:lnTo>
                    <a:pt x="3543417" y="195382"/>
                  </a:lnTo>
                  <a:lnTo>
                    <a:pt x="3573040" y="207002"/>
                  </a:lnTo>
                  <a:cubicBezTo>
                    <a:pt x="3582756" y="211193"/>
                    <a:pt x="3592376" y="215670"/>
                    <a:pt x="3602091" y="220051"/>
                  </a:cubicBezTo>
                  <a:lnTo>
                    <a:pt x="3660099" y="246531"/>
                  </a:lnTo>
                  <a:lnTo>
                    <a:pt x="3689150" y="259771"/>
                  </a:lnTo>
                  <a:cubicBezTo>
                    <a:pt x="3698770" y="264343"/>
                    <a:pt x="3708009" y="269486"/>
                    <a:pt x="3717534" y="274439"/>
                  </a:cubicBezTo>
                  <a:lnTo>
                    <a:pt x="3774303" y="303871"/>
                  </a:lnTo>
                  <a:lnTo>
                    <a:pt x="3802688" y="318635"/>
                  </a:lnTo>
                  <a:cubicBezTo>
                    <a:pt x="3812022" y="323779"/>
                    <a:pt x="3821071" y="329398"/>
                    <a:pt x="3830310" y="334732"/>
                  </a:cubicBezTo>
                  <a:lnTo>
                    <a:pt x="3885555" y="367308"/>
                  </a:lnTo>
                  <a:lnTo>
                    <a:pt x="3913178" y="383691"/>
                  </a:lnTo>
                  <a:lnTo>
                    <a:pt x="3939943" y="401312"/>
                  </a:lnTo>
                  <a:cubicBezTo>
                    <a:pt x="4083580" y="494371"/>
                    <a:pt x="4218168" y="602957"/>
                    <a:pt x="4339612" y="724972"/>
                  </a:cubicBezTo>
                  <a:cubicBezTo>
                    <a:pt x="4460675" y="847368"/>
                    <a:pt x="4570117" y="982051"/>
                    <a:pt x="4664034" y="1126832"/>
                  </a:cubicBezTo>
                  <a:cubicBezTo>
                    <a:pt x="4758331" y="1271421"/>
                    <a:pt x="4837674" y="1425631"/>
                    <a:pt x="4902539" y="1585460"/>
                  </a:cubicBezTo>
                  <a:cubicBezTo>
                    <a:pt x="4966357" y="1745576"/>
                    <a:pt x="5019316" y="1910930"/>
                    <a:pt x="5047891" y="2081046"/>
                  </a:cubicBezTo>
                  <a:cubicBezTo>
                    <a:pt x="5062369" y="2166009"/>
                    <a:pt x="5070847" y="2251829"/>
                    <a:pt x="5075228" y="2337554"/>
                  </a:cubicBezTo>
                  <a:cubicBezTo>
                    <a:pt x="5076942" y="2358986"/>
                    <a:pt x="5077228" y="2380417"/>
                    <a:pt x="5077609" y="2401943"/>
                  </a:cubicBezTo>
                  <a:lnTo>
                    <a:pt x="5078847" y="2466237"/>
                  </a:lnTo>
                  <a:cubicBezTo>
                    <a:pt x="5079609" y="2487668"/>
                    <a:pt x="5078752" y="2509099"/>
                    <a:pt x="5078466" y="2530531"/>
                  </a:cubicBezTo>
                  <a:lnTo>
                    <a:pt x="5076942" y="2594729"/>
                  </a:lnTo>
                  <a:cubicBezTo>
                    <a:pt x="5071037" y="2765894"/>
                    <a:pt x="5038557" y="2934962"/>
                    <a:pt x="4999028" y="3099269"/>
                  </a:cubicBezTo>
                  <a:cubicBezTo>
                    <a:pt x="4988550" y="3140321"/>
                    <a:pt x="4978359" y="3181279"/>
                    <a:pt x="4968738" y="3222141"/>
                  </a:cubicBezTo>
                  <a:lnTo>
                    <a:pt x="4952451" y="3283101"/>
                  </a:lnTo>
                  <a:lnTo>
                    <a:pt x="4936925" y="3344156"/>
                  </a:lnTo>
                  <a:lnTo>
                    <a:pt x="4919875" y="3404831"/>
                  </a:lnTo>
                  <a:cubicBezTo>
                    <a:pt x="4914256" y="3425024"/>
                    <a:pt x="4909207" y="3445407"/>
                    <a:pt x="4903016" y="3465410"/>
                  </a:cubicBezTo>
                  <a:cubicBezTo>
                    <a:pt x="4890252" y="3505415"/>
                    <a:pt x="4878537" y="3545705"/>
                    <a:pt x="4865297" y="3585520"/>
                  </a:cubicBezTo>
                  <a:cubicBezTo>
                    <a:pt x="4811957" y="3744682"/>
                    <a:pt x="4749378" y="3901655"/>
                    <a:pt x="4671177" y="4052340"/>
                  </a:cubicBezTo>
                  <a:cubicBezTo>
                    <a:pt x="4593073" y="4202835"/>
                    <a:pt x="4498870" y="4346948"/>
                    <a:pt x="4386094" y="4476393"/>
                  </a:cubicBezTo>
                  <a:cubicBezTo>
                    <a:pt x="4371997" y="4492490"/>
                    <a:pt x="4358091" y="4508969"/>
                    <a:pt x="4343708" y="4524875"/>
                  </a:cubicBezTo>
                  <a:lnTo>
                    <a:pt x="4298655" y="4570976"/>
                  </a:lnTo>
                  <a:cubicBezTo>
                    <a:pt x="4283605" y="4586312"/>
                    <a:pt x="4268651" y="4601742"/>
                    <a:pt x="4252935" y="4616411"/>
                  </a:cubicBezTo>
                  <a:cubicBezTo>
                    <a:pt x="4237028" y="4630793"/>
                    <a:pt x="4221026" y="4645176"/>
                    <a:pt x="4204738" y="4659273"/>
                  </a:cubicBezTo>
                  <a:lnTo>
                    <a:pt x="4180354" y="4680419"/>
                  </a:lnTo>
                  <a:cubicBezTo>
                    <a:pt x="4172163" y="4687372"/>
                    <a:pt x="4164257" y="4694706"/>
                    <a:pt x="4155494" y="4700898"/>
                  </a:cubicBezTo>
                  <a:lnTo>
                    <a:pt x="4103964" y="4739664"/>
                  </a:lnTo>
                  <a:lnTo>
                    <a:pt x="4078151" y="4759000"/>
                  </a:lnTo>
                  <a:cubicBezTo>
                    <a:pt x="4069578" y="4765477"/>
                    <a:pt x="4060910" y="4771764"/>
                    <a:pt x="4051766" y="4777479"/>
                  </a:cubicBezTo>
                  <a:lnTo>
                    <a:pt x="3997950" y="4812816"/>
                  </a:lnTo>
                  <a:lnTo>
                    <a:pt x="3970994" y="4830342"/>
                  </a:lnTo>
                  <a:lnTo>
                    <a:pt x="3957469" y="4839010"/>
                  </a:lnTo>
                  <a:lnTo>
                    <a:pt x="3943563" y="4847011"/>
                  </a:lnTo>
                  <a:lnTo>
                    <a:pt x="3887746" y="4878824"/>
                  </a:lnTo>
                  <a:lnTo>
                    <a:pt x="3859742" y="4894541"/>
                  </a:lnTo>
                  <a:lnTo>
                    <a:pt x="3845741" y="4902351"/>
                  </a:lnTo>
                  <a:lnTo>
                    <a:pt x="3831358" y="4909400"/>
                  </a:lnTo>
                  <a:lnTo>
                    <a:pt x="3773827" y="4937498"/>
                  </a:lnTo>
                  <a:lnTo>
                    <a:pt x="3745157" y="4951500"/>
                  </a:lnTo>
                  <a:cubicBezTo>
                    <a:pt x="3735632" y="4956263"/>
                    <a:pt x="3726012" y="4960835"/>
                    <a:pt x="3716106" y="4964835"/>
                  </a:cubicBezTo>
                  <a:lnTo>
                    <a:pt x="3657146" y="4989314"/>
                  </a:lnTo>
                  <a:cubicBezTo>
                    <a:pt x="3637429" y="4997220"/>
                    <a:pt x="3618093" y="5005983"/>
                    <a:pt x="3598091" y="5013032"/>
                  </a:cubicBezTo>
                  <a:lnTo>
                    <a:pt x="3538083" y="5033986"/>
                  </a:lnTo>
                  <a:cubicBezTo>
                    <a:pt x="3518081" y="5040845"/>
                    <a:pt x="3498174" y="5047989"/>
                    <a:pt x="3478171" y="5054656"/>
                  </a:cubicBezTo>
                  <a:lnTo>
                    <a:pt x="3417306" y="5072086"/>
                  </a:lnTo>
                  <a:lnTo>
                    <a:pt x="3356632" y="5089422"/>
                  </a:lnTo>
                  <a:cubicBezTo>
                    <a:pt x="3336344" y="5094756"/>
                    <a:pt x="3315770" y="5099138"/>
                    <a:pt x="3295386" y="5103996"/>
                  </a:cubicBezTo>
                  <a:cubicBezTo>
                    <a:pt x="3254524" y="5113330"/>
                    <a:pt x="3213948" y="5123712"/>
                    <a:pt x="3172514" y="5129999"/>
                  </a:cubicBezTo>
                  <a:lnTo>
                    <a:pt x="3110887" y="5141143"/>
                  </a:lnTo>
                  <a:lnTo>
                    <a:pt x="3080121" y="5146667"/>
                  </a:lnTo>
                  <a:cubicBezTo>
                    <a:pt x="3069834" y="5148286"/>
                    <a:pt x="3059547" y="5149525"/>
                    <a:pt x="3049165" y="5150954"/>
                  </a:cubicBezTo>
                  <a:cubicBezTo>
                    <a:pt x="2884859" y="5176481"/>
                    <a:pt x="2718838" y="5186958"/>
                    <a:pt x="2555008" y="5189435"/>
                  </a:cubicBezTo>
                  <a:cubicBezTo>
                    <a:pt x="2514050" y="5190197"/>
                    <a:pt x="2473093" y="5191244"/>
                    <a:pt x="2431945" y="5190483"/>
                  </a:cubicBezTo>
                  <a:lnTo>
                    <a:pt x="2370318" y="5190387"/>
                  </a:lnTo>
                  <a:cubicBezTo>
                    <a:pt x="2349744" y="5190292"/>
                    <a:pt x="2329266" y="5190577"/>
                    <a:pt x="2308501" y="5189244"/>
                  </a:cubicBezTo>
                  <a:lnTo>
                    <a:pt x="2184200" y="5183434"/>
                  </a:lnTo>
                  <a:lnTo>
                    <a:pt x="2059994" y="5172099"/>
                  </a:lnTo>
                  <a:cubicBezTo>
                    <a:pt x="1894544" y="5153335"/>
                    <a:pt x="1729095" y="5121236"/>
                    <a:pt x="1568027" y="5069134"/>
                  </a:cubicBezTo>
                  <a:lnTo>
                    <a:pt x="1537738" y="5059704"/>
                  </a:lnTo>
                  <a:cubicBezTo>
                    <a:pt x="1527546" y="5056751"/>
                    <a:pt x="1517831" y="5052465"/>
                    <a:pt x="1507829" y="5048941"/>
                  </a:cubicBezTo>
                  <a:lnTo>
                    <a:pt x="1448298" y="5026557"/>
                  </a:lnTo>
                  <a:lnTo>
                    <a:pt x="1418485" y="5015318"/>
                  </a:lnTo>
                  <a:cubicBezTo>
                    <a:pt x="1408484" y="5011698"/>
                    <a:pt x="1398959" y="5006840"/>
                    <a:pt x="1389243" y="5002649"/>
                  </a:cubicBezTo>
                  <a:lnTo>
                    <a:pt x="1331045" y="4976360"/>
                  </a:lnTo>
                  <a:cubicBezTo>
                    <a:pt x="1253702" y="4940737"/>
                    <a:pt x="1178645" y="4899494"/>
                    <a:pt x="1106446" y="4853583"/>
                  </a:cubicBezTo>
                  <a:cubicBezTo>
                    <a:pt x="962047" y="4761667"/>
                    <a:pt x="829268" y="4650796"/>
                    <a:pt x="710777" y="4526495"/>
                  </a:cubicBezTo>
                  <a:cubicBezTo>
                    <a:pt x="592667" y="4401813"/>
                    <a:pt x="488940" y="4263795"/>
                    <a:pt x="400834" y="4116824"/>
                  </a:cubicBezTo>
                  <a:cubicBezTo>
                    <a:pt x="312728" y="3969758"/>
                    <a:pt x="239671" y="3814215"/>
                    <a:pt x="181092" y="3653719"/>
                  </a:cubicBezTo>
                  <a:cubicBezTo>
                    <a:pt x="122418" y="3493223"/>
                    <a:pt x="78127" y="3327773"/>
                    <a:pt x="47361" y="3159943"/>
                  </a:cubicBezTo>
                  <a:cubicBezTo>
                    <a:pt x="43646" y="3138988"/>
                    <a:pt x="39265" y="3118033"/>
                    <a:pt x="36026" y="3096887"/>
                  </a:cubicBezTo>
                  <a:lnTo>
                    <a:pt x="26882" y="3033546"/>
                  </a:lnTo>
                  <a:cubicBezTo>
                    <a:pt x="24120" y="3012400"/>
                    <a:pt x="20596" y="2991350"/>
                    <a:pt x="18596" y="2970110"/>
                  </a:cubicBezTo>
                  <a:lnTo>
                    <a:pt x="12214" y="2906482"/>
                  </a:lnTo>
                  <a:cubicBezTo>
                    <a:pt x="7261" y="2864096"/>
                    <a:pt x="5737" y="2821424"/>
                    <a:pt x="3451" y="2778848"/>
                  </a:cubicBezTo>
                  <a:cubicBezTo>
                    <a:pt x="689" y="2736271"/>
                    <a:pt x="308" y="2693599"/>
                    <a:pt x="22" y="2650927"/>
                  </a:cubicBezTo>
                  <a:cubicBezTo>
                    <a:pt x="-645" y="2480334"/>
                    <a:pt x="13928" y="2309837"/>
                    <a:pt x="42313" y="2141625"/>
                  </a:cubicBezTo>
                  <a:cubicBezTo>
                    <a:pt x="70507" y="1973414"/>
                    <a:pt x="111369" y="1807202"/>
                    <a:pt x="165662" y="1644896"/>
                  </a:cubicBezTo>
                  <a:cubicBezTo>
                    <a:pt x="219954" y="1482685"/>
                    <a:pt x="287963" y="1324666"/>
                    <a:pt x="370259" y="1173504"/>
                  </a:cubicBezTo>
                  <a:cubicBezTo>
                    <a:pt x="452459" y="1022438"/>
                    <a:pt x="549519" y="878515"/>
                    <a:pt x="661247" y="746022"/>
                  </a:cubicBezTo>
                  <a:lnTo>
                    <a:pt x="704015" y="696968"/>
                  </a:lnTo>
                  <a:cubicBezTo>
                    <a:pt x="718302" y="680680"/>
                    <a:pt x="732113" y="664012"/>
                    <a:pt x="747353" y="648486"/>
                  </a:cubicBezTo>
                  <a:lnTo>
                    <a:pt x="792121" y="601147"/>
                  </a:lnTo>
                  <a:lnTo>
                    <a:pt x="814505" y="577429"/>
                  </a:lnTo>
                  <a:cubicBezTo>
                    <a:pt x="822125" y="569619"/>
                    <a:pt x="830221" y="562380"/>
                    <a:pt x="838031" y="554855"/>
                  </a:cubicBezTo>
                  <a:cubicBezTo>
                    <a:pt x="853843" y="539901"/>
                    <a:pt x="869845" y="525137"/>
                    <a:pt x="885942" y="510469"/>
                  </a:cubicBezTo>
                  <a:cubicBezTo>
                    <a:pt x="894038" y="503230"/>
                    <a:pt x="902039" y="495800"/>
                    <a:pt x="910326" y="488752"/>
                  </a:cubicBezTo>
                  <a:lnTo>
                    <a:pt x="935948" y="468368"/>
                  </a:lnTo>
                  <a:cubicBezTo>
                    <a:pt x="970334" y="441508"/>
                    <a:pt x="1004147" y="414171"/>
                    <a:pt x="1040533" y="390073"/>
                  </a:cubicBezTo>
                  <a:cubicBezTo>
                    <a:pt x="1183313" y="290155"/>
                    <a:pt x="1339713" y="210907"/>
                    <a:pt x="1501638" y="152614"/>
                  </a:cubicBezTo>
                  <a:cubicBezTo>
                    <a:pt x="1663658" y="93940"/>
                    <a:pt x="1830822" y="56602"/>
                    <a:pt x="1997700" y="32599"/>
                  </a:cubicBezTo>
                  <a:cubicBezTo>
                    <a:pt x="2164864" y="9073"/>
                    <a:pt x="2332599" y="-548"/>
                    <a:pt x="2498620" y="24"/>
                  </a:cubicBezTo>
                  <a:close/>
                  <a:moveTo>
                    <a:pt x="2496620" y="193572"/>
                  </a:moveTo>
                  <a:cubicBezTo>
                    <a:pt x="2340886" y="190714"/>
                    <a:pt x="2186486" y="205859"/>
                    <a:pt x="2037229" y="241483"/>
                  </a:cubicBezTo>
                  <a:cubicBezTo>
                    <a:pt x="1887972" y="276820"/>
                    <a:pt x="1745383" y="333494"/>
                    <a:pt x="1613081" y="404646"/>
                  </a:cubicBezTo>
                  <a:cubicBezTo>
                    <a:pt x="1480683" y="475893"/>
                    <a:pt x="1358477" y="561904"/>
                    <a:pt x="1245892" y="657725"/>
                  </a:cubicBezTo>
                  <a:cubicBezTo>
                    <a:pt x="1216841" y="680490"/>
                    <a:pt x="1190837" y="707160"/>
                    <a:pt x="1163310" y="731639"/>
                  </a:cubicBezTo>
                  <a:lnTo>
                    <a:pt x="1142831" y="750118"/>
                  </a:lnTo>
                  <a:cubicBezTo>
                    <a:pt x="1136069" y="756404"/>
                    <a:pt x="1129687" y="763072"/>
                    <a:pt x="1123019" y="769453"/>
                  </a:cubicBezTo>
                  <a:cubicBezTo>
                    <a:pt x="1109780" y="782312"/>
                    <a:pt x="1096540" y="795171"/>
                    <a:pt x="1083014" y="807744"/>
                  </a:cubicBezTo>
                  <a:cubicBezTo>
                    <a:pt x="1076347" y="814126"/>
                    <a:pt x="1069394" y="820222"/>
                    <a:pt x="1062917" y="826794"/>
                  </a:cubicBezTo>
                  <a:lnTo>
                    <a:pt x="1043676" y="846701"/>
                  </a:lnTo>
                  <a:lnTo>
                    <a:pt x="1005100" y="886516"/>
                  </a:lnTo>
                  <a:cubicBezTo>
                    <a:pt x="991860" y="899470"/>
                    <a:pt x="980240" y="913948"/>
                    <a:pt x="968143" y="927949"/>
                  </a:cubicBezTo>
                  <a:lnTo>
                    <a:pt x="932138" y="970336"/>
                  </a:lnTo>
                  <a:cubicBezTo>
                    <a:pt x="744020" y="1200269"/>
                    <a:pt x="605526" y="1472113"/>
                    <a:pt x="514467" y="1759006"/>
                  </a:cubicBezTo>
                  <a:cubicBezTo>
                    <a:pt x="468842" y="1902547"/>
                    <a:pt x="435219" y="2050376"/>
                    <a:pt x="413693" y="2199918"/>
                  </a:cubicBezTo>
                  <a:cubicBezTo>
                    <a:pt x="392261" y="2349556"/>
                    <a:pt x="381689" y="2500622"/>
                    <a:pt x="380546" y="2651689"/>
                  </a:cubicBezTo>
                  <a:lnTo>
                    <a:pt x="380260" y="2708363"/>
                  </a:lnTo>
                  <a:cubicBezTo>
                    <a:pt x="379688" y="2727317"/>
                    <a:pt x="381117" y="2746082"/>
                    <a:pt x="381403" y="2765036"/>
                  </a:cubicBezTo>
                  <a:lnTo>
                    <a:pt x="383117" y="2821710"/>
                  </a:lnTo>
                  <a:cubicBezTo>
                    <a:pt x="383213" y="2831140"/>
                    <a:pt x="383879" y="2840570"/>
                    <a:pt x="384546" y="2849999"/>
                  </a:cubicBezTo>
                  <a:lnTo>
                    <a:pt x="386261" y="2878289"/>
                  </a:lnTo>
                  <a:lnTo>
                    <a:pt x="389499" y="2934867"/>
                  </a:lnTo>
                  <a:cubicBezTo>
                    <a:pt x="390452" y="2953727"/>
                    <a:pt x="392928" y="2972491"/>
                    <a:pt x="394547" y="2991255"/>
                  </a:cubicBezTo>
                  <a:lnTo>
                    <a:pt x="399691" y="3047738"/>
                  </a:lnTo>
                  <a:cubicBezTo>
                    <a:pt x="401501" y="3066598"/>
                    <a:pt x="404358" y="3085172"/>
                    <a:pt x="406644" y="3103936"/>
                  </a:cubicBezTo>
                  <a:cubicBezTo>
                    <a:pt x="425599" y="3253859"/>
                    <a:pt x="456650" y="3402354"/>
                    <a:pt x="500370" y="3546753"/>
                  </a:cubicBezTo>
                  <a:cubicBezTo>
                    <a:pt x="544090" y="3691152"/>
                    <a:pt x="600668" y="3831550"/>
                    <a:pt x="670677" y="3964710"/>
                  </a:cubicBezTo>
                  <a:cubicBezTo>
                    <a:pt x="740591" y="4097870"/>
                    <a:pt x="823458" y="4224171"/>
                    <a:pt x="920042" y="4339233"/>
                  </a:cubicBezTo>
                  <a:cubicBezTo>
                    <a:pt x="1016720" y="4454105"/>
                    <a:pt x="1127115" y="4557356"/>
                    <a:pt x="1248464" y="4646700"/>
                  </a:cubicBezTo>
                  <a:lnTo>
                    <a:pt x="1294374" y="4679657"/>
                  </a:lnTo>
                  <a:lnTo>
                    <a:pt x="1317329" y="4696230"/>
                  </a:lnTo>
                  <a:lnTo>
                    <a:pt x="1341237" y="4711375"/>
                  </a:lnTo>
                  <a:lnTo>
                    <a:pt x="1388957" y="4742046"/>
                  </a:lnTo>
                  <a:cubicBezTo>
                    <a:pt x="1396958" y="4747094"/>
                    <a:pt x="1404769" y="4752523"/>
                    <a:pt x="1412960" y="4757190"/>
                  </a:cubicBezTo>
                  <a:lnTo>
                    <a:pt x="1437725" y="4771097"/>
                  </a:lnTo>
                  <a:lnTo>
                    <a:pt x="1487351" y="4798910"/>
                  </a:lnTo>
                  <a:cubicBezTo>
                    <a:pt x="1495733" y="4803387"/>
                    <a:pt x="1503734" y="4808625"/>
                    <a:pt x="1512402" y="4812626"/>
                  </a:cubicBezTo>
                  <a:lnTo>
                    <a:pt x="1538024" y="4825199"/>
                  </a:lnTo>
                  <a:lnTo>
                    <a:pt x="1589364" y="4850345"/>
                  </a:lnTo>
                  <a:cubicBezTo>
                    <a:pt x="1598031" y="4854345"/>
                    <a:pt x="1606318" y="4859108"/>
                    <a:pt x="1615176" y="4862632"/>
                  </a:cubicBezTo>
                  <a:lnTo>
                    <a:pt x="1641560" y="4873681"/>
                  </a:lnTo>
                  <a:cubicBezTo>
                    <a:pt x="1781864" y="4934355"/>
                    <a:pt x="1930549" y="4979218"/>
                    <a:pt x="2083616" y="5005602"/>
                  </a:cubicBezTo>
                  <a:lnTo>
                    <a:pt x="2199059" y="5021985"/>
                  </a:lnTo>
                  <a:cubicBezTo>
                    <a:pt x="2237825" y="5025604"/>
                    <a:pt x="2276688" y="5028176"/>
                    <a:pt x="2315645" y="5031224"/>
                  </a:cubicBezTo>
                  <a:cubicBezTo>
                    <a:pt x="2334981" y="5033225"/>
                    <a:pt x="2354697" y="5033034"/>
                    <a:pt x="2374414" y="5033415"/>
                  </a:cubicBezTo>
                  <a:lnTo>
                    <a:pt x="2433374" y="5034273"/>
                  </a:lnTo>
                  <a:cubicBezTo>
                    <a:pt x="2472617" y="5035129"/>
                    <a:pt x="2512146" y="5033892"/>
                    <a:pt x="2551579" y="5033130"/>
                  </a:cubicBezTo>
                  <a:cubicBezTo>
                    <a:pt x="2591013" y="5031891"/>
                    <a:pt x="2630637" y="5031701"/>
                    <a:pt x="2669499" y="5027700"/>
                  </a:cubicBezTo>
                  <a:lnTo>
                    <a:pt x="2727982" y="5022747"/>
                  </a:lnTo>
                  <a:lnTo>
                    <a:pt x="2757224" y="5020270"/>
                  </a:lnTo>
                  <a:lnTo>
                    <a:pt x="2771797" y="5018937"/>
                  </a:lnTo>
                  <a:lnTo>
                    <a:pt x="2786275" y="5016842"/>
                  </a:lnTo>
                  <a:lnTo>
                    <a:pt x="2902099" y="4999792"/>
                  </a:lnTo>
                  <a:cubicBezTo>
                    <a:pt x="2940485" y="4992839"/>
                    <a:pt x="2978394" y="4984076"/>
                    <a:pt x="3016494" y="4976170"/>
                  </a:cubicBezTo>
                  <a:cubicBezTo>
                    <a:pt x="3167942" y="4940737"/>
                    <a:pt x="3314246" y="4888540"/>
                    <a:pt x="3452263" y="4822627"/>
                  </a:cubicBezTo>
                  <a:lnTo>
                    <a:pt x="3503889" y="4797767"/>
                  </a:lnTo>
                  <a:cubicBezTo>
                    <a:pt x="3521033" y="4789385"/>
                    <a:pt x="3537416" y="4779479"/>
                    <a:pt x="3554085" y="4770430"/>
                  </a:cubicBezTo>
                  <a:lnTo>
                    <a:pt x="3603996" y="4742903"/>
                  </a:lnTo>
                  <a:cubicBezTo>
                    <a:pt x="3612474" y="4738616"/>
                    <a:pt x="3620475" y="4733568"/>
                    <a:pt x="3628475" y="4728425"/>
                  </a:cubicBezTo>
                  <a:lnTo>
                    <a:pt x="3652669" y="4713375"/>
                  </a:lnTo>
                  <a:lnTo>
                    <a:pt x="3700866" y="4683467"/>
                  </a:lnTo>
                  <a:lnTo>
                    <a:pt x="3712867" y="4675942"/>
                  </a:lnTo>
                  <a:lnTo>
                    <a:pt x="3724488" y="4667750"/>
                  </a:lnTo>
                  <a:lnTo>
                    <a:pt x="3747633" y="4651463"/>
                  </a:lnTo>
                  <a:lnTo>
                    <a:pt x="3794115" y="4619268"/>
                  </a:lnTo>
                  <a:lnTo>
                    <a:pt x="3805736" y="4611267"/>
                  </a:lnTo>
                  <a:lnTo>
                    <a:pt x="3816880" y="4602599"/>
                  </a:lnTo>
                  <a:lnTo>
                    <a:pt x="3839168" y="4585264"/>
                  </a:lnTo>
                  <a:lnTo>
                    <a:pt x="3883841" y="4550879"/>
                  </a:lnTo>
                  <a:cubicBezTo>
                    <a:pt x="3891366" y="4545354"/>
                    <a:pt x="3898509" y="4539163"/>
                    <a:pt x="3905558" y="4532972"/>
                  </a:cubicBezTo>
                  <a:lnTo>
                    <a:pt x="3926989" y="4514684"/>
                  </a:lnTo>
                  <a:lnTo>
                    <a:pt x="3969851" y="4478393"/>
                  </a:lnTo>
                  <a:cubicBezTo>
                    <a:pt x="3984234" y="4466392"/>
                    <a:pt x="3997379" y="4452962"/>
                    <a:pt x="4011381" y="4440579"/>
                  </a:cubicBezTo>
                  <a:cubicBezTo>
                    <a:pt x="4025192" y="4427911"/>
                    <a:pt x="4039193" y="4415529"/>
                    <a:pt x="4053291" y="4403146"/>
                  </a:cubicBezTo>
                  <a:cubicBezTo>
                    <a:pt x="4067102" y="4390573"/>
                    <a:pt x="4079960" y="4376857"/>
                    <a:pt x="4093581" y="4363998"/>
                  </a:cubicBezTo>
                  <a:lnTo>
                    <a:pt x="4134063" y="4324946"/>
                  </a:lnTo>
                  <a:lnTo>
                    <a:pt x="4172639" y="4283988"/>
                  </a:lnTo>
                  <a:cubicBezTo>
                    <a:pt x="4275223" y="4174546"/>
                    <a:pt x="4369425" y="4055579"/>
                    <a:pt x="4450483" y="3926610"/>
                  </a:cubicBezTo>
                  <a:cubicBezTo>
                    <a:pt x="4531541" y="3797832"/>
                    <a:pt x="4599359" y="3658957"/>
                    <a:pt x="4647746" y="3513035"/>
                  </a:cubicBezTo>
                  <a:cubicBezTo>
                    <a:pt x="4654604" y="3495032"/>
                    <a:pt x="4659176" y="3476268"/>
                    <a:pt x="4664796" y="3457980"/>
                  </a:cubicBezTo>
                  <a:lnTo>
                    <a:pt x="4681083" y="3402640"/>
                  </a:lnTo>
                  <a:cubicBezTo>
                    <a:pt x="4690704" y="3365397"/>
                    <a:pt x="4699181" y="3327869"/>
                    <a:pt x="4707753" y="3290340"/>
                  </a:cubicBezTo>
                  <a:cubicBezTo>
                    <a:pt x="4714802" y="3252431"/>
                    <a:pt x="4720517" y="3214331"/>
                    <a:pt x="4726041" y="3176326"/>
                  </a:cubicBezTo>
                  <a:cubicBezTo>
                    <a:pt x="4729566" y="3137845"/>
                    <a:pt x="4733090" y="3099554"/>
                    <a:pt x="4735090" y="3061169"/>
                  </a:cubicBezTo>
                  <a:cubicBezTo>
                    <a:pt x="4741281" y="2906959"/>
                    <a:pt x="4727280" y="2753702"/>
                    <a:pt x="4713659" y="2603302"/>
                  </a:cubicBezTo>
                  <a:lnTo>
                    <a:pt x="4707658" y="2546914"/>
                  </a:lnTo>
                  <a:cubicBezTo>
                    <a:pt x="4705658" y="2528149"/>
                    <a:pt x="4704134" y="2509385"/>
                    <a:pt x="4700991" y="2490716"/>
                  </a:cubicBezTo>
                  <a:lnTo>
                    <a:pt x="4692894" y="2434805"/>
                  </a:lnTo>
                  <a:cubicBezTo>
                    <a:pt x="4690227" y="2416136"/>
                    <a:pt x="4687656" y="2397562"/>
                    <a:pt x="4684036" y="2379083"/>
                  </a:cubicBezTo>
                  <a:lnTo>
                    <a:pt x="4673940" y="2323648"/>
                  </a:lnTo>
                  <a:lnTo>
                    <a:pt x="4669177" y="2295930"/>
                  </a:lnTo>
                  <a:cubicBezTo>
                    <a:pt x="4667463" y="2286691"/>
                    <a:pt x="4665272" y="2277547"/>
                    <a:pt x="4663367" y="2268403"/>
                  </a:cubicBezTo>
                  <a:cubicBezTo>
                    <a:pt x="4659366" y="2250115"/>
                    <a:pt x="4655747" y="2231732"/>
                    <a:pt x="4652127" y="2213348"/>
                  </a:cubicBezTo>
                  <a:lnTo>
                    <a:pt x="4646793" y="2185821"/>
                  </a:lnTo>
                  <a:lnTo>
                    <a:pt x="4640602" y="2158484"/>
                  </a:lnTo>
                  <a:cubicBezTo>
                    <a:pt x="4608979" y="2012561"/>
                    <a:pt x="4575737" y="1866829"/>
                    <a:pt x="4526969" y="1725668"/>
                  </a:cubicBezTo>
                  <a:cubicBezTo>
                    <a:pt x="4479344" y="1584222"/>
                    <a:pt x="4419813" y="1446776"/>
                    <a:pt x="4348947" y="1315426"/>
                  </a:cubicBezTo>
                  <a:lnTo>
                    <a:pt x="4322277" y="1266087"/>
                  </a:lnTo>
                  <a:lnTo>
                    <a:pt x="4293416" y="1218176"/>
                  </a:lnTo>
                  <a:cubicBezTo>
                    <a:pt x="4283796" y="1202174"/>
                    <a:pt x="4274557" y="1185887"/>
                    <a:pt x="4264555" y="1170075"/>
                  </a:cubicBezTo>
                  <a:lnTo>
                    <a:pt x="4233599" y="1123403"/>
                  </a:lnTo>
                  <a:cubicBezTo>
                    <a:pt x="4223121" y="1107972"/>
                    <a:pt x="4213406" y="1091875"/>
                    <a:pt x="4202262" y="1076825"/>
                  </a:cubicBezTo>
                  <a:lnTo>
                    <a:pt x="4169115" y="1031582"/>
                  </a:lnTo>
                  <a:lnTo>
                    <a:pt x="4152541" y="1008912"/>
                  </a:lnTo>
                  <a:lnTo>
                    <a:pt x="4144254" y="997577"/>
                  </a:lnTo>
                  <a:lnTo>
                    <a:pt x="4135396" y="986719"/>
                  </a:lnTo>
                  <a:lnTo>
                    <a:pt x="4099963" y="943190"/>
                  </a:lnTo>
                  <a:cubicBezTo>
                    <a:pt x="4004999" y="827461"/>
                    <a:pt x="3897938" y="720781"/>
                    <a:pt x="3779256" y="627721"/>
                  </a:cubicBezTo>
                  <a:cubicBezTo>
                    <a:pt x="3719916" y="581144"/>
                    <a:pt x="3657908" y="537710"/>
                    <a:pt x="3593519" y="497705"/>
                  </a:cubicBezTo>
                  <a:cubicBezTo>
                    <a:pt x="3528844" y="458367"/>
                    <a:pt x="3462074" y="421791"/>
                    <a:pt x="3392827" y="389882"/>
                  </a:cubicBezTo>
                  <a:cubicBezTo>
                    <a:pt x="3254715" y="325398"/>
                    <a:pt x="3108125" y="277487"/>
                    <a:pt x="2957534" y="245102"/>
                  </a:cubicBezTo>
                  <a:lnTo>
                    <a:pt x="2901051" y="232910"/>
                  </a:lnTo>
                  <a:cubicBezTo>
                    <a:pt x="2882097" y="229576"/>
                    <a:pt x="2862951" y="226909"/>
                    <a:pt x="2843901" y="223861"/>
                  </a:cubicBezTo>
                  <a:cubicBezTo>
                    <a:pt x="2805706" y="218146"/>
                    <a:pt x="2767701" y="211193"/>
                    <a:pt x="2729030" y="208240"/>
                  </a:cubicBezTo>
                  <a:lnTo>
                    <a:pt x="2671213" y="202716"/>
                  </a:lnTo>
                  <a:cubicBezTo>
                    <a:pt x="2651973" y="200906"/>
                    <a:pt x="2632732" y="198811"/>
                    <a:pt x="2613206" y="198430"/>
                  </a:cubicBezTo>
                  <a:lnTo>
                    <a:pt x="2496620" y="1935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49" name="Freeform: Shape 48">
              <a:extLst>
                <a:ext uri="{FF2B5EF4-FFF2-40B4-BE49-F238E27FC236}">
                  <a16:creationId xmlns:a16="http://schemas.microsoft.com/office/drawing/2014/main" id="{F00387E4-31F7-4BBB-A9C7-508D62215F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14665" y="738154"/>
              <a:ext cx="5366579" cy="5378461"/>
            </a:xfrm>
            <a:custGeom>
              <a:avLst/>
              <a:gdLst>
                <a:gd name="connsiteX0" fmla="*/ 2659998 w 5366579"/>
                <a:gd name="connsiteY0" fmla="*/ 1557 h 5378461"/>
                <a:gd name="connsiteX1" fmla="*/ 3683078 w 5366579"/>
                <a:gd name="connsiteY1" fmla="*/ 158815 h 5378461"/>
                <a:gd name="connsiteX2" fmla="*/ 3744609 w 5366579"/>
                <a:gd name="connsiteY2" fmla="*/ 181294 h 5378461"/>
                <a:gd name="connsiteX3" fmla="*/ 3775470 w 5366579"/>
                <a:gd name="connsiteY3" fmla="*/ 192438 h 5378461"/>
                <a:gd name="connsiteX4" fmla="*/ 3806141 w 5366579"/>
                <a:gd name="connsiteY4" fmla="*/ 204154 h 5378461"/>
                <a:gd name="connsiteX5" fmla="*/ 3927109 w 5366579"/>
                <a:gd name="connsiteY5" fmla="*/ 255874 h 5378461"/>
                <a:gd name="connsiteX6" fmla="*/ 4045695 w 5366579"/>
                <a:gd name="connsiteY6" fmla="*/ 313786 h 5378461"/>
                <a:gd name="connsiteX7" fmla="*/ 4161233 w 5366579"/>
                <a:gd name="connsiteY7" fmla="*/ 378461 h 5378461"/>
                <a:gd name="connsiteX8" fmla="*/ 4585095 w 5366579"/>
                <a:gd name="connsiteY8" fmla="*/ 700597 h 5378461"/>
                <a:gd name="connsiteX9" fmla="*/ 5176217 w 5366579"/>
                <a:gd name="connsiteY9" fmla="*/ 1590232 h 5378461"/>
                <a:gd name="connsiteX10" fmla="*/ 5366432 w 5366579"/>
                <a:gd name="connsiteY10" fmla="*/ 2641982 h 5378461"/>
                <a:gd name="connsiteX11" fmla="*/ 4594239 w 5366579"/>
                <a:gd name="connsiteY11" fmla="*/ 4567938 h 5378461"/>
                <a:gd name="connsiteX12" fmla="*/ 4193332 w 5366579"/>
                <a:gd name="connsiteY12" fmla="*/ 4906456 h 5378461"/>
                <a:gd name="connsiteX13" fmla="*/ 4166376 w 5366579"/>
                <a:gd name="connsiteY13" fmla="*/ 4925220 h 5378461"/>
                <a:gd name="connsiteX14" fmla="*/ 4138563 w 5366579"/>
                <a:gd name="connsiteY14" fmla="*/ 4942651 h 5378461"/>
                <a:gd name="connsiteX15" fmla="*/ 4082652 w 5366579"/>
                <a:gd name="connsiteY15" fmla="*/ 4977132 h 5378461"/>
                <a:gd name="connsiteX16" fmla="*/ 4054743 w 5366579"/>
                <a:gd name="connsiteY16" fmla="*/ 4994467 h 5378461"/>
                <a:gd name="connsiteX17" fmla="*/ 4026073 w 5366579"/>
                <a:gd name="connsiteY17" fmla="*/ 5010469 h 5378461"/>
                <a:gd name="connsiteX18" fmla="*/ 3968447 w 5366579"/>
                <a:gd name="connsiteY18" fmla="*/ 5042092 h 5378461"/>
                <a:gd name="connsiteX19" fmla="*/ 3939586 w 5366579"/>
                <a:gd name="connsiteY19" fmla="*/ 5057904 h 5378461"/>
                <a:gd name="connsiteX20" fmla="*/ 3910059 w 5366579"/>
                <a:gd name="connsiteY20" fmla="*/ 5072286 h 5378461"/>
                <a:gd name="connsiteX21" fmla="*/ 3850813 w 5366579"/>
                <a:gd name="connsiteY21" fmla="*/ 5100671 h 5378461"/>
                <a:gd name="connsiteX22" fmla="*/ 3730417 w 5366579"/>
                <a:gd name="connsiteY22" fmla="*/ 5153439 h 5378461"/>
                <a:gd name="connsiteX23" fmla="*/ 3227116 w 5366579"/>
                <a:gd name="connsiteY23" fmla="*/ 5305172 h 5378461"/>
                <a:gd name="connsiteX24" fmla="*/ 3162346 w 5366579"/>
                <a:gd name="connsiteY24" fmla="*/ 5317841 h 5378461"/>
                <a:gd name="connsiteX25" fmla="*/ 3097386 w 5366579"/>
                <a:gd name="connsiteY25" fmla="*/ 5329175 h 5378461"/>
                <a:gd name="connsiteX26" fmla="*/ 2966893 w 5366579"/>
                <a:gd name="connsiteY26" fmla="*/ 5348225 h 5378461"/>
                <a:gd name="connsiteX27" fmla="*/ 2835543 w 5366579"/>
                <a:gd name="connsiteY27" fmla="*/ 5360798 h 5378461"/>
                <a:gd name="connsiteX28" fmla="*/ 2802682 w 5366579"/>
                <a:gd name="connsiteY28" fmla="*/ 5363751 h 5378461"/>
                <a:gd name="connsiteX29" fmla="*/ 2770107 w 5366579"/>
                <a:gd name="connsiteY29" fmla="*/ 5365276 h 5378461"/>
                <a:gd name="connsiteX30" fmla="*/ 2704956 w 5366579"/>
                <a:gd name="connsiteY30" fmla="*/ 5368323 h 5378461"/>
                <a:gd name="connsiteX31" fmla="*/ 2574273 w 5366579"/>
                <a:gd name="connsiteY31" fmla="*/ 5374419 h 5378461"/>
                <a:gd name="connsiteX32" fmla="*/ 2442637 w 5366579"/>
                <a:gd name="connsiteY32" fmla="*/ 5378134 h 5378461"/>
                <a:gd name="connsiteX33" fmla="*/ 2376057 w 5366579"/>
                <a:gd name="connsiteY33" fmla="*/ 5377563 h 5378461"/>
                <a:gd name="connsiteX34" fmla="*/ 2309382 w 5366579"/>
                <a:gd name="connsiteY34" fmla="*/ 5375943 h 5378461"/>
                <a:gd name="connsiteX35" fmla="*/ 2175937 w 5366579"/>
                <a:gd name="connsiteY35" fmla="*/ 5367180 h 5378461"/>
                <a:gd name="connsiteX36" fmla="*/ 2042778 w 5366579"/>
                <a:gd name="connsiteY36" fmla="*/ 5350988 h 5378461"/>
                <a:gd name="connsiteX37" fmla="*/ 2009631 w 5366579"/>
                <a:gd name="connsiteY37" fmla="*/ 5345749 h 5378461"/>
                <a:gd name="connsiteX38" fmla="*/ 1976484 w 5366579"/>
                <a:gd name="connsiteY38" fmla="*/ 5339843 h 5378461"/>
                <a:gd name="connsiteX39" fmla="*/ 1910190 w 5366579"/>
                <a:gd name="connsiteY39" fmla="*/ 5327842 h 5378461"/>
                <a:gd name="connsiteX40" fmla="*/ 1844372 w 5366579"/>
                <a:gd name="connsiteY40" fmla="*/ 5312983 h 5378461"/>
                <a:gd name="connsiteX41" fmla="*/ 1778745 w 5366579"/>
                <a:gd name="connsiteY41" fmla="*/ 5296885 h 5378461"/>
                <a:gd name="connsiteX42" fmla="*/ 1745979 w 5366579"/>
                <a:gd name="connsiteY42" fmla="*/ 5288503 h 5378461"/>
                <a:gd name="connsiteX43" fmla="*/ 1713594 w 5366579"/>
                <a:gd name="connsiteY43" fmla="*/ 5278502 h 5378461"/>
                <a:gd name="connsiteX44" fmla="*/ 1648919 w 5366579"/>
                <a:gd name="connsiteY44" fmla="*/ 5258214 h 5378461"/>
                <a:gd name="connsiteX45" fmla="*/ 1616629 w 5366579"/>
                <a:gd name="connsiteY45" fmla="*/ 5247927 h 5378461"/>
                <a:gd name="connsiteX46" fmla="*/ 1584911 w 5366579"/>
                <a:gd name="connsiteY46" fmla="*/ 5235926 h 5378461"/>
                <a:gd name="connsiteX47" fmla="*/ 1521379 w 5366579"/>
                <a:gd name="connsiteY47" fmla="*/ 5211827 h 5378461"/>
                <a:gd name="connsiteX48" fmla="*/ 1489661 w 5366579"/>
                <a:gd name="connsiteY48" fmla="*/ 5199540 h 5378461"/>
                <a:gd name="connsiteX49" fmla="*/ 1458705 w 5366579"/>
                <a:gd name="connsiteY49" fmla="*/ 5185443 h 5378461"/>
                <a:gd name="connsiteX50" fmla="*/ 1396697 w 5366579"/>
                <a:gd name="connsiteY50" fmla="*/ 5157249 h 5378461"/>
                <a:gd name="connsiteX51" fmla="*/ 1365741 w 5366579"/>
                <a:gd name="connsiteY51" fmla="*/ 5142962 h 5378461"/>
                <a:gd name="connsiteX52" fmla="*/ 1335546 w 5366579"/>
                <a:gd name="connsiteY52" fmla="*/ 5127055 h 5378461"/>
                <a:gd name="connsiteX53" fmla="*/ 1275253 w 5366579"/>
                <a:gd name="connsiteY53" fmla="*/ 5095051 h 5378461"/>
                <a:gd name="connsiteX54" fmla="*/ 1245345 w 5366579"/>
                <a:gd name="connsiteY54" fmla="*/ 5078573 h 5378461"/>
                <a:gd name="connsiteX55" fmla="*/ 1216198 w 5366579"/>
                <a:gd name="connsiteY55" fmla="*/ 5060761 h 5378461"/>
                <a:gd name="connsiteX56" fmla="*/ 1158000 w 5366579"/>
                <a:gd name="connsiteY56" fmla="*/ 5024947 h 5378461"/>
                <a:gd name="connsiteX57" fmla="*/ 737567 w 5366579"/>
                <a:gd name="connsiteY57" fmla="*/ 4676713 h 5378461"/>
                <a:gd name="connsiteX58" fmla="*/ 409050 w 5366579"/>
                <a:gd name="connsiteY58" fmla="*/ 4241706 h 5378461"/>
                <a:gd name="connsiteX59" fmla="*/ 177973 w 5366579"/>
                <a:gd name="connsiteY59" fmla="*/ 3750121 h 5378461"/>
                <a:gd name="connsiteX60" fmla="*/ 42813 w 5366579"/>
                <a:gd name="connsiteY60" fmla="*/ 3226055 h 5378461"/>
                <a:gd name="connsiteX61" fmla="*/ 46 w 5366579"/>
                <a:gd name="connsiteY61" fmla="*/ 2687988 h 5378461"/>
                <a:gd name="connsiteX62" fmla="*/ 47862 w 5366579"/>
                <a:gd name="connsiteY62" fmla="*/ 2151064 h 5378461"/>
                <a:gd name="connsiteX63" fmla="*/ 184926 w 5366579"/>
                <a:gd name="connsiteY63" fmla="*/ 1629761 h 5378461"/>
                <a:gd name="connsiteX64" fmla="*/ 747949 w 5366579"/>
                <a:gd name="connsiteY64" fmla="*/ 718789 h 5378461"/>
                <a:gd name="connsiteX65" fmla="*/ 1161334 w 5366579"/>
                <a:gd name="connsiteY65" fmla="*/ 381128 h 5378461"/>
                <a:gd name="connsiteX66" fmla="*/ 1635393 w 5366579"/>
                <a:gd name="connsiteY66" fmla="*/ 149766 h 5378461"/>
                <a:gd name="connsiteX67" fmla="*/ 2659998 w 5366579"/>
                <a:gd name="connsiteY67" fmla="*/ 1557 h 5378461"/>
                <a:gd name="connsiteX68" fmla="*/ 2659712 w 5366579"/>
                <a:gd name="connsiteY68" fmla="*/ 30132 h 5378461"/>
                <a:gd name="connsiteX69" fmla="*/ 2149267 w 5366579"/>
                <a:gd name="connsiteY69" fmla="*/ 68708 h 5378461"/>
                <a:gd name="connsiteX70" fmla="*/ 2086402 w 5366579"/>
                <a:gd name="connsiteY70" fmla="*/ 80329 h 5378461"/>
                <a:gd name="connsiteX71" fmla="*/ 2024394 w 5366579"/>
                <a:gd name="connsiteY71" fmla="*/ 95664 h 5378461"/>
                <a:gd name="connsiteX72" fmla="*/ 1962577 w 5366579"/>
                <a:gd name="connsiteY72" fmla="*/ 111285 h 5378461"/>
                <a:gd name="connsiteX73" fmla="*/ 1901712 w 5366579"/>
                <a:gd name="connsiteY73" fmla="*/ 130144 h 5378461"/>
                <a:gd name="connsiteX74" fmla="*/ 1841038 w 5366579"/>
                <a:gd name="connsiteY74" fmla="*/ 149575 h 5378461"/>
                <a:gd name="connsiteX75" fmla="*/ 1825893 w 5366579"/>
                <a:gd name="connsiteY75" fmla="*/ 154528 h 5378461"/>
                <a:gd name="connsiteX76" fmla="*/ 1811034 w 5366579"/>
                <a:gd name="connsiteY76" fmla="*/ 160243 h 5378461"/>
                <a:gd name="connsiteX77" fmla="*/ 1781412 w 5366579"/>
                <a:gd name="connsiteY77" fmla="*/ 171864 h 5378461"/>
                <a:gd name="connsiteX78" fmla="*/ 1722357 w 5366579"/>
                <a:gd name="connsiteY78" fmla="*/ 195200 h 5378461"/>
                <a:gd name="connsiteX79" fmla="*/ 1707593 w 5366579"/>
                <a:gd name="connsiteY79" fmla="*/ 201010 h 5378461"/>
                <a:gd name="connsiteX80" fmla="*/ 1693210 w 5366579"/>
                <a:gd name="connsiteY80" fmla="*/ 207678 h 5378461"/>
                <a:gd name="connsiteX81" fmla="*/ 1664445 w 5366579"/>
                <a:gd name="connsiteY81" fmla="*/ 221108 h 5378461"/>
                <a:gd name="connsiteX82" fmla="*/ 1237629 w 5366579"/>
                <a:gd name="connsiteY82" fmla="*/ 486856 h 5378461"/>
                <a:gd name="connsiteX83" fmla="*/ 891396 w 5366579"/>
                <a:gd name="connsiteY83" fmla="*/ 843567 h 5378461"/>
                <a:gd name="connsiteX84" fmla="*/ 629839 w 5366579"/>
                <a:gd name="connsiteY84" fmla="*/ 1261715 h 5378461"/>
                <a:gd name="connsiteX85" fmla="*/ 576975 w 5366579"/>
                <a:gd name="connsiteY85" fmla="*/ 1372871 h 5378461"/>
                <a:gd name="connsiteX86" fmla="*/ 529160 w 5366579"/>
                <a:gd name="connsiteY86" fmla="*/ 1486219 h 5378461"/>
                <a:gd name="connsiteX87" fmla="*/ 485821 w 5366579"/>
                <a:gd name="connsiteY87" fmla="*/ 1601376 h 5378461"/>
                <a:gd name="connsiteX88" fmla="*/ 447531 w 5366579"/>
                <a:gd name="connsiteY88" fmla="*/ 1718248 h 5378461"/>
                <a:gd name="connsiteX89" fmla="*/ 339041 w 5366579"/>
                <a:gd name="connsiteY89" fmla="*/ 2197641 h 5378461"/>
                <a:gd name="connsiteX90" fmla="*/ 305608 w 5366579"/>
                <a:gd name="connsiteY90" fmla="*/ 2687988 h 5378461"/>
                <a:gd name="connsiteX91" fmla="*/ 460770 w 5366579"/>
                <a:gd name="connsiteY91" fmla="*/ 3652299 h 5378461"/>
                <a:gd name="connsiteX92" fmla="*/ 936163 w 5366579"/>
                <a:gd name="connsiteY92" fmla="*/ 4493738 h 5378461"/>
                <a:gd name="connsiteX93" fmla="*/ 1727024 w 5366579"/>
                <a:gd name="connsiteY93" fmla="*/ 5041997 h 5378461"/>
                <a:gd name="connsiteX94" fmla="*/ 1784364 w 5366579"/>
                <a:gd name="connsiteY94" fmla="*/ 5063523 h 5378461"/>
                <a:gd name="connsiteX95" fmla="*/ 1813035 w 5366579"/>
                <a:gd name="connsiteY95" fmla="*/ 5074477 h 5378461"/>
                <a:gd name="connsiteX96" fmla="*/ 1842181 w 5366579"/>
                <a:gd name="connsiteY96" fmla="*/ 5083907 h 5378461"/>
                <a:gd name="connsiteX97" fmla="*/ 1900760 w 5366579"/>
                <a:gd name="connsiteY97" fmla="*/ 5102290 h 5378461"/>
                <a:gd name="connsiteX98" fmla="*/ 1959815 w 5366579"/>
                <a:gd name="connsiteY98" fmla="*/ 5119625 h 5378461"/>
                <a:gd name="connsiteX99" fmla="*/ 2019537 w 5366579"/>
                <a:gd name="connsiteY99" fmla="*/ 5134866 h 5378461"/>
                <a:gd name="connsiteX100" fmla="*/ 2049445 w 5366579"/>
                <a:gd name="connsiteY100" fmla="*/ 5142581 h 5378461"/>
                <a:gd name="connsiteX101" fmla="*/ 2079544 w 5366579"/>
                <a:gd name="connsiteY101" fmla="*/ 5149629 h 5378461"/>
                <a:gd name="connsiteX102" fmla="*/ 2201178 w 5366579"/>
                <a:gd name="connsiteY102" fmla="*/ 5173442 h 5378461"/>
                <a:gd name="connsiteX103" fmla="*/ 2324337 w 5366579"/>
                <a:gd name="connsiteY103" fmla="*/ 5190587 h 5378461"/>
                <a:gd name="connsiteX104" fmla="*/ 2386344 w 5366579"/>
                <a:gd name="connsiteY104" fmla="*/ 5196873 h 5378461"/>
                <a:gd name="connsiteX105" fmla="*/ 2448638 w 5366579"/>
                <a:gd name="connsiteY105" fmla="*/ 5202207 h 5378461"/>
                <a:gd name="connsiteX106" fmla="*/ 2574844 w 5366579"/>
                <a:gd name="connsiteY106" fmla="*/ 5208303 h 5378461"/>
                <a:gd name="connsiteX107" fmla="*/ 2702003 w 5366579"/>
                <a:gd name="connsiteY107" fmla="*/ 5212209 h 5378461"/>
                <a:gd name="connsiteX108" fmla="*/ 2765725 w 5366579"/>
                <a:gd name="connsiteY108" fmla="*/ 5213828 h 5378461"/>
                <a:gd name="connsiteX109" fmla="*/ 2797634 w 5366579"/>
                <a:gd name="connsiteY109" fmla="*/ 5214685 h 5378461"/>
                <a:gd name="connsiteX110" fmla="*/ 2829162 w 5366579"/>
                <a:gd name="connsiteY110" fmla="*/ 5214113 h 5378461"/>
                <a:gd name="connsiteX111" fmla="*/ 2955273 w 5366579"/>
                <a:gd name="connsiteY111" fmla="*/ 5211256 h 5378461"/>
                <a:gd name="connsiteX112" fmla="*/ 3081098 w 5366579"/>
                <a:gd name="connsiteY112" fmla="*/ 5201922 h 5378461"/>
                <a:gd name="connsiteX113" fmla="*/ 3143772 w 5366579"/>
                <a:gd name="connsiteY113" fmla="*/ 5194968 h 5378461"/>
                <a:gd name="connsiteX114" fmla="*/ 3206352 w 5366579"/>
                <a:gd name="connsiteY114" fmla="*/ 5186777 h 5378461"/>
                <a:gd name="connsiteX115" fmla="*/ 3330843 w 5366579"/>
                <a:gd name="connsiteY115" fmla="*/ 5165727 h 5378461"/>
                <a:gd name="connsiteX116" fmla="*/ 3392851 w 5366579"/>
                <a:gd name="connsiteY116" fmla="*/ 5153725 h 5378461"/>
                <a:gd name="connsiteX117" fmla="*/ 3454097 w 5366579"/>
                <a:gd name="connsiteY117" fmla="*/ 5138580 h 5378461"/>
                <a:gd name="connsiteX118" fmla="*/ 3515343 w 5366579"/>
                <a:gd name="connsiteY118" fmla="*/ 5123150 h 5378461"/>
                <a:gd name="connsiteX119" fmla="*/ 3575731 w 5366579"/>
                <a:gd name="connsiteY119" fmla="*/ 5104766 h 5378461"/>
                <a:gd name="connsiteX120" fmla="*/ 3636120 w 5366579"/>
                <a:gd name="connsiteY120" fmla="*/ 5086002 h 5378461"/>
                <a:gd name="connsiteX121" fmla="*/ 3651169 w 5366579"/>
                <a:gd name="connsiteY121" fmla="*/ 5081240 h 5378461"/>
                <a:gd name="connsiteX122" fmla="*/ 3665933 w 5366579"/>
                <a:gd name="connsiteY122" fmla="*/ 5075620 h 5378461"/>
                <a:gd name="connsiteX123" fmla="*/ 3695460 w 5366579"/>
                <a:gd name="connsiteY123" fmla="*/ 5064380 h 5378461"/>
                <a:gd name="connsiteX124" fmla="*/ 4526898 w 5366579"/>
                <a:gd name="connsiteY124" fmla="*/ 4505644 h 5378461"/>
                <a:gd name="connsiteX125" fmla="*/ 4569094 w 5366579"/>
                <a:gd name="connsiteY125" fmla="*/ 4458590 h 5378461"/>
                <a:gd name="connsiteX126" fmla="*/ 4608813 w 5366579"/>
                <a:gd name="connsiteY126" fmla="*/ 4409441 h 5378461"/>
                <a:gd name="connsiteX127" fmla="*/ 4648056 w 5366579"/>
                <a:gd name="connsiteY127" fmla="*/ 4360007 h 5378461"/>
                <a:gd name="connsiteX128" fmla="*/ 4684822 w 5366579"/>
                <a:gd name="connsiteY128" fmla="*/ 4308667 h 5378461"/>
                <a:gd name="connsiteX129" fmla="*/ 4721017 w 5366579"/>
                <a:gd name="connsiteY129" fmla="*/ 4257041 h 5378461"/>
                <a:gd name="connsiteX130" fmla="*/ 4754545 w 5366579"/>
                <a:gd name="connsiteY130" fmla="*/ 4203606 h 5378461"/>
                <a:gd name="connsiteX131" fmla="*/ 4787692 w 5366579"/>
                <a:gd name="connsiteY131" fmla="*/ 4149980 h 5378461"/>
                <a:gd name="connsiteX132" fmla="*/ 4818268 w 5366579"/>
                <a:gd name="connsiteY132" fmla="*/ 4094831 h 5378461"/>
                <a:gd name="connsiteX133" fmla="*/ 5011244 w 5366579"/>
                <a:gd name="connsiteY133" fmla="*/ 3631630 h 5378461"/>
                <a:gd name="connsiteX134" fmla="*/ 5111352 w 5366579"/>
                <a:gd name="connsiteY134" fmla="*/ 3142426 h 5378461"/>
                <a:gd name="connsiteX135" fmla="*/ 5122877 w 5366579"/>
                <a:gd name="connsiteY135" fmla="*/ 3018410 h 5378461"/>
                <a:gd name="connsiteX136" fmla="*/ 5129259 w 5366579"/>
                <a:gd name="connsiteY136" fmla="*/ 2894204 h 5378461"/>
                <a:gd name="connsiteX137" fmla="*/ 5131069 w 5366579"/>
                <a:gd name="connsiteY137" fmla="*/ 2769998 h 5378461"/>
                <a:gd name="connsiteX138" fmla="*/ 5129735 w 5366579"/>
                <a:gd name="connsiteY138" fmla="*/ 2707990 h 5378461"/>
                <a:gd name="connsiteX139" fmla="*/ 5128116 w 5366579"/>
                <a:gd name="connsiteY139" fmla="*/ 2646078 h 5378461"/>
                <a:gd name="connsiteX140" fmla="*/ 5124687 w 5366579"/>
                <a:gd name="connsiteY140" fmla="*/ 2584165 h 5378461"/>
                <a:gd name="connsiteX141" fmla="*/ 5120401 w 5366579"/>
                <a:gd name="connsiteY141" fmla="*/ 2522444 h 5378461"/>
                <a:gd name="connsiteX142" fmla="*/ 5114876 w 5366579"/>
                <a:gd name="connsiteY142" fmla="*/ 2460817 h 5378461"/>
                <a:gd name="connsiteX143" fmla="*/ 5112209 w 5366579"/>
                <a:gd name="connsiteY143" fmla="*/ 2430051 h 5378461"/>
                <a:gd name="connsiteX144" fmla="*/ 5108399 w 5366579"/>
                <a:gd name="connsiteY144" fmla="*/ 2399381 h 5378461"/>
                <a:gd name="connsiteX145" fmla="*/ 5070108 w 5366579"/>
                <a:gd name="connsiteY145" fmla="*/ 2155255 h 5378461"/>
                <a:gd name="connsiteX146" fmla="*/ 4939140 w 5366579"/>
                <a:gd name="connsiteY146" fmla="*/ 1680338 h 5378461"/>
                <a:gd name="connsiteX147" fmla="*/ 4452888 w 5366579"/>
                <a:gd name="connsiteY147" fmla="*/ 826517 h 5378461"/>
                <a:gd name="connsiteX148" fmla="*/ 4091605 w 5366579"/>
                <a:gd name="connsiteY148" fmla="*/ 482855 h 5378461"/>
                <a:gd name="connsiteX149" fmla="*/ 3989211 w 5366579"/>
                <a:gd name="connsiteY149" fmla="*/ 409703 h 5378461"/>
                <a:gd name="connsiteX150" fmla="*/ 3882531 w 5366579"/>
                <a:gd name="connsiteY150" fmla="*/ 342171 h 5378461"/>
                <a:gd name="connsiteX151" fmla="*/ 3771565 w 5366579"/>
                <a:gd name="connsiteY151" fmla="*/ 281211 h 5378461"/>
                <a:gd name="connsiteX152" fmla="*/ 3656884 w 5366579"/>
                <a:gd name="connsiteY152" fmla="*/ 226633 h 5378461"/>
                <a:gd name="connsiteX153" fmla="*/ 3642406 w 5366579"/>
                <a:gd name="connsiteY153" fmla="*/ 219965 h 5378461"/>
                <a:gd name="connsiteX154" fmla="*/ 3627642 w 5366579"/>
                <a:gd name="connsiteY154" fmla="*/ 214060 h 5378461"/>
                <a:gd name="connsiteX155" fmla="*/ 3598115 w 5366579"/>
                <a:gd name="connsiteY155" fmla="*/ 202249 h 5378461"/>
                <a:gd name="connsiteX156" fmla="*/ 3538965 w 5366579"/>
                <a:gd name="connsiteY156" fmla="*/ 178627 h 5378461"/>
                <a:gd name="connsiteX157" fmla="*/ 3478767 w 5366579"/>
                <a:gd name="connsiteY157" fmla="*/ 157576 h 5378461"/>
                <a:gd name="connsiteX158" fmla="*/ 3418092 w 5366579"/>
                <a:gd name="connsiteY158" fmla="*/ 137764 h 5378461"/>
                <a:gd name="connsiteX159" fmla="*/ 3387708 w 5366579"/>
                <a:gd name="connsiteY159" fmla="*/ 127954 h 5378461"/>
                <a:gd name="connsiteX160" fmla="*/ 3356847 w 5366579"/>
                <a:gd name="connsiteY160" fmla="*/ 119762 h 5378461"/>
                <a:gd name="connsiteX161" fmla="*/ 3295029 w 5366579"/>
                <a:gd name="connsiteY161" fmla="*/ 103570 h 5378461"/>
                <a:gd name="connsiteX162" fmla="*/ 3170061 w 5366579"/>
                <a:gd name="connsiteY162" fmla="*/ 76233 h 5378461"/>
                <a:gd name="connsiteX163" fmla="*/ 2659712 w 5366579"/>
                <a:gd name="connsiteY163" fmla="*/ 30132 h 5378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366579" h="5378461">
                  <a:moveTo>
                    <a:pt x="2659998" y="1557"/>
                  </a:moveTo>
                  <a:cubicBezTo>
                    <a:pt x="3004422" y="1843"/>
                    <a:pt x="3351989" y="45943"/>
                    <a:pt x="3683078" y="158815"/>
                  </a:cubicBezTo>
                  <a:lnTo>
                    <a:pt x="3744609" y="181294"/>
                  </a:lnTo>
                  <a:lnTo>
                    <a:pt x="3775470" y="192438"/>
                  </a:lnTo>
                  <a:cubicBezTo>
                    <a:pt x="3785758" y="196248"/>
                    <a:pt x="3796140" y="199582"/>
                    <a:pt x="3806141" y="204154"/>
                  </a:cubicBezTo>
                  <a:cubicBezTo>
                    <a:pt x="3846336" y="221394"/>
                    <a:pt x="3887008" y="237967"/>
                    <a:pt x="3927109" y="255874"/>
                  </a:cubicBezTo>
                  <a:cubicBezTo>
                    <a:pt x="3966542" y="275115"/>
                    <a:pt x="4006452" y="293784"/>
                    <a:pt x="4045695" y="313786"/>
                  </a:cubicBezTo>
                  <a:cubicBezTo>
                    <a:pt x="4084080" y="335313"/>
                    <a:pt x="4123133" y="356078"/>
                    <a:pt x="4161233" y="378461"/>
                  </a:cubicBezTo>
                  <a:cubicBezTo>
                    <a:pt x="4312966" y="469234"/>
                    <a:pt x="4455746" y="577248"/>
                    <a:pt x="4585095" y="700597"/>
                  </a:cubicBezTo>
                  <a:cubicBezTo>
                    <a:pt x="4843890" y="947485"/>
                    <a:pt x="5045915" y="1255619"/>
                    <a:pt x="5176217" y="1590232"/>
                  </a:cubicBezTo>
                  <a:cubicBezTo>
                    <a:pt x="5307281" y="1924940"/>
                    <a:pt x="5370051" y="2284700"/>
                    <a:pt x="5366432" y="2641982"/>
                  </a:cubicBezTo>
                  <a:cubicBezTo>
                    <a:pt x="5359859" y="3357215"/>
                    <a:pt x="5080015" y="4061588"/>
                    <a:pt x="4594239" y="4567938"/>
                  </a:cubicBezTo>
                  <a:cubicBezTo>
                    <a:pt x="4472796" y="4694430"/>
                    <a:pt x="4338112" y="4807967"/>
                    <a:pt x="4193332" y="4906456"/>
                  </a:cubicBezTo>
                  <a:lnTo>
                    <a:pt x="4166376" y="4925220"/>
                  </a:lnTo>
                  <a:cubicBezTo>
                    <a:pt x="4157328" y="4931316"/>
                    <a:pt x="4147803" y="4936841"/>
                    <a:pt x="4138563" y="4942651"/>
                  </a:cubicBezTo>
                  <a:lnTo>
                    <a:pt x="4082652" y="4977132"/>
                  </a:lnTo>
                  <a:lnTo>
                    <a:pt x="4054743" y="4994467"/>
                  </a:lnTo>
                  <a:cubicBezTo>
                    <a:pt x="4045314" y="5000087"/>
                    <a:pt x="4035598" y="5005135"/>
                    <a:pt x="4026073" y="5010469"/>
                  </a:cubicBezTo>
                  <a:lnTo>
                    <a:pt x="3968447" y="5042092"/>
                  </a:lnTo>
                  <a:lnTo>
                    <a:pt x="3939586" y="5057904"/>
                  </a:lnTo>
                  <a:cubicBezTo>
                    <a:pt x="3929966" y="5063142"/>
                    <a:pt x="3919869" y="5067524"/>
                    <a:pt x="3910059" y="5072286"/>
                  </a:cubicBezTo>
                  <a:lnTo>
                    <a:pt x="3850813" y="5100671"/>
                  </a:lnTo>
                  <a:cubicBezTo>
                    <a:pt x="3811761" y="5120768"/>
                    <a:pt x="3770708" y="5136199"/>
                    <a:pt x="3730417" y="5153439"/>
                  </a:cubicBezTo>
                  <a:cubicBezTo>
                    <a:pt x="3568016" y="5219543"/>
                    <a:pt x="3399138" y="5269644"/>
                    <a:pt x="3227116" y="5305172"/>
                  </a:cubicBezTo>
                  <a:lnTo>
                    <a:pt x="3162346" y="5317841"/>
                  </a:lnTo>
                  <a:cubicBezTo>
                    <a:pt x="3140725" y="5322032"/>
                    <a:pt x="3119198" y="5326603"/>
                    <a:pt x="3097386" y="5329175"/>
                  </a:cubicBezTo>
                  <a:lnTo>
                    <a:pt x="2966893" y="5348225"/>
                  </a:lnTo>
                  <a:lnTo>
                    <a:pt x="2835543" y="5360798"/>
                  </a:lnTo>
                  <a:cubicBezTo>
                    <a:pt x="2824590" y="5361751"/>
                    <a:pt x="2813636" y="5362989"/>
                    <a:pt x="2802682" y="5363751"/>
                  </a:cubicBezTo>
                  <a:lnTo>
                    <a:pt x="2770107" y="5365276"/>
                  </a:lnTo>
                  <a:lnTo>
                    <a:pt x="2704956" y="5368323"/>
                  </a:lnTo>
                  <a:lnTo>
                    <a:pt x="2574273" y="5374419"/>
                  </a:lnTo>
                  <a:cubicBezTo>
                    <a:pt x="2530553" y="5375943"/>
                    <a:pt x="2487214" y="5379563"/>
                    <a:pt x="2442637" y="5378134"/>
                  </a:cubicBezTo>
                  <a:lnTo>
                    <a:pt x="2376057" y="5377563"/>
                  </a:lnTo>
                  <a:cubicBezTo>
                    <a:pt x="2353864" y="5377086"/>
                    <a:pt x="2331576" y="5377943"/>
                    <a:pt x="2309382" y="5375943"/>
                  </a:cubicBezTo>
                  <a:lnTo>
                    <a:pt x="2175937" y="5367180"/>
                  </a:lnTo>
                  <a:lnTo>
                    <a:pt x="2042778" y="5350988"/>
                  </a:lnTo>
                  <a:cubicBezTo>
                    <a:pt x="2031633" y="5349844"/>
                    <a:pt x="2020584" y="5347654"/>
                    <a:pt x="2009631" y="5345749"/>
                  </a:cubicBezTo>
                  <a:lnTo>
                    <a:pt x="1976484" y="5339843"/>
                  </a:lnTo>
                  <a:lnTo>
                    <a:pt x="1910190" y="5327842"/>
                  </a:lnTo>
                  <a:cubicBezTo>
                    <a:pt x="1887996" y="5324318"/>
                    <a:pt x="1866279" y="5318222"/>
                    <a:pt x="1844372" y="5312983"/>
                  </a:cubicBezTo>
                  <a:lnTo>
                    <a:pt x="1778745" y="5296885"/>
                  </a:lnTo>
                  <a:cubicBezTo>
                    <a:pt x="1767791" y="5294028"/>
                    <a:pt x="1756742" y="5291838"/>
                    <a:pt x="1745979" y="5288503"/>
                  </a:cubicBezTo>
                  <a:lnTo>
                    <a:pt x="1713594" y="5278502"/>
                  </a:lnTo>
                  <a:lnTo>
                    <a:pt x="1648919" y="5258214"/>
                  </a:lnTo>
                  <a:cubicBezTo>
                    <a:pt x="1638156" y="5254785"/>
                    <a:pt x="1627297" y="5251547"/>
                    <a:pt x="1616629" y="5247927"/>
                  </a:cubicBezTo>
                  <a:lnTo>
                    <a:pt x="1584911" y="5235926"/>
                  </a:lnTo>
                  <a:lnTo>
                    <a:pt x="1521379" y="5211827"/>
                  </a:lnTo>
                  <a:cubicBezTo>
                    <a:pt x="1510806" y="5207732"/>
                    <a:pt x="1500138" y="5203827"/>
                    <a:pt x="1489661" y="5199540"/>
                  </a:cubicBezTo>
                  <a:lnTo>
                    <a:pt x="1458705" y="5185443"/>
                  </a:lnTo>
                  <a:lnTo>
                    <a:pt x="1396697" y="5157249"/>
                  </a:lnTo>
                  <a:cubicBezTo>
                    <a:pt x="1386410" y="5152487"/>
                    <a:pt x="1375932" y="5148010"/>
                    <a:pt x="1365741" y="5142962"/>
                  </a:cubicBezTo>
                  <a:lnTo>
                    <a:pt x="1335546" y="5127055"/>
                  </a:lnTo>
                  <a:lnTo>
                    <a:pt x="1275253" y="5095051"/>
                  </a:lnTo>
                  <a:cubicBezTo>
                    <a:pt x="1265347" y="5089527"/>
                    <a:pt x="1254965" y="5084573"/>
                    <a:pt x="1245345" y="5078573"/>
                  </a:cubicBezTo>
                  <a:lnTo>
                    <a:pt x="1216198" y="5060761"/>
                  </a:lnTo>
                  <a:lnTo>
                    <a:pt x="1158000" y="5024947"/>
                  </a:lnTo>
                  <a:cubicBezTo>
                    <a:pt x="1004457" y="4926744"/>
                    <a:pt x="862916" y="4809111"/>
                    <a:pt x="737567" y="4676713"/>
                  </a:cubicBezTo>
                  <a:cubicBezTo>
                    <a:pt x="612218" y="4544220"/>
                    <a:pt x="502299" y="4397630"/>
                    <a:pt x="409050" y="4241706"/>
                  </a:cubicBezTo>
                  <a:cubicBezTo>
                    <a:pt x="315895" y="4085687"/>
                    <a:pt x="238552" y="3920714"/>
                    <a:pt x="177973" y="3750121"/>
                  </a:cubicBezTo>
                  <a:cubicBezTo>
                    <a:pt x="116727" y="3579814"/>
                    <a:pt x="72436" y="3403982"/>
                    <a:pt x="42813" y="3226055"/>
                  </a:cubicBezTo>
                  <a:cubicBezTo>
                    <a:pt x="12905" y="3048223"/>
                    <a:pt x="-906" y="2868011"/>
                    <a:pt x="46" y="2687988"/>
                  </a:cubicBezTo>
                  <a:cubicBezTo>
                    <a:pt x="999" y="2508061"/>
                    <a:pt x="16810" y="2328229"/>
                    <a:pt x="47862" y="2151064"/>
                  </a:cubicBezTo>
                  <a:cubicBezTo>
                    <a:pt x="78818" y="1973899"/>
                    <a:pt x="123300" y="1798925"/>
                    <a:pt x="184926" y="1629761"/>
                  </a:cubicBezTo>
                  <a:cubicBezTo>
                    <a:pt x="307037" y="1291433"/>
                    <a:pt x="498013" y="975964"/>
                    <a:pt x="747949" y="718789"/>
                  </a:cubicBezTo>
                  <a:cubicBezTo>
                    <a:pt x="872822" y="590297"/>
                    <a:pt x="1011887" y="476664"/>
                    <a:pt x="1161334" y="381128"/>
                  </a:cubicBezTo>
                  <a:cubicBezTo>
                    <a:pt x="1310781" y="285688"/>
                    <a:pt x="1470420" y="208345"/>
                    <a:pt x="1635393" y="149766"/>
                  </a:cubicBezTo>
                  <a:cubicBezTo>
                    <a:pt x="1965816" y="31846"/>
                    <a:pt x="2315669" y="-8825"/>
                    <a:pt x="2659998" y="1557"/>
                  </a:cubicBezTo>
                  <a:close/>
                  <a:moveTo>
                    <a:pt x="2659712" y="30132"/>
                  </a:moveTo>
                  <a:cubicBezTo>
                    <a:pt x="2488167" y="25750"/>
                    <a:pt x="2317002" y="37466"/>
                    <a:pt x="2149267" y="68708"/>
                  </a:cubicBezTo>
                  <a:lnTo>
                    <a:pt x="2086402" y="80329"/>
                  </a:lnTo>
                  <a:lnTo>
                    <a:pt x="2024394" y="95664"/>
                  </a:lnTo>
                  <a:lnTo>
                    <a:pt x="1962577" y="111285"/>
                  </a:lnTo>
                  <a:cubicBezTo>
                    <a:pt x="1942003" y="116619"/>
                    <a:pt x="1922001" y="123953"/>
                    <a:pt x="1901712" y="130144"/>
                  </a:cubicBezTo>
                  <a:lnTo>
                    <a:pt x="1841038" y="149575"/>
                  </a:lnTo>
                  <a:cubicBezTo>
                    <a:pt x="1835990" y="151195"/>
                    <a:pt x="1830942" y="152719"/>
                    <a:pt x="1825893" y="154528"/>
                  </a:cubicBezTo>
                  <a:lnTo>
                    <a:pt x="1811034" y="160243"/>
                  </a:lnTo>
                  <a:lnTo>
                    <a:pt x="1781412" y="171864"/>
                  </a:lnTo>
                  <a:lnTo>
                    <a:pt x="1722357" y="195200"/>
                  </a:lnTo>
                  <a:lnTo>
                    <a:pt x="1707593" y="201010"/>
                  </a:lnTo>
                  <a:lnTo>
                    <a:pt x="1693210" y="207678"/>
                  </a:lnTo>
                  <a:lnTo>
                    <a:pt x="1664445" y="221108"/>
                  </a:lnTo>
                  <a:cubicBezTo>
                    <a:pt x="1510711" y="291403"/>
                    <a:pt x="1367074" y="381319"/>
                    <a:pt x="1237629" y="486856"/>
                  </a:cubicBezTo>
                  <a:cubicBezTo>
                    <a:pt x="1107994" y="592202"/>
                    <a:pt x="992361" y="712789"/>
                    <a:pt x="891396" y="843567"/>
                  </a:cubicBezTo>
                  <a:cubicBezTo>
                    <a:pt x="790335" y="974345"/>
                    <a:pt x="703467" y="1114934"/>
                    <a:pt x="629839" y="1261715"/>
                  </a:cubicBezTo>
                  <a:cubicBezTo>
                    <a:pt x="611646" y="1298576"/>
                    <a:pt x="594692" y="1336009"/>
                    <a:pt x="576975" y="1372871"/>
                  </a:cubicBezTo>
                  <a:cubicBezTo>
                    <a:pt x="560592" y="1410495"/>
                    <a:pt x="545162" y="1448595"/>
                    <a:pt x="529160" y="1486219"/>
                  </a:cubicBezTo>
                  <a:lnTo>
                    <a:pt x="485821" y="1601376"/>
                  </a:lnTo>
                  <a:lnTo>
                    <a:pt x="447531" y="1718248"/>
                  </a:lnTo>
                  <a:cubicBezTo>
                    <a:pt x="399429" y="1875029"/>
                    <a:pt x="362377" y="2035240"/>
                    <a:pt x="339041" y="2197641"/>
                  </a:cubicBezTo>
                  <a:cubicBezTo>
                    <a:pt x="315800" y="2360042"/>
                    <a:pt x="304560" y="2524063"/>
                    <a:pt x="305608" y="2687988"/>
                  </a:cubicBezTo>
                  <a:cubicBezTo>
                    <a:pt x="307989" y="3015648"/>
                    <a:pt x="357900" y="3343022"/>
                    <a:pt x="460770" y="3652299"/>
                  </a:cubicBezTo>
                  <a:cubicBezTo>
                    <a:pt x="563736" y="3961004"/>
                    <a:pt x="721089" y="4251993"/>
                    <a:pt x="936163" y="4493738"/>
                  </a:cubicBezTo>
                  <a:cubicBezTo>
                    <a:pt x="1150857" y="4735673"/>
                    <a:pt x="1423653" y="4922553"/>
                    <a:pt x="1727024" y="5041997"/>
                  </a:cubicBezTo>
                  <a:lnTo>
                    <a:pt x="1784364" y="5063523"/>
                  </a:lnTo>
                  <a:lnTo>
                    <a:pt x="1813035" y="5074477"/>
                  </a:lnTo>
                  <a:cubicBezTo>
                    <a:pt x="1822560" y="5078097"/>
                    <a:pt x="1832466" y="5080763"/>
                    <a:pt x="1842181" y="5083907"/>
                  </a:cubicBezTo>
                  <a:lnTo>
                    <a:pt x="1900760" y="5102290"/>
                  </a:lnTo>
                  <a:cubicBezTo>
                    <a:pt x="1920381" y="5108291"/>
                    <a:pt x="1939717" y="5115149"/>
                    <a:pt x="1959815" y="5119625"/>
                  </a:cubicBezTo>
                  <a:lnTo>
                    <a:pt x="2019537" y="5134866"/>
                  </a:lnTo>
                  <a:lnTo>
                    <a:pt x="2049445" y="5142581"/>
                  </a:lnTo>
                  <a:cubicBezTo>
                    <a:pt x="2059446" y="5145152"/>
                    <a:pt x="2069352" y="5147915"/>
                    <a:pt x="2079544" y="5149629"/>
                  </a:cubicBezTo>
                  <a:lnTo>
                    <a:pt x="2201178" y="5173442"/>
                  </a:lnTo>
                  <a:lnTo>
                    <a:pt x="2324337" y="5190587"/>
                  </a:lnTo>
                  <a:cubicBezTo>
                    <a:pt x="2344815" y="5194016"/>
                    <a:pt x="2365675" y="5194778"/>
                    <a:pt x="2386344" y="5196873"/>
                  </a:cubicBezTo>
                  <a:lnTo>
                    <a:pt x="2448638" y="5202207"/>
                  </a:lnTo>
                  <a:cubicBezTo>
                    <a:pt x="2489881" y="5206779"/>
                    <a:pt x="2532649" y="5206589"/>
                    <a:pt x="2574844" y="5208303"/>
                  </a:cubicBezTo>
                  <a:lnTo>
                    <a:pt x="2702003" y="5212209"/>
                  </a:lnTo>
                  <a:lnTo>
                    <a:pt x="2765725" y="5213828"/>
                  </a:lnTo>
                  <a:lnTo>
                    <a:pt x="2797634" y="5214685"/>
                  </a:lnTo>
                  <a:cubicBezTo>
                    <a:pt x="2808207" y="5214780"/>
                    <a:pt x="2818684" y="5214304"/>
                    <a:pt x="2829162" y="5214113"/>
                  </a:cubicBezTo>
                  <a:lnTo>
                    <a:pt x="2955273" y="5211256"/>
                  </a:lnTo>
                  <a:lnTo>
                    <a:pt x="3081098" y="5201922"/>
                  </a:lnTo>
                  <a:cubicBezTo>
                    <a:pt x="3102148" y="5200779"/>
                    <a:pt x="3122913" y="5197635"/>
                    <a:pt x="3143772" y="5194968"/>
                  </a:cubicBezTo>
                  <a:lnTo>
                    <a:pt x="3206352" y="5186777"/>
                  </a:lnTo>
                  <a:cubicBezTo>
                    <a:pt x="3248357" y="5182395"/>
                    <a:pt x="3289410" y="5173347"/>
                    <a:pt x="3330843" y="5165727"/>
                  </a:cubicBezTo>
                  <a:cubicBezTo>
                    <a:pt x="3351513" y="5161726"/>
                    <a:pt x="3372277" y="5158107"/>
                    <a:pt x="3392851" y="5153725"/>
                  </a:cubicBezTo>
                  <a:lnTo>
                    <a:pt x="3454097" y="5138580"/>
                  </a:lnTo>
                  <a:lnTo>
                    <a:pt x="3515343" y="5123150"/>
                  </a:lnTo>
                  <a:cubicBezTo>
                    <a:pt x="3535726" y="5117626"/>
                    <a:pt x="3555634" y="5110863"/>
                    <a:pt x="3575731" y="5104766"/>
                  </a:cubicBezTo>
                  <a:lnTo>
                    <a:pt x="3636120" y="5086002"/>
                  </a:lnTo>
                  <a:lnTo>
                    <a:pt x="3651169" y="5081240"/>
                  </a:lnTo>
                  <a:lnTo>
                    <a:pt x="3665933" y="5075620"/>
                  </a:lnTo>
                  <a:lnTo>
                    <a:pt x="3695460" y="5064380"/>
                  </a:lnTo>
                  <a:cubicBezTo>
                    <a:pt x="4011691" y="4948080"/>
                    <a:pt x="4301346" y="4756437"/>
                    <a:pt x="4526898" y="4505644"/>
                  </a:cubicBezTo>
                  <a:lnTo>
                    <a:pt x="4569094" y="4458590"/>
                  </a:lnTo>
                  <a:cubicBezTo>
                    <a:pt x="4582905" y="4442684"/>
                    <a:pt x="4595478" y="4425729"/>
                    <a:pt x="4608813" y="4409441"/>
                  </a:cubicBezTo>
                  <a:lnTo>
                    <a:pt x="4648056" y="4360007"/>
                  </a:lnTo>
                  <a:cubicBezTo>
                    <a:pt x="4660534" y="4343052"/>
                    <a:pt x="4672535" y="4325812"/>
                    <a:pt x="4684822" y="4308667"/>
                  </a:cubicBezTo>
                  <a:cubicBezTo>
                    <a:pt x="4697014" y="4291522"/>
                    <a:pt x="4709206" y="4274377"/>
                    <a:pt x="4721017" y="4257041"/>
                  </a:cubicBezTo>
                  <a:lnTo>
                    <a:pt x="4754545" y="4203606"/>
                  </a:lnTo>
                  <a:cubicBezTo>
                    <a:pt x="4765594" y="4185699"/>
                    <a:pt x="4777310" y="4168268"/>
                    <a:pt x="4787692" y="4149980"/>
                  </a:cubicBezTo>
                  <a:lnTo>
                    <a:pt x="4818268" y="4094831"/>
                  </a:lnTo>
                  <a:cubicBezTo>
                    <a:pt x="4899040" y="3947574"/>
                    <a:pt x="4963143" y="3791650"/>
                    <a:pt x="5011244" y="3631630"/>
                  </a:cubicBezTo>
                  <a:cubicBezTo>
                    <a:pt x="5059440" y="3471610"/>
                    <a:pt x="5092683" y="3307589"/>
                    <a:pt x="5111352" y="3142426"/>
                  </a:cubicBezTo>
                  <a:lnTo>
                    <a:pt x="5122877" y="3018410"/>
                  </a:lnTo>
                  <a:cubicBezTo>
                    <a:pt x="5124972" y="2976977"/>
                    <a:pt x="5127735" y="2935543"/>
                    <a:pt x="5129259" y="2894204"/>
                  </a:cubicBezTo>
                  <a:cubicBezTo>
                    <a:pt x="5129735" y="2852771"/>
                    <a:pt x="5131354" y="2811432"/>
                    <a:pt x="5131069" y="2769998"/>
                  </a:cubicBezTo>
                  <a:lnTo>
                    <a:pt x="5129735" y="2707990"/>
                  </a:lnTo>
                  <a:cubicBezTo>
                    <a:pt x="5129163" y="2687321"/>
                    <a:pt x="5129735" y="2666652"/>
                    <a:pt x="5128116" y="2646078"/>
                  </a:cubicBezTo>
                  <a:lnTo>
                    <a:pt x="5124687" y="2584165"/>
                  </a:lnTo>
                  <a:cubicBezTo>
                    <a:pt x="5123449" y="2563592"/>
                    <a:pt x="5122782" y="2542922"/>
                    <a:pt x="5120401" y="2522444"/>
                  </a:cubicBezTo>
                  <a:lnTo>
                    <a:pt x="5114876" y="2460817"/>
                  </a:lnTo>
                  <a:lnTo>
                    <a:pt x="5112209" y="2430051"/>
                  </a:lnTo>
                  <a:cubicBezTo>
                    <a:pt x="5111352" y="2419764"/>
                    <a:pt x="5109637" y="2409572"/>
                    <a:pt x="5108399" y="2399381"/>
                  </a:cubicBezTo>
                  <a:cubicBezTo>
                    <a:pt x="5098398" y="2317561"/>
                    <a:pt x="5085920" y="2236027"/>
                    <a:pt x="5070108" y="2155255"/>
                  </a:cubicBezTo>
                  <a:cubicBezTo>
                    <a:pt x="5038676" y="1993711"/>
                    <a:pt x="4995051" y="1834738"/>
                    <a:pt x="4939140" y="1680338"/>
                  </a:cubicBezTo>
                  <a:cubicBezTo>
                    <a:pt x="4827126" y="1371824"/>
                    <a:pt x="4667392" y="1079406"/>
                    <a:pt x="4452888" y="826517"/>
                  </a:cubicBezTo>
                  <a:cubicBezTo>
                    <a:pt x="4345923" y="700025"/>
                    <a:pt x="4225241" y="583915"/>
                    <a:pt x="4091605" y="482855"/>
                  </a:cubicBezTo>
                  <a:cubicBezTo>
                    <a:pt x="4058077" y="457805"/>
                    <a:pt x="4023406" y="434183"/>
                    <a:pt x="3989211" y="409703"/>
                  </a:cubicBezTo>
                  <a:cubicBezTo>
                    <a:pt x="3954159" y="386653"/>
                    <a:pt x="3918155" y="364840"/>
                    <a:pt x="3882531" y="342171"/>
                  </a:cubicBezTo>
                  <a:cubicBezTo>
                    <a:pt x="3846051" y="321025"/>
                    <a:pt x="3808617" y="301594"/>
                    <a:pt x="3771565" y="281211"/>
                  </a:cubicBezTo>
                  <a:cubicBezTo>
                    <a:pt x="3733942" y="262066"/>
                    <a:pt x="3695270" y="244730"/>
                    <a:pt x="3656884" y="226633"/>
                  </a:cubicBezTo>
                  <a:lnTo>
                    <a:pt x="3642406" y="219965"/>
                  </a:lnTo>
                  <a:lnTo>
                    <a:pt x="3627642" y="214060"/>
                  </a:lnTo>
                  <a:lnTo>
                    <a:pt x="3598115" y="202249"/>
                  </a:lnTo>
                  <a:lnTo>
                    <a:pt x="3538965" y="178627"/>
                  </a:lnTo>
                  <a:cubicBezTo>
                    <a:pt x="3519438" y="170149"/>
                    <a:pt x="3498960" y="164434"/>
                    <a:pt x="3478767" y="157576"/>
                  </a:cubicBezTo>
                  <a:lnTo>
                    <a:pt x="3418092" y="137764"/>
                  </a:lnTo>
                  <a:lnTo>
                    <a:pt x="3387708" y="127954"/>
                  </a:lnTo>
                  <a:lnTo>
                    <a:pt x="3356847" y="119762"/>
                  </a:lnTo>
                  <a:lnTo>
                    <a:pt x="3295029" y="103570"/>
                  </a:lnTo>
                  <a:cubicBezTo>
                    <a:pt x="3253977" y="91759"/>
                    <a:pt x="3211876" y="84710"/>
                    <a:pt x="3170061" y="76233"/>
                  </a:cubicBezTo>
                  <a:cubicBezTo>
                    <a:pt x="3002326" y="43848"/>
                    <a:pt x="2831257" y="29560"/>
                    <a:pt x="2659712" y="30132"/>
                  </a:cubicBez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AC3D20-E4ED-49E6-AADF-E32D5427E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32" y="3757558"/>
            <a:ext cx="3606713" cy="3109922"/>
            <a:chOff x="6642" y="3804226"/>
            <a:chExt cx="3664532" cy="3063253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1CA964C-EED3-4447-826F-685E33AEC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3" y="3938592"/>
              <a:ext cx="3481139" cy="2928886"/>
            </a:xfrm>
            <a:custGeom>
              <a:avLst/>
              <a:gdLst>
                <a:gd name="connsiteX0" fmla="*/ 0 w 3481139"/>
                <a:gd name="connsiteY0" fmla="*/ 2638819 h 2928886"/>
                <a:gd name="connsiteX1" fmla="*/ 31090 w 3481139"/>
                <a:gd name="connsiteY1" fmla="*/ 2704150 h 2928886"/>
                <a:gd name="connsiteX2" fmla="*/ 120149 w 3481139"/>
                <a:gd name="connsiteY2" fmla="*/ 2845955 h 2928886"/>
                <a:gd name="connsiteX3" fmla="*/ 185501 w 3481139"/>
                <a:gd name="connsiteY3" fmla="*/ 2928886 h 2928886"/>
                <a:gd name="connsiteX4" fmla="*/ 0 w 3481139"/>
                <a:gd name="connsiteY4" fmla="*/ 2928886 h 2928886"/>
                <a:gd name="connsiteX5" fmla="*/ 1421035 w 3481139"/>
                <a:gd name="connsiteY5" fmla="*/ 1378 h 2928886"/>
                <a:gd name="connsiteX6" fmla="*/ 2605678 w 3481139"/>
                <a:gd name="connsiteY6" fmla="*/ 348168 h 2928886"/>
                <a:gd name="connsiteX7" fmla="*/ 3411215 w 3481139"/>
                <a:gd name="connsiteY7" fmla="*/ 1492067 h 2928886"/>
                <a:gd name="connsiteX8" fmla="*/ 3306857 w 3481139"/>
                <a:gd name="connsiteY8" fmla="*/ 2839295 h 2928886"/>
                <a:gd name="connsiteX9" fmla="*/ 3261670 w 3481139"/>
                <a:gd name="connsiteY9" fmla="*/ 2928886 h 2928886"/>
                <a:gd name="connsiteX10" fmla="*/ 2857174 w 3481139"/>
                <a:gd name="connsiteY10" fmla="*/ 2928886 h 2928886"/>
                <a:gd name="connsiteX11" fmla="*/ 2915377 w 3481139"/>
                <a:gd name="connsiteY11" fmla="*/ 2836712 h 2928886"/>
                <a:gd name="connsiteX12" fmla="*/ 3115608 w 3481139"/>
                <a:gd name="connsiteY12" fmla="*/ 2239047 h 2928886"/>
                <a:gd name="connsiteX13" fmla="*/ 3072115 w 3481139"/>
                <a:gd name="connsiteY13" fmla="*/ 1582856 h 2928886"/>
                <a:gd name="connsiteX14" fmla="*/ 2816844 w 3481139"/>
                <a:gd name="connsiteY14" fmla="*/ 1040240 h 2928886"/>
                <a:gd name="connsiteX15" fmla="*/ 2406710 w 3481139"/>
                <a:gd name="connsiteY15" fmla="*/ 637298 h 2928886"/>
                <a:gd name="connsiteX16" fmla="*/ 1778438 w 3481139"/>
                <a:gd name="connsiteY16" fmla="*/ 376813 h 2928886"/>
                <a:gd name="connsiteX17" fmla="*/ 1082136 w 3481139"/>
                <a:gd name="connsiteY17" fmla="*/ 405400 h 2928886"/>
                <a:gd name="connsiteX18" fmla="*/ 770453 w 3481139"/>
                <a:gd name="connsiteY18" fmla="*/ 610712 h 2928886"/>
                <a:gd name="connsiteX19" fmla="*/ 504311 w 3481139"/>
                <a:gd name="connsiteY19" fmla="*/ 1053517 h 2928886"/>
                <a:gd name="connsiteX20" fmla="*/ 370837 w 3481139"/>
                <a:gd name="connsiteY20" fmla="*/ 1303660 h 2928886"/>
                <a:gd name="connsiteX21" fmla="*/ 18332 w 3481139"/>
                <a:gd name="connsiteY21" fmla="*/ 1735234 h 2928886"/>
                <a:gd name="connsiteX22" fmla="*/ 0 w 3481139"/>
                <a:gd name="connsiteY22" fmla="*/ 1752611 h 2928886"/>
                <a:gd name="connsiteX23" fmla="*/ 0 w 3481139"/>
                <a:gd name="connsiteY23" fmla="*/ 1233485 h 2928886"/>
                <a:gd name="connsiteX24" fmla="*/ 18046 w 3481139"/>
                <a:gd name="connsiteY24" fmla="*/ 1208183 h 2928886"/>
                <a:gd name="connsiteX25" fmla="*/ 65393 w 3481139"/>
                <a:gd name="connsiteY25" fmla="*/ 1130865 h 2928886"/>
                <a:gd name="connsiteX26" fmla="*/ 991384 w 3481139"/>
                <a:gd name="connsiteY26" fmla="*/ 66436 h 2928886"/>
                <a:gd name="connsiteX27" fmla="*/ 1421035 w 3481139"/>
                <a:gd name="connsiteY27" fmla="*/ 1378 h 292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1139" h="2928886">
                  <a:moveTo>
                    <a:pt x="0" y="2638819"/>
                  </a:moveTo>
                  <a:lnTo>
                    <a:pt x="31090" y="2704150"/>
                  </a:lnTo>
                  <a:cubicBezTo>
                    <a:pt x="57644" y="2752264"/>
                    <a:pt x="87419" y="2799634"/>
                    <a:pt x="120149" y="2845955"/>
                  </a:cubicBezTo>
                  <a:lnTo>
                    <a:pt x="185501" y="2928886"/>
                  </a:lnTo>
                  <a:lnTo>
                    <a:pt x="0" y="2928886"/>
                  </a:lnTo>
                  <a:close/>
                  <a:moveTo>
                    <a:pt x="1421035" y="1378"/>
                  </a:moveTo>
                  <a:cubicBezTo>
                    <a:pt x="1848323" y="-14790"/>
                    <a:pt x="2262193" y="111988"/>
                    <a:pt x="2605678" y="348168"/>
                  </a:cubicBezTo>
                  <a:cubicBezTo>
                    <a:pt x="2986690" y="610157"/>
                    <a:pt x="3281171" y="1006736"/>
                    <a:pt x="3411215" y="1492067"/>
                  </a:cubicBezTo>
                  <a:cubicBezTo>
                    <a:pt x="3536497" y="1959627"/>
                    <a:pt x="3488465" y="2432119"/>
                    <a:pt x="3306857" y="2839295"/>
                  </a:cubicBezTo>
                  <a:lnTo>
                    <a:pt x="3261670" y="2928886"/>
                  </a:lnTo>
                  <a:lnTo>
                    <a:pt x="2857174" y="2928886"/>
                  </a:lnTo>
                  <a:lnTo>
                    <a:pt x="2915377" y="2836712"/>
                  </a:lnTo>
                  <a:cubicBezTo>
                    <a:pt x="3020179" y="2651516"/>
                    <a:pt x="3087510" y="2450417"/>
                    <a:pt x="3115608" y="2239047"/>
                  </a:cubicBezTo>
                  <a:cubicBezTo>
                    <a:pt x="3144700" y="2019998"/>
                    <a:pt x="3130088" y="1799215"/>
                    <a:pt x="3072115" y="1582856"/>
                  </a:cubicBezTo>
                  <a:cubicBezTo>
                    <a:pt x="3019429" y="1386229"/>
                    <a:pt x="2933521" y="1203663"/>
                    <a:pt x="2816844" y="1040240"/>
                  </a:cubicBezTo>
                  <a:cubicBezTo>
                    <a:pt x="2704247" y="882558"/>
                    <a:pt x="2566242" y="746942"/>
                    <a:pt x="2406710" y="637298"/>
                  </a:cubicBezTo>
                  <a:cubicBezTo>
                    <a:pt x="2218030" y="507559"/>
                    <a:pt x="2000748" y="417531"/>
                    <a:pt x="1778438" y="376813"/>
                  </a:cubicBezTo>
                  <a:cubicBezTo>
                    <a:pt x="1545966" y="334240"/>
                    <a:pt x="1311716" y="343884"/>
                    <a:pt x="1082136" y="405400"/>
                  </a:cubicBezTo>
                  <a:cubicBezTo>
                    <a:pt x="957109" y="438901"/>
                    <a:pt x="861000" y="502225"/>
                    <a:pt x="770453" y="610712"/>
                  </a:cubicBezTo>
                  <a:cubicBezTo>
                    <a:pt x="672863" y="727627"/>
                    <a:pt x="591021" y="885960"/>
                    <a:pt x="504311" y="1053517"/>
                  </a:cubicBezTo>
                  <a:cubicBezTo>
                    <a:pt x="462225" y="1134849"/>
                    <a:pt x="418774" y="1218945"/>
                    <a:pt x="370837" y="1303660"/>
                  </a:cubicBezTo>
                  <a:cubicBezTo>
                    <a:pt x="249038" y="1518990"/>
                    <a:pt x="115673" y="1643965"/>
                    <a:pt x="18332" y="1735234"/>
                  </a:cubicBezTo>
                  <a:lnTo>
                    <a:pt x="0" y="1752611"/>
                  </a:lnTo>
                  <a:lnTo>
                    <a:pt x="0" y="1233485"/>
                  </a:lnTo>
                  <a:lnTo>
                    <a:pt x="18046" y="1208183"/>
                  </a:lnTo>
                  <a:cubicBezTo>
                    <a:pt x="33947" y="1184196"/>
                    <a:pt x="49756" y="1158514"/>
                    <a:pt x="65393" y="1130865"/>
                  </a:cubicBezTo>
                  <a:cubicBezTo>
                    <a:pt x="315656" y="688463"/>
                    <a:pt x="466320" y="207127"/>
                    <a:pt x="991384" y="66436"/>
                  </a:cubicBezTo>
                  <a:cubicBezTo>
                    <a:pt x="1134686" y="28039"/>
                    <a:pt x="1278606" y="6767"/>
                    <a:pt x="1421035" y="137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4482870-6C00-4014-90C6-638B19BB54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3" y="3938592"/>
              <a:ext cx="3481139" cy="2928886"/>
            </a:xfrm>
            <a:custGeom>
              <a:avLst/>
              <a:gdLst>
                <a:gd name="connsiteX0" fmla="*/ 0 w 3481139"/>
                <a:gd name="connsiteY0" fmla="*/ 2454676 h 2928886"/>
                <a:gd name="connsiteX1" fmla="*/ 23037 w 3481139"/>
                <a:gd name="connsiteY1" fmla="*/ 2524361 h 2928886"/>
                <a:gd name="connsiteX2" fmla="*/ 92498 w 3481139"/>
                <a:gd name="connsiteY2" fmla="*/ 2670254 h 2928886"/>
                <a:gd name="connsiteX3" fmla="*/ 177819 w 3481139"/>
                <a:gd name="connsiteY3" fmla="*/ 2806016 h 2928886"/>
                <a:gd name="connsiteX4" fmla="*/ 274733 w 3481139"/>
                <a:gd name="connsiteY4" fmla="*/ 2928886 h 2928886"/>
                <a:gd name="connsiteX5" fmla="*/ 0 w 3481139"/>
                <a:gd name="connsiteY5" fmla="*/ 2928886 h 2928886"/>
                <a:gd name="connsiteX6" fmla="*/ 1421035 w 3481139"/>
                <a:gd name="connsiteY6" fmla="*/ 1378 h 2928886"/>
                <a:gd name="connsiteX7" fmla="*/ 2605678 w 3481139"/>
                <a:gd name="connsiteY7" fmla="*/ 348168 h 2928886"/>
                <a:gd name="connsiteX8" fmla="*/ 3411215 w 3481139"/>
                <a:gd name="connsiteY8" fmla="*/ 1492067 h 2928886"/>
                <a:gd name="connsiteX9" fmla="*/ 3306857 w 3481139"/>
                <a:gd name="connsiteY9" fmla="*/ 2839295 h 2928886"/>
                <a:gd name="connsiteX10" fmla="*/ 3261670 w 3481139"/>
                <a:gd name="connsiteY10" fmla="*/ 2928886 h 2928886"/>
                <a:gd name="connsiteX11" fmla="*/ 2774329 w 3481139"/>
                <a:gd name="connsiteY11" fmla="*/ 2928886 h 2928886"/>
                <a:gd name="connsiteX12" fmla="*/ 2854316 w 3481139"/>
                <a:gd name="connsiteY12" fmla="*/ 2802203 h 2928886"/>
                <a:gd name="connsiteX13" fmla="*/ 3046067 w 3481139"/>
                <a:gd name="connsiteY13" fmla="*/ 2229848 h 2928886"/>
                <a:gd name="connsiteX14" fmla="*/ 3004330 w 3481139"/>
                <a:gd name="connsiteY14" fmla="*/ 1601092 h 2928886"/>
                <a:gd name="connsiteX15" fmla="*/ 2759775 w 3481139"/>
                <a:gd name="connsiteY15" fmla="*/ 1081112 h 2928886"/>
                <a:gd name="connsiteX16" fmla="*/ 2367007 w 3481139"/>
                <a:gd name="connsiteY16" fmla="*/ 695245 h 2928886"/>
                <a:gd name="connsiteX17" fmla="*/ 1765861 w 3481139"/>
                <a:gd name="connsiteY17" fmla="*/ 445951 h 2928886"/>
                <a:gd name="connsiteX18" fmla="*/ 1100322 w 3481139"/>
                <a:gd name="connsiteY18" fmla="*/ 473271 h 2928886"/>
                <a:gd name="connsiteX19" fmla="*/ 566662 w 3481139"/>
                <a:gd name="connsiteY19" fmla="*/ 1085790 h 2928886"/>
                <a:gd name="connsiteX20" fmla="*/ 431916 w 3481139"/>
                <a:gd name="connsiteY20" fmla="*/ 1338236 h 2928886"/>
                <a:gd name="connsiteX21" fmla="*/ 66359 w 3481139"/>
                <a:gd name="connsiteY21" fmla="*/ 1786460 h 2928886"/>
                <a:gd name="connsiteX22" fmla="*/ 1807 w 3481139"/>
                <a:gd name="connsiteY22" fmla="*/ 1848695 h 2928886"/>
                <a:gd name="connsiteX23" fmla="*/ 0 w 3481139"/>
                <a:gd name="connsiteY23" fmla="*/ 1850695 h 2928886"/>
                <a:gd name="connsiteX24" fmla="*/ 0 w 3481139"/>
                <a:gd name="connsiteY24" fmla="*/ 1233485 h 2928886"/>
                <a:gd name="connsiteX25" fmla="*/ 18046 w 3481139"/>
                <a:gd name="connsiteY25" fmla="*/ 1208183 h 2928886"/>
                <a:gd name="connsiteX26" fmla="*/ 65393 w 3481139"/>
                <a:gd name="connsiteY26" fmla="*/ 1130865 h 2928886"/>
                <a:gd name="connsiteX27" fmla="*/ 991384 w 3481139"/>
                <a:gd name="connsiteY27" fmla="*/ 66436 h 2928886"/>
                <a:gd name="connsiteX28" fmla="*/ 1421035 w 3481139"/>
                <a:gd name="connsiteY28" fmla="*/ 1378 h 2928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81139" h="2928886">
                  <a:moveTo>
                    <a:pt x="0" y="2454676"/>
                  </a:moveTo>
                  <a:lnTo>
                    <a:pt x="23037" y="2524361"/>
                  </a:lnTo>
                  <a:cubicBezTo>
                    <a:pt x="42843" y="2573572"/>
                    <a:pt x="66005" y="2622232"/>
                    <a:pt x="92498" y="2670254"/>
                  </a:cubicBezTo>
                  <a:cubicBezTo>
                    <a:pt x="117915" y="2716294"/>
                    <a:pt x="146441" y="2761645"/>
                    <a:pt x="177819" y="2806016"/>
                  </a:cubicBezTo>
                  <a:lnTo>
                    <a:pt x="274733" y="2928886"/>
                  </a:lnTo>
                  <a:lnTo>
                    <a:pt x="0" y="2928886"/>
                  </a:lnTo>
                  <a:close/>
                  <a:moveTo>
                    <a:pt x="1421035" y="1378"/>
                  </a:moveTo>
                  <a:cubicBezTo>
                    <a:pt x="1848323" y="-14790"/>
                    <a:pt x="2262193" y="111988"/>
                    <a:pt x="2605678" y="348168"/>
                  </a:cubicBezTo>
                  <a:cubicBezTo>
                    <a:pt x="2986690" y="610157"/>
                    <a:pt x="3281171" y="1006736"/>
                    <a:pt x="3411215" y="1492067"/>
                  </a:cubicBezTo>
                  <a:cubicBezTo>
                    <a:pt x="3536497" y="1959627"/>
                    <a:pt x="3488465" y="2432119"/>
                    <a:pt x="3306857" y="2839295"/>
                  </a:cubicBezTo>
                  <a:lnTo>
                    <a:pt x="3261670" y="2928886"/>
                  </a:lnTo>
                  <a:lnTo>
                    <a:pt x="2774329" y="2928886"/>
                  </a:lnTo>
                  <a:lnTo>
                    <a:pt x="2854316" y="2802203"/>
                  </a:lnTo>
                  <a:cubicBezTo>
                    <a:pt x="2954670" y="2624813"/>
                    <a:pt x="3019198" y="2432241"/>
                    <a:pt x="3046067" y="2229848"/>
                  </a:cubicBezTo>
                  <a:cubicBezTo>
                    <a:pt x="3073918" y="2019997"/>
                    <a:pt x="3059887" y="1808433"/>
                    <a:pt x="3004330" y="1601092"/>
                  </a:cubicBezTo>
                  <a:cubicBezTo>
                    <a:pt x="2953824" y="1412601"/>
                    <a:pt x="2871570" y="1237702"/>
                    <a:pt x="2759775" y="1081112"/>
                  </a:cubicBezTo>
                  <a:cubicBezTo>
                    <a:pt x="2651938" y="930074"/>
                    <a:pt x="2519787" y="800304"/>
                    <a:pt x="2367007" y="695245"/>
                  </a:cubicBezTo>
                  <a:cubicBezTo>
                    <a:pt x="2186422" y="571040"/>
                    <a:pt x="1978537" y="484889"/>
                    <a:pt x="1765861" y="445951"/>
                  </a:cubicBezTo>
                  <a:cubicBezTo>
                    <a:pt x="1543705" y="405264"/>
                    <a:pt x="1319800" y="414462"/>
                    <a:pt x="1100322" y="473271"/>
                  </a:cubicBezTo>
                  <a:cubicBezTo>
                    <a:pt x="859826" y="537712"/>
                    <a:pt x="751918" y="727591"/>
                    <a:pt x="566662" y="1085790"/>
                  </a:cubicBezTo>
                  <a:cubicBezTo>
                    <a:pt x="524297" y="1167705"/>
                    <a:pt x="480498" y="1252403"/>
                    <a:pt x="431916" y="1338236"/>
                  </a:cubicBezTo>
                  <a:cubicBezTo>
                    <a:pt x="304892" y="1562816"/>
                    <a:pt x="167019" y="1692123"/>
                    <a:pt x="66359" y="1786460"/>
                  </a:cubicBezTo>
                  <a:cubicBezTo>
                    <a:pt x="41685" y="1809641"/>
                    <a:pt x="19588" y="1830368"/>
                    <a:pt x="1807" y="1848695"/>
                  </a:cubicBezTo>
                  <a:lnTo>
                    <a:pt x="0" y="1850695"/>
                  </a:lnTo>
                  <a:lnTo>
                    <a:pt x="0" y="1233485"/>
                  </a:lnTo>
                  <a:lnTo>
                    <a:pt x="18046" y="1208183"/>
                  </a:lnTo>
                  <a:cubicBezTo>
                    <a:pt x="33947" y="1184196"/>
                    <a:pt x="49756" y="1158514"/>
                    <a:pt x="65393" y="1130865"/>
                  </a:cubicBezTo>
                  <a:cubicBezTo>
                    <a:pt x="315656" y="688463"/>
                    <a:pt x="466320" y="207127"/>
                    <a:pt x="991384" y="66436"/>
                  </a:cubicBezTo>
                  <a:cubicBezTo>
                    <a:pt x="1134686" y="28039"/>
                    <a:pt x="1278606" y="6767"/>
                    <a:pt x="1421035" y="137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54" name="Freeform: Shape 53">
              <a:extLst>
                <a:ext uri="{FF2B5EF4-FFF2-40B4-BE49-F238E27FC236}">
                  <a16:creationId xmlns:a16="http://schemas.microsoft.com/office/drawing/2014/main" id="{A97410C4-9F35-480D-AF41-9881677BA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642" y="3804226"/>
              <a:ext cx="3664532" cy="3063253"/>
            </a:xfrm>
            <a:custGeom>
              <a:avLst/>
              <a:gdLst>
                <a:gd name="connsiteX0" fmla="*/ 1589544 w 3664532"/>
                <a:gd name="connsiteY0" fmla="*/ 1348 h 3063253"/>
                <a:gd name="connsiteX1" fmla="*/ 3592316 w 3664532"/>
                <a:gd name="connsiteY1" fmla="*/ 1577908 h 3063253"/>
                <a:gd name="connsiteX2" fmla="*/ 3464985 w 3664532"/>
                <a:gd name="connsiteY2" fmla="*/ 3019497 h 3063253"/>
                <a:gd name="connsiteX3" fmla="*/ 3441980 w 3664532"/>
                <a:gd name="connsiteY3" fmla="*/ 3063253 h 3063253"/>
                <a:gd name="connsiteX4" fmla="*/ 3180670 w 3664532"/>
                <a:gd name="connsiteY4" fmla="*/ 3063253 h 3063253"/>
                <a:gd name="connsiteX5" fmla="*/ 3224136 w 3664532"/>
                <a:gd name="connsiteY5" fmla="*/ 2966554 h 3063253"/>
                <a:gd name="connsiteX6" fmla="*/ 3355620 w 3664532"/>
                <a:gd name="connsiteY6" fmla="*/ 2437076 h 3063253"/>
                <a:gd name="connsiteX7" fmla="*/ 3363467 w 3664532"/>
                <a:gd name="connsiteY7" fmla="*/ 2076633 h 3063253"/>
                <a:gd name="connsiteX8" fmla="*/ 3304293 w 3664532"/>
                <a:gd name="connsiteY8" fmla="*/ 1722087 h 3063253"/>
                <a:gd name="connsiteX9" fmla="*/ 3182877 w 3664532"/>
                <a:gd name="connsiteY9" fmla="*/ 1384217 h 3063253"/>
                <a:gd name="connsiteX10" fmla="*/ 3001025 w 3664532"/>
                <a:gd name="connsiteY10" fmla="*/ 1074386 h 3063253"/>
                <a:gd name="connsiteX11" fmla="*/ 2477205 w 3664532"/>
                <a:gd name="connsiteY11" fmla="*/ 580474 h 3063253"/>
                <a:gd name="connsiteX12" fmla="*/ 1798691 w 3664532"/>
                <a:gd name="connsiteY12" fmla="*/ 315283 h 3063253"/>
                <a:gd name="connsiteX13" fmla="*/ 1753281 w 3664532"/>
                <a:gd name="connsiteY13" fmla="*/ 307175 h 3063253"/>
                <a:gd name="connsiteX14" fmla="*/ 1730532 w 3664532"/>
                <a:gd name="connsiteY14" fmla="*/ 303097 h 3063253"/>
                <a:gd name="connsiteX15" fmla="*/ 1707599 w 3664532"/>
                <a:gd name="connsiteY15" fmla="*/ 300231 h 3063253"/>
                <a:gd name="connsiteX16" fmla="*/ 1661716 w 3664532"/>
                <a:gd name="connsiteY16" fmla="*/ 294430 h 3063253"/>
                <a:gd name="connsiteX17" fmla="*/ 1615761 w 3664532"/>
                <a:gd name="connsiteY17" fmla="*/ 289448 h 3063253"/>
                <a:gd name="connsiteX18" fmla="*/ 1523276 w 3664532"/>
                <a:gd name="connsiteY18" fmla="*/ 282763 h 3063253"/>
                <a:gd name="connsiteX19" fmla="*/ 1430359 w 3664532"/>
                <a:gd name="connsiteY19" fmla="*/ 280699 h 3063253"/>
                <a:gd name="connsiteX20" fmla="*/ 1059060 w 3664532"/>
                <a:gd name="connsiteY20" fmla="*/ 318854 h 3063253"/>
                <a:gd name="connsiteX21" fmla="*/ 1012987 w 3664532"/>
                <a:gd name="connsiteY21" fmla="*/ 328075 h 3063253"/>
                <a:gd name="connsiteX22" fmla="*/ 968530 w 3664532"/>
                <a:gd name="connsiteY22" fmla="*/ 339260 h 3063253"/>
                <a:gd name="connsiteX23" fmla="*/ 924773 w 3664532"/>
                <a:gd name="connsiteY23" fmla="*/ 352511 h 3063253"/>
                <a:gd name="connsiteX24" fmla="*/ 881731 w 3664532"/>
                <a:gd name="connsiteY24" fmla="*/ 367896 h 3063253"/>
                <a:gd name="connsiteX25" fmla="*/ 839561 w 3664532"/>
                <a:gd name="connsiteY25" fmla="*/ 385444 h 3063253"/>
                <a:gd name="connsiteX26" fmla="*/ 798365 w 3664532"/>
                <a:gd name="connsiteY26" fmla="*/ 405276 h 3063253"/>
                <a:gd name="connsiteX27" fmla="*/ 758403 w 3664532"/>
                <a:gd name="connsiteY27" fmla="*/ 427539 h 3063253"/>
                <a:gd name="connsiteX28" fmla="*/ 719600 w 3664532"/>
                <a:gd name="connsiteY28" fmla="*/ 451961 h 3063253"/>
                <a:gd name="connsiteX29" fmla="*/ 577562 w 3664532"/>
                <a:gd name="connsiteY29" fmla="*/ 569522 h 3063253"/>
                <a:gd name="connsiteX30" fmla="*/ 456753 w 3664532"/>
                <a:gd name="connsiteY30" fmla="*/ 712062 h 3063253"/>
                <a:gd name="connsiteX31" fmla="*/ 353265 w 3664532"/>
                <a:gd name="connsiteY31" fmla="*/ 870162 h 3063253"/>
                <a:gd name="connsiteX32" fmla="*/ 305715 w 3664532"/>
                <a:gd name="connsiteY32" fmla="*/ 952522 h 3063253"/>
                <a:gd name="connsiteX33" fmla="*/ 260078 w 3664532"/>
                <a:gd name="connsiteY33" fmla="*/ 1036331 h 3063253"/>
                <a:gd name="connsiteX34" fmla="*/ 170320 w 3664532"/>
                <a:gd name="connsiteY34" fmla="*/ 1205796 h 3063253"/>
                <a:gd name="connsiteX35" fmla="*/ 124857 w 3664532"/>
                <a:gd name="connsiteY35" fmla="*/ 1290794 h 3063253"/>
                <a:gd name="connsiteX36" fmla="*/ 77228 w 3664532"/>
                <a:gd name="connsiteY36" fmla="*/ 1375573 h 3063253"/>
                <a:gd name="connsiteX37" fmla="*/ 23967 w 3664532"/>
                <a:gd name="connsiteY37" fmla="*/ 1458613 h 3063253"/>
                <a:gd name="connsiteX38" fmla="*/ 0 w 3664532"/>
                <a:gd name="connsiteY38" fmla="*/ 1490102 h 3063253"/>
                <a:gd name="connsiteX39" fmla="*/ 0 w 3664532"/>
                <a:gd name="connsiteY39" fmla="*/ 600302 h 3063253"/>
                <a:gd name="connsiteX40" fmla="*/ 7155 w 3664532"/>
                <a:gd name="connsiteY40" fmla="*/ 592928 h 3063253"/>
                <a:gd name="connsiteX41" fmla="*/ 940651 w 3664532"/>
                <a:gd name="connsiteY41" fmla="*/ 75740 h 3063253"/>
                <a:gd name="connsiteX42" fmla="*/ 1589544 w 3664532"/>
                <a:gd name="connsiteY42" fmla="*/ 1348 h 306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664532" h="3063253">
                  <a:moveTo>
                    <a:pt x="1589544" y="1348"/>
                  </a:moveTo>
                  <a:cubicBezTo>
                    <a:pt x="2513808" y="33842"/>
                    <a:pt x="3344091" y="651520"/>
                    <a:pt x="3592316" y="1577908"/>
                  </a:cubicBezTo>
                  <a:cubicBezTo>
                    <a:pt x="3725976" y="2076733"/>
                    <a:pt x="3668729" y="2582423"/>
                    <a:pt x="3464985" y="3019497"/>
                  </a:cubicBezTo>
                  <a:lnTo>
                    <a:pt x="3441980" y="3063253"/>
                  </a:lnTo>
                  <a:lnTo>
                    <a:pt x="3180670" y="3063253"/>
                  </a:lnTo>
                  <a:lnTo>
                    <a:pt x="3224136" y="2966554"/>
                  </a:lnTo>
                  <a:cubicBezTo>
                    <a:pt x="3291771" y="2795537"/>
                    <a:pt x="3335430" y="2617005"/>
                    <a:pt x="3355620" y="2437076"/>
                  </a:cubicBezTo>
                  <a:cubicBezTo>
                    <a:pt x="3368996" y="2317218"/>
                    <a:pt x="3372310" y="2196423"/>
                    <a:pt x="3363467" y="2076633"/>
                  </a:cubicBezTo>
                  <a:cubicBezTo>
                    <a:pt x="3354557" y="1956861"/>
                    <a:pt x="3334732" y="1838125"/>
                    <a:pt x="3304293" y="1722087"/>
                  </a:cubicBezTo>
                  <a:cubicBezTo>
                    <a:pt x="3274126" y="1605975"/>
                    <a:pt x="3233351" y="1492852"/>
                    <a:pt x="3182877" y="1384217"/>
                  </a:cubicBezTo>
                  <a:cubicBezTo>
                    <a:pt x="3132588" y="1275460"/>
                    <a:pt x="3071047" y="1171897"/>
                    <a:pt x="3001025" y="1074386"/>
                  </a:cubicBezTo>
                  <a:cubicBezTo>
                    <a:pt x="2860378" y="879817"/>
                    <a:pt x="2682723" y="710135"/>
                    <a:pt x="2477205" y="580474"/>
                  </a:cubicBezTo>
                  <a:cubicBezTo>
                    <a:pt x="2271686" y="450814"/>
                    <a:pt x="2040125" y="361195"/>
                    <a:pt x="1798691" y="315283"/>
                  </a:cubicBezTo>
                  <a:lnTo>
                    <a:pt x="1753281" y="307175"/>
                  </a:lnTo>
                  <a:lnTo>
                    <a:pt x="1730532" y="303097"/>
                  </a:lnTo>
                  <a:lnTo>
                    <a:pt x="1707599" y="300231"/>
                  </a:lnTo>
                  <a:lnTo>
                    <a:pt x="1661716" y="294430"/>
                  </a:lnTo>
                  <a:cubicBezTo>
                    <a:pt x="1646462" y="292559"/>
                    <a:pt x="1631149" y="290194"/>
                    <a:pt x="1615761" y="289448"/>
                  </a:cubicBezTo>
                  <a:cubicBezTo>
                    <a:pt x="1584975" y="287377"/>
                    <a:pt x="1554157" y="284371"/>
                    <a:pt x="1523276" y="282763"/>
                  </a:cubicBezTo>
                  <a:lnTo>
                    <a:pt x="1430359" y="280699"/>
                  </a:lnTo>
                  <a:cubicBezTo>
                    <a:pt x="1306331" y="281594"/>
                    <a:pt x="1181785" y="294109"/>
                    <a:pt x="1059060" y="318854"/>
                  </a:cubicBezTo>
                  <a:lnTo>
                    <a:pt x="1012987" y="328075"/>
                  </a:lnTo>
                  <a:cubicBezTo>
                    <a:pt x="998030" y="331646"/>
                    <a:pt x="983384" y="335571"/>
                    <a:pt x="968530" y="339260"/>
                  </a:cubicBezTo>
                  <a:cubicBezTo>
                    <a:pt x="953853" y="343338"/>
                    <a:pt x="939377" y="348162"/>
                    <a:pt x="924773" y="352511"/>
                  </a:cubicBezTo>
                  <a:cubicBezTo>
                    <a:pt x="910278" y="357266"/>
                    <a:pt x="896136" y="362800"/>
                    <a:pt x="881731" y="367896"/>
                  </a:cubicBezTo>
                  <a:cubicBezTo>
                    <a:pt x="867590" y="373428"/>
                    <a:pt x="853698" y="379622"/>
                    <a:pt x="839561" y="385444"/>
                  </a:cubicBezTo>
                  <a:cubicBezTo>
                    <a:pt x="825810" y="391891"/>
                    <a:pt x="812130" y="398609"/>
                    <a:pt x="798365" y="405276"/>
                  </a:cubicBezTo>
                  <a:cubicBezTo>
                    <a:pt x="785090" y="412685"/>
                    <a:pt x="771605" y="419858"/>
                    <a:pt x="758403" y="427539"/>
                  </a:cubicBezTo>
                  <a:cubicBezTo>
                    <a:pt x="745548" y="435706"/>
                    <a:pt x="732259" y="443337"/>
                    <a:pt x="719600" y="451961"/>
                  </a:cubicBezTo>
                  <a:cubicBezTo>
                    <a:pt x="668664" y="485885"/>
                    <a:pt x="621352" y="525741"/>
                    <a:pt x="577562" y="569522"/>
                  </a:cubicBezTo>
                  <a:cubicBezTo>
                    <a:pt x="534000" y="613606"/>
                    <a:pt x="493580" y="661281"/>
                    <a:pt x="456753" y="712062"/>
                  </a:cubicBezTo>
                  <a:cubicBezTo>
                    <a:pt x="419754" y="762744"/>
                    <a:pt x="385485" y="815747"/>
                    <a:pt x="353265" y="870162"/>
                  </a:cubicBezTo>
                  <a:cubicBezTo>
                    <a:pt x="337069" y="897321"/>
                    <a:pt x="321168" y="924763"/>
                    <a:pt x="305715" y="952522"/>
                  </a:cubicBezTo>
                  <a:cubicBezTo>
                    <a:pt x="290262" y="980281"/>
                    <a:pt x="275152" y="1008238"/>
                    <a:pt x="260078" y="1036331"/>
                  </a:cubicBezTo>
                  <a:cubicBezTo>
                    <a:pt x="229846" y="1092467"/>
                    <a:pt x="200339" y="1149135"/>
                    <a:pt x="170320" y="1205796"/>
                  </a:cubicBezTo>
                  <a:lnTo>
                    <a:pt x="124857" y="1290794"/>
                  </a:lnTo>
                  <a:cubicBezTo>
                    <a:pt x="109549" y="1319095"/>
                    <a:pt x="94118" y="1347211"/>
                    <a:pt x="77228" y="1375573"/>
                  </a:cubicBezTo>
                  <a:cubicBezTo>
                    <a:pt x="60776" y="1403944"/>
                    <a:pt x="42932" y="1431630"/>
                    <a:pt x="23967" y="1458613"/>
                  </a:cubicBezTo>
                  <a:lnTo>
                    <a:pt x="0" y="1490102"/>
                  </a:lnTo>
                  <a:lnTo>
                    <a:pt x="0" y="600302"/>
                  </a:lnTo>
                  <a:lnTo>
                    <a:pt x="7155" y="592928"/>
                  </a:lnTo>
                  <a:cubicBezTo>
                    <a:pt x="261918" y="354349"/>
                    <a:pt x="578478" y="172784"/>
                    <a:pt x="940651" y="75740"/>
                  </a:cubicBezTo>
                  <a:cubicBezTo>
                    <a:pt x="1157955" y="17514"/>
                    <a:pt x="1376252" y="-6151"/>
                    <a:pt x="1589544" y="1348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8F1E31D-C70A-9B0F-6DAB-468619534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4684" y="2437029"/>
            <a:ext cx="4333468" cy="3639289"/>
          </a:xfrm>
        </p:spPr>
        <p:txBody>
          <a:bodyPr anchor="ctr">
            <a:normAutofit/>
          </a:bodyPr>
          <a:lstStyle/>
          <a:p>
            <a:r>
              <a:rPr lang="lt-LT" sz="2400">
                <a:solidFill>
                  <a:schemeClr val="tx2"/>
                </a:solidFill>
              </a:rPr>
              <a:t>Tyrimo tikslas: Paaiškinti kaip veikia pirmoji pagalba užspringus žmogui.</a:t>
            </a:r>
          </a:p>
          <a:p>
            <a:r>
              <a:rPr lang="lt-LT" sz="2400">
                <a:solidFill>
                  <a:schemeClr val="tx2"/>
                </a:solidFill>
              </a:rPr>
              <a:t>Hipotezė: Panaudojus spaudimo jėgą, ji persiduoda dujomis ir atkemša stemplę.</a:t>
            </a:r>
          </a:p>
          <a:p>
            <a:r>
              <a:rPr lang="lt-LT" sz="2400">
                <a:solidFill>
                  <a:schemeClr val="tx2"/>
                </a:solidFill>
              </a:rPr>
              <a:t>Priemonės: Plastikinis butelis, plastilinas.</a:t>
            </a:r>
          </a:p>
          <a:p>
            <a:endParaRPr lang="lt-LT" sz="1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78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040759F-85D3-D487-7CEB-040977E6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0" y="174625"/>
            <a:ext cx="10515600" cy="1325563"/>
          </a:xfrm>
        </p:spPr>
        <p:txBody>
          <a:bodyPr/>
          <a:lstStyle/>
          <a:p>
            <a:r>
              <a:rPr lang="lt-LT"/>
              <a:t>Vaizdo įrašai</a:t>
            </a:r>
          </a:p>
        </p:txBody>
      </p:sp>
      <p:pic>
        <p:nvPicPr>
          <p:cNvPr id="5" name="IMG_7661">
            <a:hlinkClick r:id="" action="ppaction://media"/>
            <a:extLst>
              <a:ext uri="{FF2B5EF4-FFF2-40B4-BE49-F238E27FC236}">
                <a16:creationId xmlns:a16="http://schemas.microsoft.com/office/drawing/2014/main" id="{DAA6B2C7-87E1-DC50-DB2F-59C61C78056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14925" y="1971451"/>
            <a:ext cx="6833153" cy="3843562"/>
          </a:xfrm>
          <a:ln w="76200">
            <a:solidFill>
              <a:schemeClr val="tx1"/>
            </a:solidFill>
          </a:ln>
        </p:spPr>
      </p:pic>
      <p:pic>
        <p:nvPicPr>
          <p:cNvPr id="4" name="IMG_7666-_1_">
            <a:hlinkClick r:id="" action="ppaction://media"/>
            <a:extLst>
              <a:ext uri="{FF2B5EF4-FFF2-40B4-BE49-F238E27FC236}">
                <a16:creationId xmlns:a16="http://schemas.microsoft.com/office/drawing/2014/main" id="{EB31D209-5CB4-3635-CC82-55601EFDAB0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9881" y="307720"/>
            <a:ext cx="3328188" cy="591871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9345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7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17D98CF-455D-F83D-2DFC-109C4EEB5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4" y="2748290"/>
            <a:ext cx="5210175" cy="209040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>
                <a:latin typeface="Times New Roman"/>
                <a:cs typeface="Calibri Light"/>
              </a:rPr>
              <a:t>Tas pats </a:t>
            </a:r>
            <a:r>
              <a:rPr lang="en-US" sz="4000" err="1">
                <a:latin typeface="Times New Roman"/>
                <a:cs typeface="Calibri Light"/>
              </a:rPr>
              <a:t>bandymas</a:t>
            </a:r>
            <a:r>
              <a:rPr lang="en-US" sz="4000">
                <a:latin typeface="Times New Roman"/>
                <a:cs typeface="Calibri Light"/>
              </a:rPr>
              <a:t>, </a:t>
            </a:r>
            <a:r>
              <a:rPr lang="en-US" sz="4000" err="1">
                <a:latin typeface="Times New Roman"/>
                <a:cs typeface="Calibri Light"/>
              </a:rPr>
              <a:t>su</a:t>
            </a:r>
            <a:r>
              <a:rPr lang="en-US" sz="4000">
                <a:latin typeface="Times New Roman"/>
                <a:cs typeface="Calibri Light"/>
              </a:rPr>
              <a:t> </a:t>
            </a:r>
            <a:r>
              <a:rPr lang="en-US" sz="4000" err="1">
                <a:solidFill>
                  <a:srgbClr val="000000"/>
                </a:solidFill>
                <a:latin typeface="Times New Roman"/>
                <a:cs typeface="Calibri Light"/>
              </a:rPr>
              <a:t>a</a:t>
            </a:r>
            <a:r>
              <a:rPr lang="en-US" sz="4000" err="1">
                <a:solidFill>
                  <a:srgbClr val="022331"/>
                </a:solidFill>
                <a:latin typeface="Times New Roman"/>
                <a:cs typeface="Calibri Light"/>
              </a:rPr>
              <a:t>tspringdinimo</a:t>
            </a:r>
            <a:r>
              <a:rPr lang="en-US" sz="4000">
                <a:solidFill>
                  <a:srgbClr val="022331"/>
                </a:solidFill>
                <a:latin typeface="Times New Roman"/>
                <a:cs typeface="Calibri Light"/>
              </a:rPr>
              <a:t> </a:t>
            </a:r>
            <a:r>
              <a:rPr lang="en-US" sz="4000" err="1">
                <a:solidFill>
                  <a:srgbClr val="022331"/>
                </a:solidFill>
                <a:latin typeface="Times New Roman"/>
                <a:cs typeface="Calibri Light"/>
              </a:rPr>
              <a:t>liemene</a:t>
            </a:r>
            <a:endParaRPr lang="en-US" sz="4000" err="1">
              <a:latin typeface="Times New Roman"/>
              <a:cs typeface="Calibri Light"/>
            </a:endParaRPr>
          </a:p>
          <a:p>
            <a:pPr algn="ctr"/>
            <a:br>
              <a:rPr lang="en-US"/>
            </a:br>
            <a:endParaRPr lang="en-US"/>
          </a:p>
          <a:p>
            <a:pPr algn="ctr"/>
            <a:endParaRPr lang="en-US" sz="4800" kern="1200">
              <a:latin typeface="+mj-lt"/>
              <a:cs typeface="Calibri Light"/>
            </a:endParaRPr>
          </a:p>
        </p:txBody>
      </p:sp>
      <p:pic>
        <p:nvPicPr>
          <p:cNvPr id="4" name="IMG_7762">
            <a:hlinkClick r:id="" action="ppaction://media"/>
            <a:extLst>
              <a:ext uri="{FF2B5EF4-FFF2-40B4-BE49-F238E27FC236}">
                <a16:creationId xmlns:a16="http://schemas.microsoft.com/office/drawing/2014/main" id="{C3D9B72D-324D-138D-814B-663F3D25CC8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51886" y="183344"/>
            <a:ext cx="3651361" cy="649131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7402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2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423B8D31-1C0D-1246-8875-B3419405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Tyrimo išvada: Atlikę šį tyrimą sužinojome, kad panaudojus spaudimo jėgą, ji persiduoda dujomis ir atkemša stemplę.</a:t>
            </a:r>
            <a:b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aveikslėlis 3">
            <a:extLst>
              <a:ext uri="{FF2B5EF4-FFF2-40B4-BE49-F238E27FC236}">
                <a16:creationId xmlns:a16="http://schemas.microsoft.com/office/drawing/2014/main" id="{96E5D962-EC7C-BC7C-06F1-F29C29212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386173"/>
            <a:ext cx="7214616" cy="405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5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E10650BA-D090-4A23-98E3-B48BBAEA9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 descr="Paveikslėlis, kuriame yra geltonas, kvadrato formos, plastikas, tara&#10;&#10;Automatiškai sugeneruotas aprašymas">
            <a:extLst>
              <a:ext uri="{FF2B5EF4-FFF2-40B4-BE49-F238E27FC236}">
                <a16:creationId xmlns:a16="http://schemas.microsoft.com/office/drawing/2014/main" id="{96CE7DF3-28C9-D571-3A43-BE04DB2166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14" b="-1"/>
          <a:stretch/>
        </p:blipFill>
        <p:spPr>
          <a:xfrm rot="5400000">
            <a:off x="-511718" y="505916"/>
            <a:ext cx="6850548" cy="5846165"/>
          </a:xfrm>
          <a:prstGeom prst="rect">
            <a:avLst/>
          </a:prstGeom>
        </p:spPr>
      </p:pic>
      <p:grpSp>
        <p:nvGrpSpPr>
          <p:cNvPr id="19" name="Group 11">
            <a:extLst>
              <a:ext uri="{FF2B5EF4-FFF2-40B4-BE49-F238E27FC236}">
                <a16:creationId xmlns:a16="http://schemas.microsoft.com/office/drawing/2014/main" id="{FFB939B9-73CE-4644-87BB-72AEBF00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9527" y="-6558"/>
            <a:ext cx="6254832" cy="6874766"/>
            <a:chOff x="-9149" y="3725"/>
            <a:chExt cx="6254832" cy="6887203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5F2A0CF-7879-4629-AC2B-4069D77A3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8645"/>
              <a:ext cx="5933139" cy="6387893"/>
            </a:xfrm>
            <a:custGeom>
              <a:avLst/>
              <a:gdLst>
                <a:gd name="connsiteX0" fmla="*/ 5852909 w 5933139"/>
                <a:gd name="connsiteY0" fmla="*/ 2469528 h 6335678"/>
                <a:gd name="connsiteX1" fmla="*/ 5830799 w 5933139"/>
                <a:gd name="connsiteY1" fmla="*/ 2394015 h 6335678"/>
                <a:gd name="connsiteX2" fmla="*/ 5805878 w 5933139"/>
                <a:gd name="connsiteY2" fmla="*/ 2319439 h 6335678"/>
                <a:gd name="connsiteX3" fmla="*/ 5778708 w 5933139"/>
                <a:gd name="connsiteY3" fmla="*/ 2245800 h 6335678"/>
                <a:gd name="connsiteX4" fmla="*/ 5652978 w 5933139"/>
                <a:gd name="connsiteY4" fmla="*/ 1959675 h 6335678"/>
                <a:gd name="connsiteX5" fmla="*/ 5327691 w 5933139"/>
                <a:gd name="connsiteY5" fmla="*/ 1432958 h 6335678"/>
                <a:gd name="connsiteX6" fmla="*/ 4921458 w 5933139"/>
                <a:gd name="connsiteY6" fmla="*/ 973322 h 6335678"/>
                <a:gd name="connsiteX7" fmla="*/ 4450018 w 5933139"/>
                <a:gd name="connsiteY7" fmla="*/ 586764 h 6335678"/>
                <a:gd name="connsiteX8" fmla="*/ 4193311 w 5933139"/>
                <a:gd name="connsiteY8" fmla="*/ 423558 h 6335678"/>
                <a:gd name="connsiteX9" fmla="*/ 3924237 w 5933139"/>
                <a:gd name="connsiteY9" fmla="*/ 281901 h 6335678"/>
                <a:gd name="connsiteX10" fmla="*/ 3352175 w 5933139"/>
                <a:gd name="connsiteY10" fmla="*/ 75786 h 6335678"/>
                <a:gd name="connsiteX11" fmla="*/ 3051997 w 5933139"/>
                <a:gd name="connsiteY11" fmla="*/ 19011 h 6335678"/>
                <a:gd name="connsiteX12" fmla="*/ 2745823 w 5933139"/>
                <a:gd name="connsiteY12" fmla="*/ 86 h 6335678"/>
                <a:gd name="connsiteX13" fmla="*/ 2141720 w 5933139"/>
                <a:gd name="connsiteY13" fmla="*/ 55550 h 6335678"/>
                <a:gd name="connsiteX14" fmla="*/ 1551295 w 5933139"/>
                <a:gd name="connsiteY14" fmla="*/ 216319 h 6335678"/>
                <a:gd name="connsiteX15" fmla="*/ 1001718 w 5933139"/>
                <a:gd name="connsiteY15" fmla="*/ 498134 h 6335678"/>
                <a:gd name="connsiteX16" fmla="*/ 754755 w 5933139"/>
                <a:gd name="connsiteY16" fmla="*/ 685886 h 6335678"/>
                <a:gd name="connsiteX17" fmla="*/ 533462 w 5933139"/>
                <a:gd name="connsiteY17" fmla="*/ 903056 h 6335678"/>
                <a:gd name="connsiteX18" fmla="*/ 0 w 5933139"/>
                <a:gd name="connsiteY18" fmla="*/ 1646568 h 6335678"/>
                <a:gd name="connsiteX19" fmla="*/ 0 w 5933139"/>
                <a:gd name="connsiteY19" fmla="*/ 4709059 h 6335678"/>
                <a:gd name="connsiteX20" fmla="*/ 120671 w 5933139"/>
                <a:gd name="connsiteY20" fmla="*/ 4907491 h 6335678"/>
                <a:gd name="connsiteX21" fmla="*/ 507979 w 5933139"/>
                <a:gd name="connsiteY21" fmla="*/ 5384178 h 6335678"/>
                <a:gd name="connsiteX22" fmla="*/ 972112 w 5933139"/>
                <a:gd name="connsiteY22" fmla="*/ 5778607 h 6335678"/>
                <a:gd name="connsiteX23" fmla="*/ 1229943 w 5933139"/>
                <a:gd name="connsiteY23" fmla="*/ 5939939 h 6335678"/>
                <a:gd name="connsiteX24" fmla="*/ 1502389 w 5933139"/>
                <a:gd name="connsiteY24" fmla="*/ 6073913 h 6335678"/>
                <a:gd name="connsiteX25" fmla="*/ 2673870 w 5933139"/>
                <a:gd name="connsiteY25" fmla="*/ 6333993 h 6335678"/>
                <a:gd name="connsiteX26" fmla="*/ 2749196 w 5933139"/>
                <a:gd name="connsiteY26" fmla="*/ 6335679 h 6335678"/>
                <a:gd name="connsiteX27" fmla="*/ 2787983 w 5933139"/>
                <a:gd name="connsiteY27" fmla="*/ 6335492 h 6335678"/>
                <a:gd name="connsiteX28" fmla="*/ 2826770 w 5933139"/>
                <a:gd name="connsiteY28" fmla="*/ 6334368 h 6335678"/>
                <a:gd name="connsiteX29" fmla="*/ 2981918 w 5933139"/>
                <a:gd name="connsiteY29" fmla="*/ 6319939 h 6335678"/>
                <a:gd name="connsiteX30" fmla="*/ 3285282 w 5933139"/>
                <a:gd name="connsiteY30" fmla="*/ 6241803 h 6335678"/>
                <a:gd name="connsiteX31" fmla="*/ 3566347 w 5933139"/>
                <a:gd name="connsiteY31" fmla="*/ 6104831 h 6335678"/>
                <a:gd name="connsiteX32" fmla="*/ 3818369 w 5933139"/>
                <a:gd name="connsiteY32" fmla="*/ 5926823 h 6335678"/>
                <a:gd name="connsiteX33" fmla="*/ 4044908 w 5933139"/>
                <a:gd name="connsiteY33" fmla="*/ 5726329 h 6335678"/>
                <a:gd name="connsiteX34" fmla="*/ 4151151 w 5933139"/>
                <a:gd name="connsiteY34" fmla="*/ 5622147 h 6335678"/>
                <a:gd name="connsiteX35" fmla="*/ 4253834 w 5933139"/>
                <a:gd name="connsiteY35" fmla="*/ 5516841 h 6335678"/>
                <a:gd name="connsiteX36" fmla="*/ 4452453 w 5933139"/>
                <a:gd name="connsiteY36" fmla="*/ 5306979 h 6335678"/>
                <a:gd name="connsiteX37" fmla="*/ 4548578 w 5933139"/>
                <a:gd name="connsiteY37" fmla="*/ 5202797 h 6335678"/>
                <a:gd name="connsiteX38" fmla="*/ 4596546 w 5933139"/>
                <a:gd name="connsiteY38" fmla="*/ 5151456 h 6335678"/>
                <a:gd name="connsiteX39" fmla="*/ 4643016 w 5933139"/>
                <a:gd name="connsiteY39" fmla="*/ 5103300 h 6335678"/>
                <a:gd name="connsiteX40" fmla="*/ 4739515 w 5933139"/>
                <a:gd name="connsiteY40" fmla="*/ 5013172 h 6335678"/>
                <a:gd name="connsiteX41" fmla="*/ 4842198 w 5933139"/>
                <a:gd name="connsiteY41" fmla="*/ 4930164 h 6335678"/>
                <a:gd name="connsiteX42" fmla="*/ 5071360 w 5933139"/>
                <a:gd name="connsiteY42" fmla="*/ 4780449 h 6335678"/>
                <a:gd name="connsiteX43" fmla="*/ 5332001 w 5933139"/>
                <a:gd name="connsiteY43" fmla="*/ 4615932 h 6335678"/>
                <a:gd name="connsiteX44" fmla="*/ 5397396 w 5933139"/>
                <a:gd name="connsiteY44" fmla="*/ 4563655 h 6335678"/>
                <a:gd name="connsiteX45" fmla="*/ 5459417 w 5933139"/>
                <a:gd name="connsiteY45" fmla="*/ 4505380 h 6335678"/>
                <a:gd name="connsiteX46" fmla="*/ 5567159 w 5933139"/>
                <a:gd name="connsiteY46" fmla="*/ 4374029 h 6335678"/>
                <a:gd name="connsiteX47" fmla="*/ 5651292 w 5933139"/>
                <a:gd name="connsiteY47" fmla="*/ 4231810 h 6335678"/>
                <a:gd name="connsiteX48" fmla="*/ 5716686 w 5933139"/>
                <a:gd name="connsiteY48" fmla="*/ 4085655 h 6335678"/>
                <a:gd name="connsiteX49" fmla="*/ 5820681 w 5933139"/>
                <a:gd name="connsiteY49" fmla="*/ 3791848 h 6335678"/>
                <a:gd name="connsiteX50" fmla="*/ 5898629 w 5933139"/>
                <a:gd name="connsiteY50" fmla="*/ 3487922 h 6335678"/>
                <a:gd name="connsiteX51" fmla="*/ 5932170 w 5933139"/>
                <a:gd name="connsiteY51" fmla="*/ 3174066 h 6335678"/>
                <a:gd name="connsiteX52" fmla="*/ 5872209 w 5933139"/>
                <a:gd name="connsiteY52" fmla="*/ 2545978 h 6335678"/>
                <a:gd name="connsiteX53" fmla="*/ 5852909 w 5933139"/>
                <a:gd name="connsiteY53" fmla="*/ 2469528 h 6335678"/>
                <a:gd name="connsiteX54" fmla="*/ 5507386 w 5933139"/>
                <a:gd name="connsiteY54" fmla="*/ 3724580 h 6335678"/>
                <a:gd name="connsiteX55" fmla="*/ 5453609 w 5933139"/>
                <a:gd name="connsiteY55" fmla="*/ 3989906 h 6335678"/>
                <a:gd name="connsiteX56" fmla="*/ 5344181 w 5933139"/>
                <a:gd name="connsiteY56" fmla="*/ 4220380 h 6335678"/>
                <a:gd name="connsiteX57" fmla="*/ 5171419 w 5933139"/>
                <a:gd name="connsiteY57" fmla="*/ 4388644 h 6335678"/>
                <a:gd name="connsiteX58" fmla="*/ 5057868 w 5933139"/>
                <a:gd name="connsiteY58" fmla="*/ 4453851 h 6335678"/>
                <a:gd name="connsiteX59" fmla="*/ 4930265 w 5933139"/>
                <a:gd name="connsiteY59" fmla="*/ 4516810 h 6335678"/>
                <a:gd name="connsiteX60" fmla="*/ 4660067 w 5933139"/>
                <a:gd name="connsiteY60" fmla="*/ 4664276 h 6335678"/>
                <a:gd name="connsiteX61" fmla="*/ 4408794 w 5933139"/>
                <a:gd name="connsiteY61" fmla="*/ 4857836 h 6335678"/>
                <a:gd name="connsiteX62" fmla="*/ 4352207 w 5933139"/>
                <a:gd name="connsiteY62" fmla="*/ 4911988 h 6335678"/>
                <a:gd name="connsiteX63" fmla="*/ 4299366 w 5933139"/>
                <a:gd name="connsiteY63" fmla="*/ 4965390 h 6335678"/>
                <a:gd name="connsiteX64" fmla="*/ 4197621 w 5933139"/>
                <a:gd name="connsiteY64" fmla="*/ 5074257 h 6335678"/>
                <a:gd name="connsiteX65" fmla="*/ 4008744 w 5933139"/>
                <a:gd name="connsiteY65" fmla="*/ 5297985 h 6335678"/>
                <a:gd name="connsiteX66" fmla="*/ 3917304 w 5933139"/>
                <a:gd name="connsiteY66" fmla="*/ 5409100 h 6335678"/>
                <a:gd name="connsiteX67" fmla="*/ 3826052 w 5933139"/>
                <a:gd name="connsiteY67" fmla="*/ 5518153 h 6335678"/>
                <a:gd name="connsiteX68" fmla="*/ 3637925 w 5933139"/>
                <a:gd name="connsiteY68" fmla="*/ 5725017 h 6335678"/>
                <a:gd name="connsiteX69" fmla="*/ 3433497 w 5933139"/>
                <a:gd name="connsiteY69" fmla="*/ 5906586 h 6335678"/>
                <a:gd name="connsiteX70" fmla="*/ 3204522 w 5933139"/>
                <a:gd name="connsiteY70" fmla="*/ 6046744 h 6335678"/>
                <a:gd name="connsiteX71" fmla="*/ 2950439 w 5933139"/>
                <a:gd name="connsiteY71" fmla="*/ 6129190 h 6335678"/>
                <a:gd name="connsiteX72" fmla="*/ 2816839 w 5933139"/>
                <a:gd name="connsiteY72" fmla="*/ 6146428 h 6335678"/>
                <a:gd name="connsiteX73" fmla="*/ 2749009 w 5933139"/>
                <a:gd name="connsiteY73" fmla="*/ 6149051 h 6335678"/>
                <a:gd name="connsiteX74" fmla="*/ 2678930 w 5933139"/>
                <a:gd name="connsiteY74" fmla="*/ 6148677 h 6335678"/>
                <a:gd name="connsiteX75" fmla="*/ 2125793 w 5933139"/>
                <a:gd name="connsiteY75" fmla="*/ 6065481 h 6335678"/>
                <a:gd name="connsiteX76" fmla="*/ 1610506 w 5933139"/>
                <a:gd name="connsiteY76" fmla="*/ 5851310 h 6335678"/>
                <a:gd name="connsiteX77" fmla="*/ 1373099 w 5933139"/>
                <a:gd name="connsiteY77" fmla="*/ 5706279 h 6335678"/>
                <a:gd name="connsiteX78" fmla="*/ 1315949 w 5933139"/>
                <a:gd name="connsiteY78" fmla="*/ 5666743 h 6335678"/>
                <a:gd name="connsiteX79" fmla="*/ 1259923 w 5933139"/>
                <a:gd name="connsiteY79" fmla="*/ 5625894 h 6335678"/>
                <a:gd name="connsiteX80" fmla="*/ 1204647 w 5933139"/>
                <a:gd name="connsiteY80" fmla="*/ 5583922 h 6335678"/>
                <a:gd name="connsiteX81" fmla="*/ 1150308 w 5933139"/>
                <a:gd name="connsiteY81" fmla="*/ 5540826 h 6335678"/>
                <a:gd name="connsiteX82" fmla="*/ 751569 w 5933139"/>
                <a:gd name="connsiteY82" fmla="*/ 5158015 h 6335678"/>
                <a:gd name="connsiteX83" fmla="*/ 663315 w 5933139"/>
                <a:gd name="connsiteY83" fmla="*/ 5052146 h 6335678"/>
                <a:gd name="connsiteX84" fmla="*/ 580869 w 5933139"/>
                <a:gd name="connsiteY84" fmla="*/ 4942718 h 6335678"/>
                <a:gd name="connsiteX85" fmla="*/ 432279 w 5933139"/>
                <a:gd name="connsiteY85" fmla="*/ 4713369 h 6335678"/>
                <a:gd name="connsiteX86" fmla="*/ 205553 w 5933139"/>
                <a:gd name="connsiteY86" fmla="*/ 4219443 h 6335678"/>
                <a:gd name="connsiteX87" fmla="*/ 79448 w 5933139"/>
                <a:gd name="connsiteY87" fmla="*/ 3693850 h 6335678"/>
                <a:gd name="connsiteX88" fmla="*/ 53590 w 5933139"/>
                <a:gd name="connsiteY88" fmla="*/ 3425339 h 6335678"/>
                <a:gd name="connsiteX89" fmla="*/ 49655 w 5933139"/>
                <a:gd name="connsiteY89" fmla="*/ 3155890 h 6335678"/>
                <a:gd name="connsiteX90" fmla="*/ 67830 w 5933139"/>
                <a:gd name="connsiteY90" fmla="*/ 2886817 h 6335678"/>
                <a:gd name="connsiteX91" fmla="*/ 108679 w 5933139"/>
                <a:gd name="connsiteY91" fmla="*/ 2619992 h 6335678"/>
                <a:gd name="connsiteX92" fmla="*/ 263077 w 5933139"/>
                <a:gd name="connsiteY92" fmla="*/ 2101520 h 6335678"/>
                <a:gd name="connsiteX93" fmla="*/ 837575 w 5933139"/>
                <a:gd name="connsiteY93" fmla="*/ 1186370 h 6335678"/>
                <a:gd name="connsiteX94" fmla="*/ 1031698 w 5933139"/>
                <a:gd name="connsiteY94" fmla="*/ 996932 h 6335678"/>
                <a:gd name="connsiteX95" fmla="*/ 1236688 w 5933139"/>
                <a:gd name="connsiteY95" fmla="*/ 819298 h 6335678"/>
                <a:gd name="connsiteX96" fmla="*/ 1687143 w 5933139"/>
                <a:gd name="connsiteY96" fmla="*/ 511438 h 6335678"/>
                <a:gd name="connsiteX97" fmla="*/ 2196246 w 5933139"/>
                <a:gd name="connsiteY97" fmla="*/ 300639 h 6335678"/>
                <a:gd name="connsiteX98" fmla="*/ 2745823 w 5933139"/>
                <a:gd name="connsiteY98" fmla="*/ 229248 h 6335678"/>
                <a:gd name="connsiteX99" fmla="*/ 3019206 w 5933139"/>
                <a:gd name="connsiteY99" fmla="*/ 252108 h 6335678"/>
                <a:gd name="connsiteX100" fmla="*/ 3288092 w 5933139"/>
                <a:gd name="connsiteY100" fmla="*/ 313006 h 6335678"/>
                <a:gd name="connsiteX101" fmla="*/ 3548172 w 5933139"/>
                <a:gd name="connsiteY101" fmla="*/ 407069 h 6335678"/>
                <a:gd name="connsiteX102" fmla="*/ 3611505 w 5933139"/>
                <a:gd name="connsiteY102" fmla="*/ 435176 h 6335678"/>
                <a:gd name="connsiteX103" fmla="*/ 3674089 w 5933139"/>
                <a:gd name="connsiteY103" fmla="*/ 464968 h 6335678"/>
                <a:gd name="connsiteX104" fmla="*/ 3735736 w 5933139"/>
                <a:gd name="connsiteY104" fmla="*/ 496823 h 6335678"/>
                <a:gd name="connsiteX105" fmla="*/ 3796634 w 5933139"/>
                <a:gd name="connsiteY105" fmla="*/ 530176 h 6335678"/>
                <a:gd name="connsiteX106" fmla="*/ 4251585 w 5933139"/>
                <a:gd name="connsiteY106" fmla="*/ 847405 h 6335678"/>
                <a:gd name="connsiteX107" fmla="*/ 4644515 w 5933139"/>
                <a:gd name="connsiteY107" fmla="*/ 1236775 h 6335678"/>
                <a:gd name="connsiteX108" fmla="*/ 4816527 w 5933139"/>
                <a:gd name="connsiteY108" fmla="*/ 1451883 h 6335678"/>
                <a:gd name="connsiteX109" fmla="*/ 4970738 w 5933139"/>
                <a:gd name="connsiteY109" fmla="*/ 1678610 h 6335678"/>
                <a:gd name="connsiteX110" fmla="*/ 5223885 w 5933139"/>
                <a:gd name="connsiteY110" fmla="*/ 2159232 h 6335678"/>
                <a:gd name="connsiteX111" fmla="*/ 5395709 w 5933139"/>
                <a:gd name="connsiteY111" fmla="*/ 2666087 h 6335678"/>
                <a:gd name="connsiteX112" fmla="*/ 5458855 w 5933139"/>
                <a:gd name="connsiteY112" fmla="*/ 2924292 h 6335678"/>
                <a:gd name="connsiteX113" fmla="*/ 5499142 w 5933139"/>
                <a:gd name="connsiteY113" fmla="*/ 3186995 h 6335678"/>
                <a:gd name="connsiteX114" fmla="*/ 5516755 w 5933139"/>
                <a:gd name="connsiteY114" fmla="*/ 3454007 h 6335678"/>
                <a:gd name="connsiteX115" fmla="*/ 5507386 w 5933139"/>
                <a:gd name="connsiteY115" fmla="*/ 3724580 h 633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933139" h="6335678">
                  <a:moveTo>
                    <a:pt x="5852909" y="2469528"/>
                  </a:moveTo>
                  <a:lnTo>
                    <a:pt x="5830799" y="2394015"/>
                  </a:lnTo>
                  <a:lnTo>
                    <a:pt x="5805878" y="2319439"/>
                  </a:lnTo>
                  <a:cubicBezTo>
                    <a:pt x="5797446" y="2294705"/>
                    <a:pt x="5787890" y="2270346"/>
                    <a:pt x="5778708" y="2245800"/>
                  </a:cubicBezTo>
                  <a:cubicBezTo>
                    <a:pt x="5740858" y="2148364"/>
                    <a:pt x="5699073" y="2052614"/>
                    <a:pt x="5652978" y="1959675"/>
                  </a:cubicBezTo>
                  <a:cubicBezTo>
                    <a:pt x="5559664" y="1773985"/>
                    <a:pt x="5450986" y="1597663"/>
                    <a:pt x="5327691" y="1432958"/>
                  </a:cubicBezTo>
                  <a:cubicBezTo>
                    <a:pt x="5204960" y="1268067"/>
                    <a:pt x="5068362" y="1114980"/>
                    <a:pt x="4921458" y="973322"/>
                  </a:cubicBezTo>
                  <a:cubicBezTo>
                    <a:pt x="4774742" y="831665"/>
                    <a:pt x="4616408" y="703125"/>
                    <a:pt x="4450018" y="586764"/>
                  </a:cubicBezTo>
                  <a:cubicBezTo>
                    <a:pt x="4366822" y="528489"/>
                    <a:pt x="4281003" y="474337"/>
                    <a:pt x="4193311" y="423558"/>
                  </a:cubicBezTo>
                  <a:cubicBezTo>
                    <a:pt x="4105806" y="372404"/>
                    <a:pt x="4015865" y="325560"/>
                    <a:pt x="3924237" y="281901"/>
                  </a:cubicBezTo>
                  <a:cubicBezTo>
                    <a:pt x="3740983" y="195333"/>
                    <a:pt x="3549483" y="125067"/>
                    <a:pt x="3352175" y="75786"/>
                  </a:cubicBezTo>
                  <a:cubicBezTo>
                    <a:pt x="3253428" y="51240"/>
                    <a:pt x="3153368" y="31565"/>
                    <a:pt x="3051997" y="19011"/>
                  </a:cubicBezTo>
                  <a:cubicBezTo>
                    <a:pt x="2950814" y="5895"/>
                    <a:pt x="2848506" y="-851"/>
                    <a:pt x="2745823" y="86"/>
                  </a:cubicBezTo>
                  <a:cubicBezTo>
                    <a:pt x="2543643" y="1585"/>
                    <a:pt x="2341838" y="20135"/>
                    <a:pt x="2141720" y="55550"/>
                  </a:cubicBezTo>
                  <a:cubicBezTo>
                    <a:pt x="1941976" y="91339"/>
                    <a:pt x="1743356" y="143055"/>
                    <a:pt x="1551295" y="216319"/>
                  </a:cubicBezTo>
                  <a:cubicBezTo>
                    <a:pt x="1359233" y="289396"/>
                    <a:pt x="1173917" y="383459"/>
                    <a:pt x="1001718" y="498134"/>
                  </a:cubicBezTo>
                  <a:cubicBezTo>
                    <a:pt x="915712" y="555659"/>
                    <a:pt x="832141" y="617119"/>
                    <a:pt x="754755" y="685886"/>
                  </a:cubicBezTo>
                  <a:cubicBezTo>
                    <a:pt x="677555" y="754841"/>
                    <a:pt x="604666" y="828293"/>
                    <a:pt x="533462" y="903056"/>
                  </a:cubicBezTo>
                  <a:cubicBezTo>
                    <a:pt x="323413" y="1125660"/>
                    <a:pt x="143906" y="1376370"/>
                    <a:pt x="0" y="1646568"/>
                  </a:cubicBezTo>
                  <a:lnTo>
                    <a:pt x="0" y="4709059"/>
                  </a:lnTo>
                  <a:cubicBezTo>
                    <a:pt x="37850" y="4776702"/>
                    <a:pt x="78136" y="4843033"/>
                    <a:pt x="120671" y="4907491"/>
                  </a:cubicBezTo>
                  <a:cubicBezTo>
                    <a:pt x="234034" y="5078941"/>
                    <a:pt x="365198" y="5239336"/>
                    <a:pt x="507979" y="5384178"/>
                  </a:cubicBezTo>
                  <a:cubicBezTo>
                    <a:pt x="650948" y="5529395"/>
                    <a:pt x="805909" y="5662059"/>
                    <a:pt x="972112" y="5778607"/>
                  </a:cubicBezTo>
                  <a:cubicBezTo>
                    <a:pt x="1055308" y="5836881"/>
                    <a:pt x="1141314" y="5890846"/>
                    <a:pt x="1229943" y="5939939"/>
                  </a:cubicBezTo>
                  <a:cubicBezTo>
                    <a:pt x="1318385" y="5989406"/>
                    <a:pt x="1409450" y="6033815"/>
                    <a:pt x="1502389" y="6073913"/>
                  </a:cubicBezTo>
                  <a:cubicBezTo>
                    <a:pt x="1874145" y="6233559"/>
                    <a:pt x="2272884" y="6320689"/>
                    <a:pt x="2673870" y="6333993"/>
                  </a:cubicBezTo>
                  <a:lnTo>
                    <a:pt x="2749196" y="6335679"/>
                  </a:lnTo>
                  <a:lnTo>
                    <a:pt x="2787983" y="6335492"/>
                  </a:lnTo>
                  <a:lnTo>
                    <a:pt x="2826770" y="6334368"/>
                  </a:lnTo>
                  <a:cubicBezTo>
                    <a:pt x="2878486" y="6332494"/>
                    <a:pt x="2930390" y="6327247"/>
                    <a:pt x="2981918" y="6319939"/>
                  </a:cubicBezTo>
                  <a:cubicBezTo>
                    <a:pt x="3085163" y="6304949"/>
                    <a:pt x="3187096" y="6278529"/>
                    <a:pt x="3285282" y="6241803"/>
                  </a:cubicBezTo>
                  <a:cubicBezTo>
                    <a:pt x="3383467" y="6205265"/>
                    <a:pt x="3477530" y="6158608"/>
                    <a:pt x="3566347" y="6104831"/>
                  </a:cubicBezTo>
                  <a:cubicBezTo>
                    <a:pt x="3655164" y="6051053"/>
                    <a:pt x="3739109" y="5990905"/>
                    <a:pt x="3818369" y="5926823"/>
                  </a:cubicBezTo>
                  <a:cubicBezTo>
                    <a:pt x="3897630" y="5862739"/>
                    <a:pt x="3973143" y="5795471"/>
                    <a:pt x="4044908" y="5726329"/>
                  </a:cubicBezTo>
                  <a:cubicBezTo>
                    <a:pt x="4080884" y="5691852"/>
                    <a:pt x="4116299" y="5656999"/>
                    <a:pt x="4151151" y="5622147"/>
                  </a:cubicBezTo>
                  <a:cubicBezTo>
                    <a:pt x="4185816" y="5586920"/>
                    <a:pt x="4220106" y="5552068"/>
                    <a:pt x="4253834" y="5516841"/>
                  </a:cubicBezTo>
                  <a:cubicBezTo>
                    <a:pt x="4321289" y="5446388"/>
                    <a:pt x="4387808" y="5376871"/>
                    <a:pt x="4452453" y="5306979"/>
                  </a:cubicBezTo>
                  <a:lnTo>
                    <a:pt x="4548578" y="5202797"/>
                  </a:lnTo>
                  <a:lnTo>
                    <a:pt x="4596546" y="5151456"/>
                  </a:lnTo>
                  <a:cubicBezTo>
                    <a:pt x="4612661" y="5134592"/>
                    <a:pt x="4627276" y="5119040"/>
                    <a:pt x="4643016" y="5103300"/>
                  </a:cubicBezTo>
                  <a:cubicBezTo>
                    <a:pt x="4674308" y="5072196"/>
                    <a:pt x="4706162" y="5041841"/>
                    <a:pt x="4739515" y="5013172"/>
                  </a:cubicBezTo>
                  <a:cubicBezTo>
                    <a:pt x="4772493" y="4984128"/>
                    <a:pt x="4806596" y="4956397"/>
                    <a:pt x="4842198" y="4930164"/>
                  </a:cubicBezTo>
                  <a:cubicBezTo>
                    <a:pt x="4913026" y="4876949"/>
                    <a:pt x="4988914" y="4828980"/>
                    <a:pt x="5071360" y="4780449"/>
                  </a:cubicBezTo>
                  <a:cubicBezTo>
                    <a:pt x="5153243" y="4731544"/>
                    <a:pt x="5243372" y="4682076"/>
                    <a:pt x="5332001" y="4615932"/>
                  </a:cubicBezTo>
                  <a:cubicBezTo>
                    <a:pt x="5354111" y="4599443"/>
                    <a:pt x="5376035" y="4582205"/>
                    <a:pt x="5397396" y="4563655"/>
                  </a:cubicBezTo>
                  <a:cubicBezTo>
                    <a:pt x="5418757" y="4545104"/>
                    <a:pt x="5439368" y="4525617"/>
                    <a:pt x="5459417" y="4505380"/>
                  </a:cubicBezTo>
                  <a:cubicBezTo>
                    <a:pt x="5499329" y="4464719"/>
                    <a:pt x="5535493" y="4420311"/>
                    <a:pt x="5567159" y="4374029"/>
                  </a:cubicBezTo>
                  <a:cubicBezTo>
                    <a:pt x="5599388" y="4328121"/>
                    <a:pt x="5626558" y="4279965"/>
                    <a:pt x="5651292" y="4231810"/>
                  </a:cubicBezTo>
                  <a:cubicBezTo>
                    <a:pt x="5675651" y="4183466"/>
                    <a:pt x="5697012" y="4134561"/>
                    <a:pt x="5716686" y="4085655"/>
                  </a:cubicBezTo>
                  <a:cubicBezTo>
                    <a:pt x="5756223" y="3987845"/>
                    <a:pt x="5789576" y="3891158"/>
                    <a:pt x="5820681" y="3791848"/>
                  </a:cubicBezTo>
                  <a:cubicBezTo>
                    <a:pt x="5851972" y="3692726"/>
                    <a:pt x="5878955" y="3591167"/>
                    <a:pt x="5898629" y="3487922"/>
                  </a:cubicBezTo>
                  <a:cubicBezTo>
                    <a:pt x="5918116" y="3384490"/>
                    <a:pt x="5929172" y="3279372"/>
                    <a:pt x="5932170" y="3174066"/>
                  </a:cubicBezTo>
                  <a:cubicBezTo>
                    <a:pt x="5937604" y="2963454"/>
                    <a:pt x="5920552" y="2750968"/>
                    <a:pt x="5872209" y="2545978"/>
                  </a:cubicBezTo>
                  <a:cubicBezTo>
                    <a:pt x="5865838" y="2520307"/>
                    <a:pt x="5860029" y="2494637"/>
                    <a:pt x="5852909" y="2469528"/>
                  </a:cubicBezTo>
                  <a:close/>
                  <a:moveTo>
                    <a:pt x="5507386" y="3724580"/>
                  </a:moveTo>
                  <a:cubicBezTo>
                    <a:pt x="5497830" y="3814521"/>
                    <a:pt x="5480591" y="3905586"/>
                    <a:pt x="5453609" y="3989906"/>
                  </a:cubicBezTo>
                  <a:cubicBezTo>
                    <a:pt x="5426439" y="4074413"/>
                    <a:pt x="5390088" y="4152924"/>
                    <a:pt x="5344181" y="4220380"/>
                  </a:cubicBezTo>
                  <a:cubicBezTo>
                    <a:pt x="5297898" y="4287835"/>
                    <a:pt x="5241311" y="4342549"/>
                    <a:pt x="5171419" y="4388644"/>
                  </a:cubicBezTo>
                  <a:cubicBezTo>
                    <a:pt x="5136755" y="4411879"/>
                    <a:pt x="5098342" y="4433052"/>
                    <a:pt x="5057868" y="4453851"/>
                  </a:cubicBezTo>
                  <a:cubicBezTo>
                    <a:pt x="5017395" y="4474837"/>
                    <a:pt x="4974298" y="4495449"/>
                    <a:pt x="4930265" y="4516810"/>
                  </a:cubicBezTo>
                  <a:cubicBezTo>
                    <a:pt x="4841823" y="4559719"/>
                    <a:pt x="4748696" y="4607126"/>
                    <a:pt x="4660067" y="4664276"/>
                  </a:cubicBezTo>
                  <a:cubicBezTo>
                    <a:pt x="4571251" y="4721238"/>
                    <a:pt x="4486181" y="4786071"/>
                    <a:pt x="4408794" y="4857836"/>
                  </a:cubicBezTo>
                  <a:cubicBezTo>
                    <a:pt x="4389682" y="4875637"/>
                    <a:pt x="4370008" y="4894375"/>
                    <a:pt x="4352207" y="4911988"/>
                  </a:cubicBezTo>
                  <a:lnTo>
                    <a:pt x="4299366" y="4965390"/>
                  </a:lnTo>
                  <a:cubicBezTo>
                    <a:pt x="4264514" y="5001179"/>
                    <a:pt x="4230599" y="5037531"/>
                    <a:pt x="4197621" y="5074257"/>
                  </a:cubicBezTo>
                  <a:cubicBezTo>
                    <a:pt x="4131664" y="5147896"/>
                    <a:pt x="4070204" y="5223784"/>
                    <a:pt x="4008744" y="5297985"/>
                  </a:cubicBezTo>
                  <a:lnTo>
                    <a:pt x="3917304" y="5409100"/>
                  </a:lnTo>
                  <a:cubicBezTo>
                    <a:pt x="3886949" y="5446013"/>
                    <a:pt x="3856782" y="5482364"/>
                    <a:pt x="3826052" y="5518153"/>
                  </a:cubicBezTo>
                  <a:cubicBezTo>
                    <a:pt x="3764592" y="5589544"/>
                    <a:pt x="3702758" y="5659435"/>
                    <a:pt x="3637925" y="5725017"/>
                  </a:cubicBezTo>
                  <a:cubicBezTo>
                    <a:pt x="3573093" y="5790412"/>
                    <a:pt x="3505637" y="5852059"/>
                    <a:pt x="3433497" y="5906586"/>
                  </a:cubicBezTo>
                  <a:cubicBezTo>
                    <a:pt x="3361544" y="5961112"/>
                    <a:pt x="3285469" y="6009268"/>
                    <a:pt x="3204522" y="6046744"/>
                  </a:cubicBezTo>
                  <a:cubicBezTo>
                    <a:pt x="3123763" y="6084594"/>
                    <a:pt x="3038506" y="6112513"/>
                    <a:pt x="2950439" y="6129190"/>
                  </a:cubicBezTo>
                  <a:cubicBezTo>
                    <a:pt x="2906405" y="6137809"/>
                    <a:pt x="2861810" y="6143055"/>
                    <a:pt x="2816839" y="6146428"/>
                  </a:cubicBezTo>
                  <a:cubicBezTo>
                    <a:pt x="2794354" y="6147927"/>
                    <a:pt x="2771681" y="6148677"/>
                    <a:pt x="2749009" y="6149051"/>
                  </a:cubicBezTo>
                  <a:lnTo>
                    <a:pt x="2678930" y="6148677"/>
                  </a:lnTo>
                  <a:cubicBezTo>
                    <a:pt x="2491927" y="6144367"/>
                    <a:pt x="2305675" y="6116260"/>
                    <a:pt x="2125793" y="6065481"/>
                  </a:cubicBezTo>
                  <a:cubicBezTo>
                    <a:pt x="1945911" y="6014515"/>
                    <a:pt x="1773524" y="5940501"/>
                    <a:pt x="1610506" y="5851310"/>
                  </a:cubicBezTo>
                  <a:cubicBezTo>
                    <a:pt x="1528997" y="5806714"/>
                    <a:pt x="1449924" y="5757808"/>
                    <a:pt x="1373099" y="5706279"/>
                  </a:cubicBezTo>
                  <a:lnTo>
                    <a:pt x="1315949" y="5666743"/>
                  </a:lnTo>
                  <a:lnTo>
                    <a:pt x="1259923" y="5625894"/>
                  </a:lnTo>
                  <a:lnTo>
                    <a:pt x="1204647" y="5583922"/>
                  </a:lnTo>
                  <a:cubicBezTo>
                    <a:pt x="1186284" y="5569869"/>
                    <a:pt x="1168483" y="5555066"/>
                    <a:pt x="1150308" y="5540826"/>
                  </a:cubicBezTo>
                  <a:cubicBezTo>
                    <a:pt x="1006402" y="5424839"/>
                    <a:pt x="872615" y="5296860"/>
                    <a:pt x="751569" y="5158015"/>
                  </a:cubicBezTo>
                  <a:cubicBezTo>
                    <a:pt x="721214" y="5123350"/>
                    <a:pt x="691983" y="5087935"/>
                    <a:pt x="663315" y="5052146"/>
                  </a:cubicBezTo>
                  <a:cubicBezTo>
                    <a:pt x="635021" y="5016170"/>
                    <a:pt x="607289" y="4980006"/>
                    <a:pt x="580869" y="4942718"/>
                  </a:cubicBezTo>
                  <a:cubicBezTo>
                    <a:pt x="527654" y="4868517"/>
                    <a:pt x="478186" y="4791880"/>
                    <a:pt x="432279" y="4713369"/>
                  </a:cubicBezTo>
                  <a:cubicBezTo>
                    <a:pt x="340651" y="4556159"/>
                    <a:pt x="264764" y="4390330"/>
                    <a:pt x="205553" y="4219443"/>
                  </a:cubicBezTo>
                  <a:cubicBezTo>
                    <a:pt x="146154" y="4048555"/>
                    <a:pt x="104369" y="3872045"/>
                    <a:pt x="79448" y="3693850"/>
                  </a:cubicBezTo>
                  <a:cubicBezTo>
                    <a:pt x="67268" y="3604659"/>
                    <a:pt x="58087" y="3515092"/>
                    <a:pt x="53590" y="3425339"/>
                  </a:cubicBezTo>
                  <a:cubicBezTo>
                    <a:pt x="47969" y="3335585"/>
                    <a:pt x="47406" y="3245644"/>
                    <a:pt x="49655" y="3155890"/>
                  </a:cubicBezTo>
                  <a:cubicBezTo>
                    <a:pt x="52278" y="3066137"/>
                    <a:pt x="58274" y="2976383"/>
                    <a:pt x="67830" y="2886817"/>
                  </a:cubicBezTo>
                  <a:cubicBezTo>
                    <a:pt x="77761" y="2797438"/>
                    <a:pt x="91253" y="2708246"/>
                    <a:pt x="108679" y="2619992"/>
                  </a:cubicBezTo>
                  <a:cubicBezTo>
                    <a:pt x="143906" y="2443108"/>
                    <a:pt x="195809" y="2269409"/>
                    <a:pt x="263077" y="2101520"/>
                  </a:cubicBezTo>
                  <a:cubicBezTo>
                    <a:pt x="397614" y="1765740"/>
                    <a:pt x="593048" y="1453382"/>
                    <a:pt x="837575" y="1186370"/>
                  </a:cubicBezTo>
                  <a:cubicBezTo>
                    <a:pt x="898473" y="1119289"/>
                    <a:pt x="964242" y="1056893"/>
                    <a:pt x="1031698" y="996932"/>
                  </a:cubicBezTo>
                  <a:cubicBezTo>
                    <a:pt x="1099154" y="936784"/>
                    <a:pt x="1166235" y="876261"/>
                    <a:pt x="1236688" y="819298"/>
                  </a:cubicBezTo>
                  <a:cubicBezTo>
                    <a:pt x="1377221" y="704999"/>
                    <a:pt x="1526935" y="600442"/>
                    <a:pt x="1687143" y="511438"/>
                  </a:cubicBezTo>
                  <a:cubicBezTo>
                    <a:pt x="1847163" y="422621"/>
                    <a:pt x="2017676" y="348795"/>
                    <a:pt x="2196246" y="300639"/>
                  </a:cubicBezTo>
                  <a:cubicBezTo>
                    <a:pt x="2374629" y="251921"/>
                    <a:pt x="2560320" y="227749"/>
                    <a:pt x="2745823" y="229248"/>
                  </a:cubicBezTo>
                  <a:cubicBezTo>
                    <a:pt x="2837076" y="230372"/>
                    <a:pt x="2928516" y="238055"/>
                    <a:pt x="3019206" y="252108"/>
                  </a:cubicBezTo>
                  <a:cubicBezTo>
                    <a:pt x="3109710" y="266724"/>
                    <a:pt x="3199650" y="286773"/>
                    <a:pt x="3288092" y="313006"/>
                  </a:cubicBezTo>
                  <a:cubicBezTo>
                    <a:pt x="3376347" y="339426"/>
                    <a:pt x="3463477" y="370343"/>
                    <a:pt x="3548172" y="407069"/>
                  </a:cubicBezTo>
                  <a:cubicBezTo>
                    <a:pt x="3569345" y="416438"/>
                    <a:pt x="3590519" y="425432"/>
                    <a:pt x="3611505" y="435176"/>
                  </a:cubicBezTo>
                  <a:lnTo>
                    <a:pt x="3674089" y="464968"/>
                  </a:lnTo>
                  <a:lnTo>
                    <a:pt x="3735736" y="496823"/>
                  </a:lnTo>
                  <a:cubicBezTo>
                    <a:pt x="3756160" y="507690"/>
                    <a:pt x="3776397" y="519120"/>
                    <a:pt x="3796634" y="530176"/>
                  </a:cubicBezTo>
                  <a:cubicBezTo>
                    <a:pt x="3957965" y="621054"/>
                    <a:pt x="4110303" y="728046"/>
                    <a:pt x="4251585" y="847405"/>
                  </a:cubicBezTo>
                  <a:cubicBezTo>
                    <a:pt x="4393242" y="966390"/>
                    <a:pt x="4524781" y="1096991"/>
                    <a:pt x="4644515" y="1236775"/>
                  </a:cubicBezTo>
                  <a:cubicBezTo>
                    <a:pt x="4704663" y="1306479"/>
                    <a:pt x="4762375" y="1378057"/>
                    <a:pt x="4816527" y="1451883"/>
                  </a:cubicBezTo>
                  <a:cubicBezTo>
                    <a:pt x="4870679" y="1525897"/>
                    <a:pt x="4922020" y="1601598"/>
                    <a:pt x="4970738" y="1678610"/>
                  </a:cubicBezTo>
                  <a:cubicBezTo>
                    <a:pt x="5067799" y="1833008"/>
                    <a:pt x="5152494" y="1993965"/>
                    <a:pt x="5223885" y="2159232"/>
                  </a:cubicBezTo>
                  <a:cubicBezTo>
                    <a:pt x="5295275" y="2324686"/>
                    <a:pt x="5349615" y="2495199"/>
                    <a:pt x="5395709" y="2666087"/>
                  </a:cubicBezTo>
                  <a:cubicBezTo>
                    <a:pt x="5418757" y="2751718"/>
                    <a:pt x="5440680" y="2837537"/>
                    <a:pt x="5458855" y="2924292"/>
                  </a:cubicBezTo>
                  <a:cubicBezTo>
                    <a:pt x="5477406" y="3011048"/>
                    <a:pt x="5490522" y="3098740"/>
                    <a:pt x="5499142" y="3186995"/>
                  </a:cubicBezTo>
                  <a:cubicBezTo>
                    <a:pt x="5507761" y="3275250"/>
                    <a:pt x="5513944" y="3364254"/>
                    <a:pt x="5516755" y="3454007"/>
                  </a:cubicBezTo>
                  <a:cubicBezTo>
                    <a:pt x="5518629" y="3543761"/>
                    <a:pt x="5516755" y="3634264"/>
                    <a:pt x="5507386" y="372458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E50BFD-51AC-4ACE-820C-A285E6672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41478"/>
              <a:ext cx="5953893" cy="6434152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317011 w 5953893"/>
                <a:gd name="connsiteY8" fmla="*/ 3797009 h 6434152"/>
                <a:gd name="connsiteX9" fmla="*/ 5176478 w 5953893"/>
                <a:gd name="connsiteY9" fmla="*/ 4100747 h 6434152"/>
                <a:gd name="connsiteX10" fmla="*/ 4942257 w 5953893"/>
                <a:gd name="connsiteY10" fmla="*/ 4250274 h 6434152"/>
                <a:gd name="connsiteX11" fmla="*/ 4216171 w 5953893"/>
                <a:gd name="connsiteY11" fmla="*/ 4773243 h 6434152"/>
                <a:gd name="connsiteX12" fmla="*/ 3905125 w 5953893"/>
                <a:gd name="connsiteY12" fmla="*/ 5105837 h 6434152"/>
                <a:gd name="connsiteX13" fmla="*/ 3308329 w 5953893"/>
                <a:gd name="connsiteY13" fmla="*/ 5682022 h 6434152"/>
                <a:gd name="connsiteX14" fmla="*/ 2739452 w 5953893"/>
                <a:gd name="connsiteY14" fmla="*/ 5870898 h 6434152"/>
                <a:gd name="connsiteX15" fmla="*/ 1647419 w 5953893"/>
                <a:gd name="connsiteY15" fmla="*/ 5625809 h 6434152"/>
                <a:gd name="connsiteX16" fmla="*/ 781175 w 5953893"/>
                <a:gd name="connsiteY16" fmla="*/ 4960620 h 6434152"/>
                <a:gd name="connsiteX17" fmla="*/ 312545 w 5953893"/>
                <a:gd name="connsiteY17" fmla="*/ 4165205 h 6434152"/>
                <a:gd name="connsiteX18" fmla="*/ 142032 w 5953893"/>
                <a:gd name="connsiteY18" fmla="*/ 3217451 h 6434152"/>
                <a:gd name="connsiteX19" fmla="*/ 347210 w 5953893"/>
                <a:gd name="connsiteY19" fmla="*/ 2181444 h 6434152"/>
                <a:gd name="connsiteX20" fmla="*/ 906155 w 5953893"/>
                <a:gd name="connsiteY20" fmla="*/ 1337497 h 6434152"/>
                <a:gd name="connsiteX21" fmla="*/ 2739265 w 5953893"/>
                <a:gd name="connsiteY21" fmla="*/ 563818 h 6434152"/>
                <a:gd name="connsiteX22" fmla="*/ 3849849 w 5953893"/>
                <a:gd name="connsiteY22" fmla="*/ 881796 h 6434152"/>
                <a:gd name="connsiteX23" fmla="*/ 4834515 w 5953893"/>
                <a:gd name="connsiteY23" fmla="*/ 1742419 h 6434152"/>
                <a:gd name="connsiteX24" fmla="*/ 5325256 w 5953893"/>
                <a:gd name="connsiteY24" fmla="*/ 2742076 h 6434152"/>
                <a:gd name="connsiteX25" fmla="*/ 5317011 w 5953893"/>
                <a:gd name="connsiteY25" fmla="*/ 3797009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317011" y="3797009"/>
                  </a:moveTo>
                  <a:cubicBezTo>
                    <a:pt x="5275976" y="3943538"/>
                    <a:pt x="5228756" y="4045658"/>
                    <a:pt x="5176478" y="4100747"/>
                  </a:cubicBezTo>
                  <a:cubicBezTo>
                    <a:pt x="5131883" y="4147591"/>
                    <a:pt x="5061991" y="4186004"/>
                    <a:pt x="4942257" y="4250274"/>
                  </a:cubicBezTo>
                  <a:cubicBezTo>
                    <a:pt x="4753381" y="4351458"/>
                    <a:pt x="4494613" y="4489929"/>
                    <a:pt x="4216171" y="4773243"/>
                  </a:cubicBezTo>
                  <a:cubicBezTo>
                    <a:pt x="4106555" y="4884733"/>
                    <a:pt x="4004247" y="4997159"/>
                    <a:pt x="3905125" y="5105837"/>
                  </a:cubicBezTo>
                  <a:cubicBezTo>
                    <a:pt x="3701071" y="5329753"/>
                    <a:pt x="3508260" y="5541302"/>
                    <a:pt x="3308329" y="5682022"/>
                  </a:cubicBezTo>
                  <a:cubicBezTo>
                    <a:pt x="3122826" y="5812624"/>
                    <a:pt x="2947441" y="5870898"/>
                    <a:pt x="2739452" y="5870898"/>
                  </a:cubicBezTo>
                  <a:cubicBezTo>
                    <a:pt x="2357765" y="5870898"/>
                    <a:pt x="1990319" y="5788452"/>
                    <a:pt x="1647419" y="5625809"/>
                  </a:cubicBezTo>
                  <a:cubicBezTo>
                    <a:pt x="1319509" y="5470286"/>
                    <a:pt x="1019893" y="5240187"/>
                    <a:pt x="781175" y="4960620"/>
                  </a:cubicBezTo>
                  <a:cubicBezTo>
                    <a:pt x="579370" y="4724151"/>
                    <a:pt x="421598" y="4456576"/>
                    <a:pt x="312545" y="4165205"/>
                  </a:cubicBezTo>
                  <a:cubicBezTo>
                    <a:pt x="199369" y="3863153"/>
                    <a:pt x="142032" y="3544237"/>
                    <a:pt x="142032" y="3217451"/>
                  </a:cubicBezTo>
                  <a:cubicBezTo>
                    <a:pt x="142032" y="2857688"/>
                    <a:pt x="211174" y="2509166"/>
                    <a:pt x="347210" y="2181444"/>
                  </a:cubicBezTo>
                  <a:cubicBezTo>
                    <a:pt x="478561" y="1865339"/>
                    <a:pt x="666688" y="1581275"/>
                    <a:pt x="906155" y="1337497"/>
                  </a:cubicBezTo>
                  <a:cubicBezTo>
                    <a:pt x="1396334" y="838512"/>
                    <a:pt x="2047469" y="563818"/>
                    <a:pt x="2739265" y="563818"/>
                  </a:cubicBezTo>
                  <a:cubicBezTo>
                    <a:pt x="3094157" y="563818"/>
                    <a:pt x="3478280" y="673808"/>
                    <a:pt x="3849849" y="881796"/>
                  </a:cubicBezTo>
                  <a:cubicBezTo>
                    <a:pt x="4226851" y="1092783"/>
                    <a:pt x="4567316" y="1390338"/>
                    <a:pt x="4834515" y="1742419"/>
                  </a:cubicBezTo>
                  <a:cubicBezTo>
                    <a:pt x="5070798" y="2053653"/>
                    <a:pt x="5240374" y="2399363"/>
                    <a:pt x="5325256" y="2742076"/>
                  </a:cubicBezTo>
                  <a:cubicBezTo>
                    <a:pt x="5414634" y="3102964"/>
                    <a:pt x="5411824" y="3458044"/>
                    <a:pt x="5317011" y="379700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0394888-C50F-41C1-92D4-0E2B4315A8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1462"/>
              <a:ext cx="5953893" cy="6444167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208520 w 5953893"/>
                <a:gd name="connsiteY8" fmla="*/ 3766654 h 6434152"/>
                <a:gd name="connsiteX9" fmla="*/ 5094782 w 5953893"/>
                <a:gd name="connsiteY9" fmla="*/ 4022985 h 6434152"/>
                <a:gd name="connsiteX10" fmla="*/ 4888855 w 5953893"/>
                <a:gd name="connsiteY10" fmla="*/ 4150777 h 6434152"/>
                <a:gd name="connsiteX11" fmla="*/ 4135411 w 5953893"/>
                <a:gd name="connsiteY11" fmla="*/ 4694170 h 6434152"/>
                <a:gd name="connsiteX12" fmla="*/ 3821555 w 5953893"/>
                <a:gd name="connsiteY12" fmla="*/ 5029762 h 6434152"/>
                <a:gd name="connsiteX13" fmla="*/ 2739265 w 5953893"/>
                <a:gd name="connsiteY13" fmla="*/ 5758097 h 6434152"/>
                <a:gd name="connsiteX14" fmla="*/ 1695575 w 5953893"/>
                <a:gd name="connsiteY14" fmla="*/ 5523876 h 6434152"/>
                <a:gd name="connsiteX15" fmla="*/ 866619 w 5953893"/>
                <a:gd name="connsiteY15" fmla="*/ 4887356 h 6434152"/>
                <a:gd name="connsiteX16" fmla="*/ 417851 w 5953893"/>
                <a:gd name="connsiteY16" fmla="*/ 4125481 h 6434152"/>
                <a:gd name="connsiteX17" fmla="*/ 254645 w 5953893"/>
                <a:gd name="connsiteY17" fmla="*/ 3217264 h 6434152"/>
                <a:gd name="connsiteX18" fmla="*/ 451204 w 5953893"/>
                <a:gd name="connsiteY18" fmla="*/ 2224540 h 6434152"/>
                <a:gd name="connsiteX19" fmla="*/ 986540 w 5953893"/>
                <a:gd name="connsiteY19" fmla="*/ 1416383 h 6434152"/>
                <a:gd name="connsiteX20" fmla="*/ 2739452 w 5953893"/>
                <a:gd name="connsiteY20" fmla="*/ 676244 h 6434152"/>
                <a:gd name="connsiteX21" fmla="*/ 3794947 w 5953893"/>
                <a:gd name="connsiteY21" fmla="*/ 979795 h 6434152"/>
                <a:gd name="connsiteX22" fmla="*/ 4744762 w 5953893"/>
                <a:gd name="connsiteY22" fmla="*/ 1810250 h 6434152"/>
                <a:gd name="connsiteX23" fmla="*/ 5215827 w 5953893"/>
                <a:gd name="connsiteY23" fmla="*/ 2768871 h 6434152"/>
                <a:gd name="connsiteX24" fmla="*/ 5208520 w 5953893"/>
                <a:gd name="connsiteY24" fmla="*/ 3766654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208520" y="3766654"/>
                  </a:moveTo>
                  <a:cubicBezTo>
                    <a:pt x="5173667" y="3891634"/>
                    <a:pt x="5133194" y="3982699"/>
                    <a:pt x="5094782" y="4022985"/>
                  </a:cubicBezTo>
                  <a:cubicBezTo>
                    <a:pt x="5060492" y="4058962"/>
                    <a:pt x="4984792" y="4099435"/>
                    <a:pt x="4888855" y="4150777"/>
                  </a:cubicBezTo>
                  <a:cubicBezTo>
                    <a:pt x="4693420" y="4255333"/>
                    <a:pt x="4426033" y="4398489"/>
                    <a:pt x="4135411" y="4694170"/>
                  </a:cubicBezTo>
                  <a:cubicBezTo>
                    <a:pt x="4024297" y="4807158"/>
                    <a:pt x="3921239" y="4920334"/>
                    <a:pt x="3821555" y="5029762"/>
                  </a:cubicBezTo>
                  <a:cubicBezTo>
                    <a:pt x="3385341" y="5508324"/>
                    <a:pt x="3138940" y="5758097"/>
                    <a:pt x="2739265" y="5758097"/>
                  </a:cubicBezTo>
                  <a:cubicBezTo>
                    <a:pt x="2374442" y="5758097"/>
                    <a:pt x="2023297" y="5679211"/>
                    <a:pt x="1695575" y="5523876"/>
                  </a:cubicBezTo>
                  <a:cubicBezTo>
                    <a:pt x="1381906" y="5375098"/>
                    <a:pt x="1095219" y="5154930"/>
                    <a:pt x="866619" y="4887356"/>
                  </a:cubicBezTo>
                  <a:cubicBezTo>
                    <a:pt x="673246" y="4661005"/>
                    <a:pt x="522220" y="4404673"/>
                    <a:pt x="417851" y="4125481"/>
                  </a:cubicBezTo>
                  <a:cubicBezTo>
                    <a:pt x="309547" y="3836171"/>
                    <a:pt x="254645" y="3530558"/>
                    <a:pt x="254645" y="3217264"/>
                  </a:cubicBezTo>
                  <a:cubicBezTo>
                    <a:pt x="254645" y="2872490"/>
                    <a:pt x="320790" y="2538585"/>
                    <a:pt x="451204" y="2224540"/>
                  </a:cubicBezTo>
                  <a:cubicBezTo>
                    <a:pt x="577121" y="1921739"/>
                    <a:pt x="757191" y="1649855"/>
                    <a:pt x="986540" y="1416383"/>
                  </a:cubicBezTo>
                  <a:cubicBezTo>
                    <a:pt x="1455357" y="939134"/>
                    <a:pt x="2078011" y="676244"/>
                    <a:pt x="2739452" y="676244"/>
                  </a:cubicBezTo>
                  <a:cubicBezTo>
                    <a:pt x="3075232" y="676244"/>
                    <a:pt x="3440243" y="781175"/>
                    <a:pt x="3794947" y="979795"/>
                  </a:cubicBezTo>
                  <a:cubicBezTo>
                    <a:pt x="4158459" y="1183286"/>
                    <a:pt x="4486931" y="1470348"/>
                    <a:pt x="4744762" y="1810250"/>
                  </a:cubicBezTo>
                  <a:cubicBezTo>
                    <a:pt x="4971862" y="2109491"/>
                    <a:pt x="5134693" y="2440961"/>
                    <a:pt x="5215827" y="2768871"/>
                  </a:cubicBezTo>
                  <a:cubicBezTo>
                    <a:pt x="5300334" y="3110834"/>
                    <a:pt x="5297898" y="3446614"/>
                    <a:pt x="5208520" y="376665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2C906F-48B7-4ABF-B36E-0C0A056A5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3725"/>
              <a:ext cx="5855313" cy="6880645"/>
            </a:xfrm>
            <a:custGeom>
              <a:avLst/>
              <a:gdLst>
                <a:gd name="connsiteX0" fmla="*/ 5855313 w 5855313"/>
                <a:gd name="connsiteY0" fmla="*/ 4717843 h 6880645"/>
                <a:gd name="connsiteX1" fmla="*/ 5855313 w 5855313"/>
                <a:gd name="connsiteY1" fmla="*/ 6880645 h 6880645"/>
                <a:gd name="connsiteX2" fmla="*/ 0 w 5855313"/>
                <a:gd name="connsiteY2" fmla="*/ 6880645 h 6880645"/>
                <a:gd name="connsiteX3" fmla="*/ 0 w 5855313"/>
                <a:gd name="connsiteY3" fmla="*/ 5268859 h 6880645"/>
                <a:gd name="connsiteX4" fmla="*/ 36130 w 5855313"/>
                <a:gd name="connsiteY4" fmla="*/ 5327430 h 6880645"/>
                <a:gd name="connsiteX5" fmla="*/ 2782721 w 5855313"/>
                <a:gd name="connsiteY5" fmla="*/ 6765687 h 6880645"/>
                <a:gd name="connsiteX6" fmla="*/ 5834702 w 5855313"/>
                <a:gd name="connsiteY6" fmla="*/ 4773305 h 6880645"/>
                <a:gd name="connsiteX7" fmla="*/ 9148 w 5855313"/>
                <a:gd name="connsiteY7" fmla="*/ 0 h 6880645"/>
                <a:gd name="connsiteX8" fmla="*/ 5855312 w 5855313"/>
                <a:gd name="connsiteY8" fmla="*/ 0 h 6880645"/>
                <a:gd name="connsiteX9" fmla="*/ 5855312 w 5855313"/>
                <a:gd name="connsiteY9" fmla="*/ 96759 h 6880645"/>
                <a:gd name="connsiteX10" fmla="*/ 5855313 w 5855313"/>
                <a:gd name="connsiteY10" fmla="*/ 96759 h 6880645"/>
                <a:gd name="connsiteX11" fmla="*/ 5855313 w 5855313"/>
                <a:gd name="connsiteY11" fmla="*/ 2289203 h 6880645"/>
                <a:gd name="connsiteX12" fmla="*/ 5834702 w 5855313"/>
                <a:gd name="connsiteY12" fmla="*/ 2233742 h 6880645"/>
                <a:gd name="connsiteX13" fmla="*/ 2782721 w 5855313"/>
                <a:gd name="connsiteY13" fmla="*/ 241359 h 6880645"/>
                <a:gd name="connsiteX14" fmla="*/ 36130 w 5855313"/>
                <a:gd name="connsiteY14" fmla="*/ 1679616 h 6880645"/>
                <a:gd name="connsiteX15" fmla="*/ 0 w 5855313"/>
                <a:gd name="connsiteY15" fmla="*/ 1738187 h 6880645"/>
                <a:gd name="connsiteX16" fmla="*/ 0 w 5855313"/>
                <a:gd name="connsiteY16" fmla="*/ 96759 h 6880645"/>
                <a:gd name="connsiteX17" fmla="*/ 9148 w 5855313"/>
                <a:gd name="connsiteY17" fmla="*/ 96759 h 6880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55313" h="6880645">
                  <a:moveTo>
                    <a:pt x="5855313" y="4717843"/>
                  </a:moveTo>
                  <a:lnTo>
                    <a:pt x="5855313" y="6880645"/>
                  </a:lnTo>
                  <a:lnTo>
                    <a:pt x="0" y="6880645"/>
                  </a:lnTo>
                  <a:lnTo>
                    <a:pt x="0" y="5268859"/>
                  </a:lnTo>
                  <a:lnTo>
                    <a:pt x="36130" y="5327430"/>
                  </a:lnTo>
                  <a:cubicBezTo>
                    <a:pt x="631370" y="6195172"/>
                    <a:pt x="1639396" y="6765687"/>
                    <a:pt x="2782721" y="6765687"/>
                  </a:cubicBezTo>
                  <a:cubicBezTo>
                    <a:pt x="4154711" y="6765687"/>
                    <a:pt x="5331871" y="5944145"/>
                    <a:pt x="5834702" y="4773305"/>
                  </a:cubicBezTo>
                  <a:close/>
                  <a:moveTo>
                    <a:pt x="9148" y="0"/>
                  </a:moveTo>
                  <a:lnTo>
                    <a:pt x="5855312" y="0"/>
                  </a:lnTo>
                  <a:lnTo>
                    <a:pt x="5855312" y="96759"/>
                  </a:lnTo>
                  <a:lnTo>
                    <a:pt x="5855313" y="96759"/>
                  </a:lnTo>
                  <a:lnTo>
                    <a:pt x="5855313" y="2289203"/>
                  </a:lnTo>
                  <a:lnTo>
                    <a:pt x="5834702" y="2233742"/>
                  </a:lnTo>
                  <a:cubicBezTo>
                    <a:pt x="5331871" y="1062902"/>
                    <a:pt x="4154711" y="241359"/>
                    <a:pt x="2782721" y="241359"/>
                  </a:cubicBezTo>
                  <a:cubicBezTo>
                    <a:pt x="1639396" y="241359"/>
                    <a:pt x="631370" y="811875"/>
                    <a:pt x="36130" y="1679616"/>
                  </a:cubicBezTo>
                  <a:lnTo>
                    <a:pt x="0" y="1738187"/>
                  </a:lnTo>
                  <a:lnTo>
                    <a:pt x="0" y="96759"/>
                  </a:lnTo>
                  <a:lnTo>
                    <a:pt x="9148" y="9675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17" name="Freeform: Shape 16">
              <a:extLst>
                <a:ext uri="{FF2B5EF4-FFF2-40B4-BE49-F238E27FC236}">
                  <a16:creationId xmlns:a16="http://schemas.microsoft.com/office/drawing/2014/main" id="{B4ABE2AA-A788-450F-94A8-AED4B698F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6370"/>
              <a:ext cx="6254832" cy="6864558"/>
            </a:xfrm>
            <a:custGeom>
              <a:avLst/>
              <a:gdLst>
                <a:gd name="connsiteX0" fmla="*/ 2766060 w 6254832"/>
                <a:gd name="connsiteY0" fmla="*/ 0 h 6864558"/>
                <a:gd name="connsiteX1" fmla="*/ 0 w 6254832"/>
                <a:gd name="connsiteY1" fmla="*/ 1340683 h 6864558"/>
                <a:gd name="connsiteX2" fmla="*/ 0 w 6254832"/>
                <a:gd name="connsiteY2" fmla="*/ 2201306 h 6864558"/>
                <a:gd name="connsiteX3" fmla="*/ 1312 w 6254832"/>
                <a:gd name="connsiteY3" fmla="*/ 2197746 h 6864558"/>
                <a:gd name="connsiteX4" fmla="*/ 612723 w 6254832"/>
                <a:gd name="connsiteY4" fmla="*/ 1201649 h 6864558"/>
                <a:gd name="connsiteX5" fmla="*/ 1571344 w 6254832"/>
                <a:gd name="connsiteY5" fmla="*/ 483245 h 6864558"/>
                <a:gd name="connsiteX6" fmla="*/ 1641235 w 6254832"/>
                <a:gd name="connsiteY6" fmla="*/ 452328 h 6864558"/>
                <a:gd name="connsiteX7" fmla="*/ 1711502 w 6254832"/>
                <a:gd name="connsiteY7" fmla="*/ 422348 h 6864558"/>
                <a:gd name="connsiteX8" fmla="*/ 1783080 w 6254832"/>
                <a:gd name="connsiteY8" fmla="*/ 395178 h 6864558"/>
                <a:gd name="connsiteX9" fmla="*/ 1855220 w 6254832"/>
                <a:gd name="connsiteY9" fmla="*/ 369133 h 6864558"/>
                <a:gd name="connsiteX10" fmla="*/ 1928297 w 6254832"/>
                <a:gd name="connsiteY10" fmla="*/ 345711 h 6864558"/>
                <a:gd name="connsiteX11" fmla="*/ 2001749 w 6254832"/>
                <a:gd name="connsiteY11" fmla="*/ 323600 h 6864558"/>
                <a:gd name="connsiteX12" fmla="*/ 2076138 w 6254832"/>
                <a:gd name="connsiteY12" fmla="*/ 304300 h 6864558"/>
                <a:gd name="connsiteX13" fmla="*/ 2113426 w 6254832"/>
                <a:gd name="connsiteY13" fmla="*/ 294744 h 6864558"/>
                <a:gd name="connsiteX14" fmla="*/ 2132163 w 6254832"/>
                <a:gd name="connsiteY14" fmla="*/ 290060 h 6864558"/>
                <a:gd name="connsiteX15" fmla="*/ 2151089 w 6254832"/>
                <a:gd name="connsiteY15" fmla="*/ 286312 h 6864558"/>
                <a:gd name="connsiteX16" fmla="*/ 2763249 w 6254832"/>
                <a:gd name="connsiteY16" fmla="*/ 218482 h 6864558"/>
                <a:gd name="connsiteX17" fmla="*/ 3372225 w 6254832"/>
                <a:gd name="connsiteY17" fmla="*/ 301302 h 6864558"/>
                <a:gd name="connsiteX18" fmla="*/ 3663596 w 6254832"/>
                <a:gd name="connsiteY18" fmla="*/ 398364 h 6864558"/>
                <a:gd name="connsiteX19" fmla="*/ 3941663 w 6254832"/>
                <a:gd name="connsiteY19" fmla="*/ 526717 h 6864558"/>
                <a:gd name="connsiteX20" fmla="*/ 4204366 w 6254832"/>
                <a:gd name="connsiteY20" fmla="*/ 681678 h 6864558"/>
                <a:gd name="connsiteX21" fmla="*/ 4450018 w 6254832"/>
                <a:gd name="connsiteY21" fmla="*/ 860061 h 6864558"/>
                <a:gd name="connsiteX22" fmla="*/ 4678992 w 6254832"/>
                <a:gd name="connsiteY22" fmla="*/ 1057181 h 6864558"/>
                <a:gd name="connsiteX23" fmla="*/ 4889791 w 6254832"/>
                <a:gd name="connsiteY23" fmla="*/ 1271166 h 6864558"/>
                <a:gd name="connsiteX24" fmla="*/ 5083164 w 6254832"/>
                <a:gd name="connsiteY24" fmla="*/ 1498642 h 6864558"/>
                <a:gd name="connsiteX25" fmla="*/ 5257987 w 6254832"/>
                <a:gd name="connsiteY25" fmla="*/ 1738484 h 6864558"/>
                <a:gd name="connsiteX26" fmla="*/ 5413510 w 6254832"/>
                <a:gd name="connsiteY26" fmla="*/ 1989195 h 6864558"/>
                <a:gd name="connsiteX27" fmla="*/ 5548609 w 6254832"/>
                <a:gd name="connsiteY27" fmla="*/ 2249462 h 6864558"/>
                <a:gd name="connsiteX28" fmla="*/ 5747791 w 6254832"/>
                <a:gd name="connsiteY28" fmla="*/ 2795666 h 6864558"/>
                <a:gd name="connsiteX29" fmla="*/ 5806814 w 6254832"/>
                <a:gd name="connsiteY29" fmla="*/ 3078980 h 6864558"/>
                <a:gd name="connsiteX30" fmla="*/ 5816933 w 6254832"/>
                <a:gd name="connsiteY30" fmla="*/ 3150558 h 6864558"/>
                <a:gd name="connsiteX31" fmla="*/ 5825178 w 6254832"/>
                <a:gd name="connsiteY31" fmla="*/ 3222323 h 6864558"/>
                <a:gd name="connsiteX32" fmla="*/ 5831923 w 6254832"/>
                <a:gd name="connsiteY32" fmla="*/ 3294276 h 6864558"/>
                <a:gd name="connsiteX33" fmla="*/ 5836233 w 6254832"/>
                <a:gd name="connsiteY33" fmla="*/ 3366416 h 6864558"/>
                <a:gd name="connsiteX34" fmla="*/ 5833047 w 6254832"/>
                <a:gd name="connsiteY34" fmla="*/ 3655726 h 6864558"/>
                <a:gd name="connsiteX35" fmla="*/ 5827426 w 6254832"/>
                <a:gd name="connsiteY35" fmla="*/ 3728054 h 6864558"/>
                <a:gd name="connsiteX36" fmla="*/ 5819556 w 6254832"/>
                <a:gd name="connsiteY36" fmla="*/ 3800194 h 6864558"/>
                <a:gd name="connsiteX37" fmla="*/ 5809063 w 6254832"/>
                <a:gd name="connsiteY37" fmla="*/ 3872147 h 6864558"/>
                <a:gd name="connsiteX38" fmla="*/ 5796696 w 6254832"/>
                <a:gd name="connsiteY38" fmla="*/ 3943912 h 6864558"/>
                <a:gd name="connsiteX39" fmla="*/ 5725305 w 6254832"/>
                <a:gd name="connsiteY39" fmla="*/ 4225165 h 6864558"/>
                <a:gd name="connsiteX40" fmla="*/ 5605384 w 6254832"/>
                <a:gd name="connsiteY40" fmla="*/ 4478312 h 6864558"/>
                <a:gd name="connsiteX41" fmla="*/ 5412573 w 6254832"/>
                <a:gd name="connsiteY41" fmla="*/ 4677306 h 6864558"/>
                <a:gd name="connsiteX42" fmla="*/ 5155867 w 6254832"/>
                <a:gd name="connsiteY42" fmla="*/ 4834703 h 6864558"/>
                <a:gd name="connsiteX43" fmla="*/ 4645452 w 6254832"/>
                <a:gd name="connsiteY43" fmla="*/ 5207396 h 6864558"/>
                <a:gd name="connsiteX44" fmla="*/ 4536211 w 6254832"/>
                <a:gd name="connsiteY44" fmla="*/ 5319072 h 6864558"/>
                <a:gd name="connsiteX45" fmla="*/ 4430343 w 6254832"/>
                <a:gd name="connsiteY45" fmla="*/ 5432061 h 6864558"/>
                <a:gd name="connsiteX46" fmla="*/ 4220668 w 6254832"/>
                <a:gd name="connsiteY46" fmla="*/ 5657663 h 6864558"/>
                <a:gd name="connsiteX47" fmla="*/ 4115174 w 6254832"/>
                <a:gd name="connsiteY47" fmla="*/ 5768777 h 6864558"/>
                <a:gd name="connsiteX48" fmla="*/ 4007245 w 6254832"/>
                <a:gd name="connsiteY48" fmla="*/ 5876707 h 6864558"/>
                <a:gd name="connsiteX49" fmla="*/ 3781081 w 6254832"/>
                <a:gd name="connsiteY49" fmla="*/ 6078887 h 6864558"/>
                <a:gd name="connsiteX50" fmla="*/ 3534493 w 6254832"/>
                <a:gd name="connsiteY50" fmla="*/ 6249775 h 6864558"/>
                <a:gd name="connsiteX51" fmla="*/ 3265232 w 6254832"/>
                <a:gd name="connsiteY51" fmla="*/ 6373068 h 6864558"/>
                <a:gd name="connsiteX52" fmla="*/ 3194779 w 6254832"/>
                <a:gd name="connsiteY52" fmla="*/ 6394804 h 6864558"/>
                <a:gd name="connsiteX53" fmla="*/ 3123575 w 6254832"/>
                <a:gd name="connsiteY53" fmla="*/ 6412792 h 6864558"/>
                <a:gd name="connsiteX54" fmla="*/ 3051435 w 6254832"/>
                <a:gd name="connsiteY54" fmla="*/ 6426471 h 6864558"/>
                <a:gd name="connsiteX55" fmla="*/ 2978733 w 6254832"/>
                <a:gd name="connsiteY55" fmla="*/ 6436214 h 6864558"/>
                <a:gd name="connsiteX56" fmla="*/ 2905656 w 6254832"/>
                <a:gd name="connsiteY56" fmla="*/ 6442211 h 6864558"/>
                <a:gd name="connsiteX57" fmla="*/ 2832204 w 6254832"/>
                <a:gd name="connsiteY57" fmla="*/ 6444459 h 6864558"/>
                <a:gd name="connsiteX58" fmla="*/ 2758565 w 6254832"/>
                <a:gd name="connsiteY58" fmla="*/ 6443335 h 6864558"/>
                <a:gd name="connsiteX59" fmla="*/ 2683239 w 6254832"/>
                <a:gd name="connsiteY59" fmla="*/ 6438463 h 6864558"/>
                <a:gd name="connsiteX60" fmla="*/ 2091503 w 6254832"/>
                <a:gd name="connsiteY60" fmla="*/ 6343275 h 6864558"/>
                <a:gd name="connsiteX61" fmla="*/ 1948347 w 6254832"/>
                <a:gd name="connsiteY61" fmla="*/ 6301490 h 6864558"/>
                <a:gd name="connsiteX62" fmla="*/ 1807626 w 6254832"/>
                <a:gd name="connsiteY62" fmla="*/ 6252585 h 6864558"/>
                <a:gd name="connsiteX63" fmla="*/ 1738297 w 6254832"/>
                <a:gd name="connsiteY63" fmla="*/ 6225790 h 6864558"/>
                <a:gd name="connsiteX64" fmla="*/ 1669529 w 6254832"/>
                <a:gd name="connsiteY64" fmla="*/ 6197684 h 6864558"/>
                <a:gd name="connsiteX65" fmla="*/ 1635239 w 6254832"/>
                <a:gd name="connsiteY65" fmla="*/ 6183630 h 6864558"/>
                <a:gd name="connsiteX66" fmla="*/ 1601699 w 6254832"/>
                <a:gd name="connsiteY66" fmla="*/ 6167891 h 6864558"/>
                <a:gd name="connsiteX67" fmla="*/ 1534618 w 6254832"/>
                <a:gd name="connsiteY67" fmla="*/ 6136411 h 6864558"/>
                <a:gd name="connsiteX68" fmla="*/ 592299 w 6254832"/>
                <a:gd name="connsiteY68" fmla="*/ 5443116 h 6864558"/>
                <a:gd name="connsiteX69" fmla="*/ 0 w 6254832"/>
                <a:gd name="connsiteY69" fmla="*/ 4496675 h 6864558"/>
                <a:gd name="connsiteX70" fmla="*/ 0 w 6254832"/>
                <a:gd name="connsiteY70" fmla="*/ 5523875 h 6864558"/>
                <a:gd name="connsiteX71" fmla="*/ 2766060 w 6254832"/>
                <a:gd name="connsiteY71" fmla="*/ 6864559 h 6864558"/>
                <a:gd name="connsiteX72" fmla="*/ 6254833 w 6254832"/>
                <a:gd name="connsiteY72" fmla="*/ 3432373 h 6864558"/>
                <a:gd name="connsiteX73" fmla="*/ 2766060 w 6254832"/>
                <a:gd name="connsiteY73" fmla="*/ 0 h 686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254832" h="6864558">
                  <a:moveTo>
                    <a:pt x="2766060" y="0"/>
                  </a:moveTo>
                  <a:cubicBezTo>
                    <a:pt x="1639549" y="0"/>
                    <a:pt x="637831" y="525405"/>
                    <a:pt x="0" y="1340683"/>
                  </a:cubicBezTo>
                  <a:lnTo>
                    <a:pt x="0" y="2201306"/>
                  </a:lnTo>
                  <a:cubicBezTo>
                    <a:pt x="375" y="2200181"/>
                    <a:pt x="937" y="2198870"/>
                    <a:pt x="1312" y="2197746"/>
                  </a:cubicBezTo>
                  <a:cubicBezTo>
                    <a:pt x="142969" y="1837045"/>
                    <a:pt x="347959" y="1497143"/>
                    <a:pt x="612723" y="1201649"/>
                  </a:cubicBezTo>
                  <a:cubicBezTo>
                    <a:pt x="876550" y="906155"/>
                    <a:pt x="1201836" y="655258"/>
                    <a:pt x="1571344" y="483245"/>
                  </a:cubicBezTo>
                  <a:lnTo>
                    <a:pt x="1641235" y="452328"/>
                  </a:lnTo>
                  <a:cubicBezTo>
                    <a:pt x="1664658" y="442210"/>
                    <a:pt x="1687518" y="430967"/>
                    <a:pt x="1711502" y="422348"/>
                  </a:cubicBezTo>
                  <a:lnTo>
                    <a:pt x="1783080" y="395178"/>
                  </a:lnTo>
                  <a:cubicBezTo>
                    <a:pt x="1807064" y="386372"/>
                    <a:pt x="1830674" y="376441"/>
                    <a:pt x="1855220" y="369133"/>
                  </a:cubicBezTo>
                  <a:lnTo>
                    <a:pt x="1928297" y="345711"/>
                  </a:lnTo>
                  <a:cubicBezTo>
                    <a:pt x="1952656" y="338028"/>
                    <a:pt x="1976828" y="329409"/>
                    <a:pt x="2001749" y="323600"/>
                  </a:cubicBezTo>
                  <a:lnTo>
                    <a:pt x="2076138" y="304300"/>
                  </a:lnTo>
                  <a:lnTo>
                    <a:pt x="2113426" y="294744"/>
                  </a:lnTo>
                  <a:lnTo>
                    <a:pt x="2132163" y="290060"/>
                  </a:lnTo>
                  <a:lnTo>
                    <a:pt x="2151089" y="286312"/>
                  </a:lnTo>
                  <a:cubicBezTo>
                    <a:pt x="2351395" y="241716"/>
                    <a:pt x="2557322" y="219044"/>
                    <a:pt x="2763249" y="218482"/>
                  </a:cubicBezTo>
                  <a:cubicBezTo>
                    <a:pt x="2968802" y="218294"/>
                    <a:pt x="3174167" y="247900"/>
                    <a:pt x="3372225" y="301302"/>
                  </a:cubicBezTo>
                  <a:cubicBezTo>
                    <a:pt x="3471347" y="327910"/>
                    <a:pt x="3568596" y="360513"/>
                    <a:pt x="3663596" y="398364"/>
                  </a:cubicBezTo>
                  <a:cubicBezTo>
                    <a:pt x="3758784" y="435652"/>
                    <a:pt x="3851348" y="479311"/>
                    <a:pt x="3941663" y="526717"/>
                  </a:cubicBezTo>
                  <a:cubicBezTo>
                    <a:pt x="4031979" y="573936"/>
                    <a:pt x="4119297" y="626402"/>
                    <a:pt x="4204366" y="681678"/>
                  </a:cubicBezTo>
                  <a:cubicBezTo>
                    <a:pt x="4289060" y="737516"/>
                    <a:pt x="4370944" y="797289"/>
                    <a:pt x="4450018" y="860061"/>
                  </a:cubicBezTo>
                  <a:cubicBezTo>
                    <a:pt x="4529091" y="922832"/>
                    <a:pt x="4605540" y="988601"/>
                    <a:pt x="4678992" y="1057181"/>
                  </a:cubicBezTo>
                  <a:cubicBezTo>
                    <a:pt x="4752444" y="1125574"/>
                    <a:pt x="4822335" y="1197527"/>
                    <a:pt x="4889791" y="1271166"/>
                  </a:cubicBezTo>
                  <a:cubicBezTo>
                    <a:pt x="4957247" y="1344805"/>
                    <a:pt x="5021705" y="1420693"/>
                    <a:pt x="5083164" y="1498642"/>
                  </a:cubicBezTo>
                  <a:cubicBezTo>
                    <a:pt x="5144062" y="1576965"/>
                    <a:pt x="5202899" y="1656601"/>
                    <a:pt x="5257987" y="1738484"/>
                  </a:cubicBezTo>
                  <a:cubicBezTo>
                    <a:pt x="5313076" y="1820368"/>
                    <a:pt x="5365354" y="1903751"/>
                    <a:pt x="5413510" y="1989195"/>
                  </a:cubicBezTo>
                  <a:cubicBezTo>
                    <a:pt x="5462041" y="2074451"/>
                    <a:pt x="5507011" y="2161207"/>
                    <a:pt x="5548609" y="2249462"/>
                  </a:cubicBezTo>
                  <a:cubicBezTo>
                    <a:pt x="5631430" y="2426158"/>
                    <a:pt x="5698323" y="2608851"/>
                    <a:pt x="5747791" y="2795666"/>
                  </a:cubicBezTo>
                  <a:cubicBezTo>
                    <a:pt x="5771963" y="2889167"/>
                    <a:pt x="5791825" y="2983792"/>
                    <a:pt x="5806814" y="3078980"/>
                  </a:cubicBezTo>
                  <a:cubicBezTo>
                    <a:pt x="5810562" y="3102777"/>
                    <a:pt x="5814497" y="3126574"/>
                    <a:pt x="5816933" y="3150558"/>
                  </a:cubicBezTo>
                  <a:cubicBezTo>
                    <a:pt x="5819556" y="3174542"/>
                    <a:pt x="5823304" y="3198339"/>
                    <a:pt x="5825178" y="3222323"/>
                  </a:cubicBezTo>
                  <a:cubicBezTo>
                    <a:pt x="5827426" y="3246308"/>
                    <a:pt x="5830050" y="3270292"/>
                    <a:pt x="5831923" y="3294276"/>
                  </a:cubicBezTo>
                  <a:lnTo>
                    <a:pt x="5836233" y="3366416"/>
                  </a:lnTo>
                  <a:cubicBezTo>
                    <a:pt x="5839981" y="3462728"/>
                    <a:pt x="5839981" y="3559227"/>
                    <a:pt x="5833047" y="3655726"/>
                  </a:cubicBezTo>
                  <a:cubicBezTo>
                    <a:pt x="5830986" y="3679711"/>
                    <a:pt x="5830237" y="3704069"/>
                    <a:pt x="5827426" y="3728054"/>
                  </a:cubicBezTo>
                  <a:lnTo>
                    <a:pt x="5819556" y="3800194"/>
                  </a:lnTo>
                  <a:lnTo>
                    <a:pt x="5809063" y="3872147"/>
                  </a:lnTo>
                  <a:cubicBezTo>
                    <a:pt x="5805690" y="3896131"/>
                    <a:pt x="5800818" y="3919928"/>
                    <a:pt x="5796696" y="3943912"/>
                  </a:cubicBezTo>
                  <a:cubicBezTo>
                    <a:pt x="5778708" y="4039287"/>
                    <a:pt x="5755848" y="4134662"/>
                    <a:pt x="5725305" y="4225165"/>
                  </a:cubicBezTo>
                  <a:cubicBezTo>
                    <a:pt x="5694763" y="4315669"/>
                    <a:pt x="5656726" y="4402237"/>
                    <a:pt x="5605384" y="4478312"/>
                  </a:cubicBezTo>
                  <a:cubicBezTo>
                    <a:pt x="5554980" y="4555324"/>
                    <a:pt x="5489960" y="4620718"/>
                    <a:pt x="5412573" y="4677306"/>
                  </a:cubicBezTo>
                  <a:cubicBezTo>
                    <a:pt x="5335374" y="4734269"/>
                    <a:pt x="5245995" y="4782987"/>
                    <a:pt x="5155867" y="4834703"/>
                  </a:cubicBezTo>
                  <a:cubicBezTo>
                    <a:pt x="4973924" y="4936261"/>
                    <a:pt x="4794791" y="5058806"/>
                    <a:pt x="4645452" y="5207396"/>
                  </a:cubicBezTo>
                  <a:cubicBezTo>
                    <a:pt x="4607414" y="5244497"/>
                    <a:pt x="4571813" y="5281597"/>
                    <a:pt x="4536211" y="5319072"/>
                  </a:cubicBezTo>
                  <a:lnTo>
                    <a:pt x="4430343" y="5432061"/>
                  </a:lnTo>
                  <a:cubicBezTo>
                    <a:pt x="4360264" y="5507574"/>
                    <a:pt x="4290934" y="5583087"/>
                    <a:pt x="4220668" y="5657663"/>
                  </a:cubicBezTo>
                  <a:cubicBezTo>
                    <a:pt x="4185628" y="5694951"/>
                    <a:pt x="4150589" y="5732052"/>
                    <a:pt x="4115174" y="5768777"/>
                  </a:cubicBezTo>
                  <a:cubicBezTo>
                    <a:pt x="4079573" y="5805316"/>
                    <a:pt x="4043597" y="5841292"/>
                    <a:pt x="4007245" y="5876707"/>
                  </a:cubicBezTo>
                  <a:cubicBezTo>
                    <a:pt x="3934543" y="5947723"/>
                    <a:pt x="3859405" y="6015740"/>
                    <a:pt x="3781081" y="6078887"/>
                  </a:cubicBezTo>
                  <a:cubicBezTo>
                    <a:pt x="3702945" y="6142220"/>
                    <a:pt x="3620312" y="6199557"/>
                    <a:pt x="3534493" y="6249775"/>
                  </a:cubicBezTo>
                  <a:cubicBezTo>
                    <a:pt x="3448300" y="6299429"/>
                    <a:pt x="3358359" y="6341589"/>
                    <a:pt x="3265232" y="6373068"/>
                  </a:cubicBezTo>
                  <a:cubicBezTo>
                    <a:pt x="3241998" y="6381313"/>
                    <a:pt x="3218201" y="6387497"/>
                    <a:pt x="3194779" y="6394804"/>
                  </a:cubicBezTo>
                  <a:cubicBezTo>
                    <a:pt x="3171169" y="6401175"/>
                    <a:pt x="3147185" y="6406797"/>
                    <a:pt x="3123575" y="6412792"/>
                  </a:cubicBezTo>
                  <a:cubicBezTo>
                    <a:pt x="3099404" y="6417477"/>
                    <a:pt x="3075420" y="6422161"/>
                    <a:pt x="3051435" y="6426471"/>
                  </a:cubicBezTo>
                  <a:cubicBezTo>
                    <a:pt x="3027076" y="6429657"/>
                    <a:pt x="3002904" y="6433591"/>
                    <a:pt x="2978733" y="6436214"/>
                  </a:cubicBezTo>
                  <a:cubicBezTo>
                    <a:pt x="2954374" y="6438088"/>
                    <a:pt x="2930015" y="6440899"/>
                    <a:pt x="2905656" y="6442211"/>
                  </a:cubicBezTo>
                  <a:cubicBezTo>
                    <a:pt x="2881109" y="6442960"/>
                    <a:pt x="2856751" y="6444272"/>
                    <a:pt x="2832204" y="6444459"/>
                  </a:cubicBezTo>
                  <a:cubicBezTo>
                    <a:pt x="2807658" y="6444084"/>
                    <a:pt x="2783298" y="6444084"/>
                    <a:pt x="2758565" y="6443335"/>
                  </a:cubicBezTo>
                  <a:lnTo>
                    <a:pt x="2683239" y="6438463"/>
                  </a:lnTo>
                  <a:cubicBezTo>
                    <a:pt x="2482559" y="6425909"/>
                    <a:pt x="2284126" y="6393492"/>
                    <a:pt x="2091503" y="6343275"/>
                  </a:cubicBezTo>
                  <a:lnTo>
                    <a:pt x="1948347" y="6301490"/>
                  </a:lnTo>
                  <a:cubicBezTo>
                    <a:pt x="1901127" y="6286126"/>
                    <a:pt x="1854658" y="6268699"/>
                    <a:pt x="1807626" y="6252585"/>
                  </a:cubicBezTo>
                  <a:cubicBezTo>
                    <a:pt x="1784017" y="6245090"/>
                    <a:pt x="1761344" y="6234972"/>
                    <a:pt x="1738297" y="6225790"/>
                  </a:cubicBezTo>
                  <a:lnTo>
                    <a:pt x="1669529" y="6197684"/>
                  </a:lnTo>
                  <a:lnTo>
                    <a:pt x="1635239" y="6183630"/>
                  </a:lnTo>
                  <a:lnTo>
                    <a:pt x="1601699" y="6167891"/>
                  </a:lnTo>
                  <a:lnTo>
                    <a:pt x="1534618" y="6136411"/>
                  </a:lnTo>
                  <a:cubicBezTo>
                    <a:pt x="1179164" y="5964961"/>
                    <a:pt x="857250" y="5729616"/>
                    <a:pt x="592299" y="5443116"/>
                  </a:cubicBezTo>
                  <a:cubicBezTo>
                    <a:pt x="336904" y="5166173"/>
                    <a:pt x="137160" y="4842573"/>
                    <a:pt x="0" y="4496675"/>
                  </a:cubicBezTo>
                  <a:lnTo>
                    <a:pt x="0" y="5523875"/>
                  </a:lnTo>
                  <a:cubicBezTo>
                    <a:pt x="637831" y="6338966"/>
                    <a:pt x="1639549" y="6864559"/>
                    <a:pt x="2766060" y="6864559"/>
                  </a:cubicBezTo>
                  <a:cubicBezTo>
                    <a:pt x="4692858" y="6864559"/>
                    <a:pt x="6254833" y="5327879"/>
                    <a:pt x="6254833" y="3432373"/>
                  </a:cubicBezTo>
                  <a:cubicBezTo>
                    <a:pt x="6254833" y="1536679"/>
                    <a:pt x="4692858" y="0"/>
                    <a:pt x="2766060" y="0"/>
                  </a:cubicBezTo>
                  <a:close/>
                </a:path>
              </a:pathLst>
            </a:custGeom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9E8FD35A-6216-0250-1CFD-2F23ACD01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 anchor="b">
            <a:normAutofit/>
          </a:bodyPr>
          <a:lstStyle/>
          <a:p>
            <a:r>
              <a:rPr lang="lt-LT">
                <a:solidFill>
                  <a:schemeClr val="tx2"/>
                </a:solidFill>
              </a:rPr>
              <a:t>Bandymas ,,Slėgis vandenyje“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E8B6A74-F738-EA0E-527E-36FFD157E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15756"/>
            <a:ext cx="4977578" cy="3639289"/>
          </a:xfrm>
        </p:spPr>
        <p:txBody>
          <a:bodyPr anchor="ctr">
            <a:normAutofit/>
          </a:bodyPr>
          <a:lstStyle/>
          <a:p>
            <a:r>
              <a:rPr lang="lt-LT" sz="2400">
                <a:solidFill>
                  <a:schemeClr val="tx2"/>
                </a:solidFill>
              </a:rPr>
              <a:t>Tyrimo tikslas: Ištirti kaip kinta slėgis didėjant vandens gyliui.</a:t>
            </a:r>
          </a:p>
          <a:p>
            <a:r>
              <a:rPr lang="lt-LT" sz="2400">
                <a:solidFill>
                  <a:schemeClr val="tx2"/>
                </a:solidFill>
              </a:rPr>
              <a:t>Hipotezė: Kuo žemiau pradurta skylutė, tuo stipriau pro ją bėga vanduo.</a:t>
            </a:r>
          </a:p>
          <a:p>
            <a:r>
              <a:rPr lang="lt-LT" sz="2400">
                <a:solidFill>
                  <a:schemeClr val="tx2"/>
                </a:solidFill>
              </a:rPr>
              <a:t>Priemonės: Butelis, vanduo, yla.</a:t>
            </a:r>
          </a:p>
          <a:p>
            <a:pPr marL="0" indent="0">
              <a:buNone/>
            </a:pPr>
            <a:endParaRPr lang="lt-LT" sz="1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9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110D952-2257-5E97-DDCF-A3E1656F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Times New Roman"/>
              </a:rPr>
              <a:t>Vaizdo įrašas</a:t>
            </a:r>
          </a:p>
        </p:txBody>
      </p:sp>
      <p:pic>
        <p:nvPicPr>
          <p:cNvPr id="4" name="IMG_7725-_3_">
            <a:hlinkClick r:id="" action="ppaction://media"/>
            <a:extLst>
              <a:ext uri="{FF2B5EF4-FFF2-40B4-BE49-F238E27FC236}">
                <a16:creationId xmlns:a16="http://schemas.microsoft.com/office/drawing/2014/main" id="{B8945000-4CA1-C470-846B-4223D1EBD62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3290" y="1542442"/>
            <a:ext cx="8800968" cy="4950433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89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D4CD4EE-B15F-CA1E-0FCC-A57B0CEBC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486" y="2807208"/>
            <a:ext cx="361145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3200">
                <a:latin typeface="Times New Roman"/>
                <a:cs typeface="Times New Roman"/>
              </a:rPr>
              <a:t>Tyrimo išvada: Atlikę šį tyrimą, įrodėme, kad kuo žemiau pradurta skylutė, tuo stipriau pro ją bėga vanduo.</a:t>
            </a:r>
            <a:endParaRPr lang="en-US"/>
          </a:p>
          <a:p>
            <a:endParaRPr lang="lt-LT" sz="3200">
              <a:latin typeface="Times New Roman"/>
              <a:cs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BFCC077-E0B6-75AF-A058-8EDC0973A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050" y="1615472"/>
            <a:ext cx="7454704" cy="376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1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Arc 2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55290A55-A4FA-E35A-75FF-0F6A9F308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8746" y="4617738"/>
            <a:ext cx="5904314" cy="711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0" i="0" kern="1200" err="1">
                <a:effectLst/>
                <a:latin typeface="Times New Roman"/>
                <a:cs typeface="Times New Roman"/>
              </a:rPr>
              <a:t>Vandens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 </a:t>
            </a:r>
            <a:r>
              <a:rPr lang="en-US" sz="4000" b="1" i="0" kern="1200" err="1">
                <a:effectLst/>
                <a:latin typeface="Times New Roman"/>
                <a:cs typeface="Times New Roman"/>
              </a:rPr>
              <a:t>slėgis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 </a:t>
            </a:r>
            <a:r>
              <a:rPr lang="en-US" sz="4000" err="1">
                <a:latin typeface="Times New Roman"/>
                <a:cs typeface="Times New Roman"/>
              </a:rPr>
              <a:t>didėja</a:t>
            </a:r>
            <a:r>
              <a:rPr lang="en-US" sz="4000">
                <a:latin typeface="Times New Roman"/>
                <a:cs typeface="Times New Roman"/>
              </a:rPr>
              <a:t> </a:t>
            </a:r>
            <a:r>
              <a:rPr lang="en-US" sz="4000" err="1">
                <a:latin typeface="Times New Roman"/>
                <a:cs typeface="Times New Roman"/>
              </a:rPr>
              <a:t>esant</a:t>
            </a:r>
            <a:r>
              <a:rPr lang="en-US" sz="4000">
                <a:latin typeface="Times New Roman"/>
                <a:cs typeface="Times New Roman"/>
              </a:rPr>
              <a:t> </a:t>
            </a:r>
            <a:r>
              <a:rPr lang="en-US" sz="4000" err="1">
                <a:latin typeface="Times New Roman"/>
                <a:cs typeface="Times New Roman"/>
              </a:rPr>
              <a:t>didesniam</a:t>
            </a:r>
            <a:r>
              <a:rPr lang="en-US" sz="4000">
                <a:latin typeface="Times New Roman"/>
                <a:cs typeface="Times New Roman"/>
              </a:rPr>
              <a:t> </a:t>
            </a:r>
            <a:r>
              <a:rPr lang="en-US" sz="4000" b="1" err="1">
                <a:latin typeface="Times New Roman"/>
                <a:cs typeface="Times New Roman"/>
              </a:rPr>
              <a:t>gyliui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,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nes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aukščiau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esantis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vanduo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sveria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žemiau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esantį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 </a:t>
            </a:r>
            <a:r>
              <a:rPr lang="en-US" sz="4000" b="0" i="0" kern="1200" err="1">
                <a:effectLst/>
                <a:latin typeface="Times New Roman"/>
                <a:cs typeface="Times New Roman"/>
              </a:rPr>
              <a:t>vandenį</a:t>
            </a:r>
            <a:r>
              <a:rPr lang="en-US" sz="4000" b="0" i="0" kern="1200">
                <a:effectLst/>
                <a:latin typeface="Times New Roman"/>
                <a:cs typeface="Times New Roman"/>
              </a:rPr>
              <a:t>.</a:t>
            </a:r>
            <a:endParaRPr lang="en-US" sz="4000" kern="1200">
              <a:latin typeface="Times New Roman"/>
              <a:cs typeface="Times New Roman"/>
            </a:endParaRPr>
          </a:p>
        </p:txBody>
      </p:sp>
      <p:sp>
        <p:nvSpPr>
          <p:cNvPr id="34" name="Freeform: Shape 29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tekstas, ekrano kopija, skaičius, linija&#10;&#10;Automatiškai sugeneruotas aprašymas">
            <a:extLst>
              <a:ext uri="{FF2B5EF4-FFF2-40B4-BE49-F238E27FC236}">
                <a16:creationId xmlns:a16="http://schemas.microsoft.com/office/drawing/2014/main" id="{7A8B00E8-3A7C-6554-8A62-C5A936FD6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" y="-4973"/>
            <a:ext cx="5586273" cy="686232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5328CE29-87ED-9F72-0C34-77CDFD905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8676" y="209950"/>
            <a:ext cx="3868615" cy="293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1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808ED-3931-E631-DC8A-B8A22396D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  <a:solidFill>
            <a:schemeClr val="accent3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lt-LT">
                <a:latin typeface="Times New Roman"/>
                <a:ea typeface="+mn-lt"/>
                <a:cs typeface="+mn-lt"/>
              </a:rPr>
              <a:t>Du arba keletas atvirų indų, kurių apatinės dalys sujungtos viena su kita taip, kad skystis laisvai gali iš vieno indo perbėgti į kitą, vadinami susisiekiančiais indais.</a:t>
            </a:r>
            <a:endParaRPr lang="lt-LT">
              <a:latin typeface="Times New Roman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latin typeface="Times New Roman"/>
              <a:cs typeface="Calibri" panose="020F0502020204030204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A1B1A1A-2329-94C0-1BD1-1C360D248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401032"/>
            <a:ext cx="6903720" cy="40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B5196B-A6FE-EB6A-0F56-A522BBFD458E}"/>
              </a:ext>
            </a:extLst>
          </p:cNvPr>
          <p:cNvSpPr txBox="1"/>
          <p:nvPr/>
        </p:nvSpPr>
        <p:spPr>
          <a:xfrm>
            <a:off x="234462" y="152400"/>
            <a:ext cx="5064368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400">
                <a:latin typeface="Times New Roman"/>
                <a:cs typeface="Arial"/>
              </a:rPr>
              <a:t>Susisiekiančiuose induose tas pats skystis: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9B128C3-58FF-92F9-0870-3A7B54D91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31" y="1314356"/>
            <a:ext cx="3563815" cy="19667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22C71A-679E-E267-0A90-9387F9F7FBBF}"/>
              </a:ext>
            </a:extLst>
          </p:cNvPr>
          <p:cNvSpPr txBox="1"/>
          <p:nvPr/>
        </p:nvSpPr>
        <p:spPr>
          <a:xfrm>
            <a:off x="175846" y="3856892"/>
            <a:ext cx="4724399" cy="2677656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400">
                <a:latin typeface="Times New Roman"/>
                <a:cs typeface="Arial"/>
              </a:rPr>
              <a:t>Vienalytis skystis susisiekiančiuose induose nusistovi taip, kad jo paviršiaus</a:t>
            </a:r>
            <a:r>
              <a:rPr lang="en-GB" sz="2400">
                <a:latin typeface="Times New Roman"/>
                <a:cs typeface="Arial"/>
              </a:rPr>
              <a:t> </a:t>
            </a:r>
            <a:r>
              <a:rPr lang="lt-LT" sz="2400">
                <a:latin typeface="Times New Roman"/>
                <a:cs typeface="Arial"/>
              </a:rPr>
              <a:t>aukštis horizontalaus pagrindo atžvilgiu visuose induose yra vienodas.</a:t>
            </a:r>
          </a:p>
          <a:p>
            <a:pPr algn="just"/>
            <a:r>
              <a:rPr lang="lt-LT" sz="2400">
                <a:latin typeface="Times New Roman"/>
                <a:cs typeface="Arial"/>
              </a:rPr>
              <a:t>Ir visiškai nesvarbu kokia yra atskiro indo forma, dydis, orientacija ar kt.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44625F-798C-B4CE-2104-C98B2CDF55E9}"/>
              </a:ext>
            </a:extLst>
          </p:cNvPr>
          <p:cNvSpPr txBox="1"/>
          <p:nvPr/>
        </p:nvSpPr>
        <p:spPr>
          <a:xfrm>
            <a:off x="5838092" y="152400"/>
            <a:ext cx="5861538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Arial"/>
              </a:rPr>
              <a:t>Nevienodi skysčiai susisiekiančiuose induose:</a:t>
            </a:r>
            <a:endParaRPr lang="en-US">
              <a:latin typeface="Times New Roman"/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BC65C15C-EC1B-8907-4FD2-BA9593C97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87974"/>
            <a:ext cx="5685692" cy="32290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7D9F9F-18FE-E2FF-54C3-E8573C557DAB}"/>
              </a:ext>
            </a:extLst>
          </p:cNvPr>
          <p:cNvSpPr txBox="1"/>
          <p:nvPr/>
        </p:nvSpPr>
        <p:spPr>
          <a:xfrm>
            <a:off x="5838092" y="4595446"/>
            <a:ext cx="6224954" cy="1200329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lt-LT" sz="2400">
                <a:latin typeface="Times New Roman"/>
                <a:cs typeface="Times New Roman"/>
              </a:rPr>
              <a:t>Susisiekiančiuose induose skirtingų skysčių stulpelių aukštis yra atvirkščiai proporcingas tų skysčių tankiui.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878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B75E67-15DC-A75F-0D75-6E1C82666A34}"/>
              </a:ext>
            </a:extLst>
          </p:cNvPr>
          <p:cNvSpPr txBox="1"/>
          <p:nvPr/>
        </p:nvSpPr>
        <p:spPr>
          <a:xfrm>
            <a:off x="8017254" y="525439"/>
            <a:ext cx="3864083" cy="165761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err="1">
                <a:latin typeface="Times New Roman"/>
                <a:ea typeface="+mj-ea"/>
                <a:cs typeface="Times New Roman"/>
              </a:rPr>
              <a:t>Susisiekiančiųjų</a:t>
            </a:r>
            <a:r>
              <a:rPr lang="en-US" sz="3600" b="1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3600" b="1" kern="1200" err="1">
                <a:latin typeface="Times New Roman"/>
                <a:ea typeface="+mj-ea"/>
                <a:cs typeface="Times New Roman"/>
              </a:rPr>
              <a:t>indų</a:t>
            </a:r>
            <a:r>
              <a:rPr lang="en-US" sz="3600" b="1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3600" b="1" kern="1200" err="1">
                <a:latin typeface="Times New Roman"/>
                <a:ea typeface="+mj-ea"/>
                <a:cs typeface="Times New Roman"/>
              </a:rPr>
              <a:t>praktinis</a:t>
            </a:r>
            <a:r>
              <a:rPr lang="en-US" sz="3600" b="1" kern="1200">
                <a:latin typeface="Times New Roman"/>
                <a:ea typeface="+mj-ea"/>
                <a:cs typeface="Times New Roman"/>
              </a:rPr>
              <a:t> </a:t>
            </a:r>
            <a:r>
              <a:rPr lang="en-US" sz="3600" b="1" kern="1200" err="1">
                <a:latin typeface="Times New Roman"/>
                <a:ea typeface="+mj-ea"/>
                <a:cs typeface="Times New Roman"/>
              </a:rPr>
              <a:t>taikymas</a:t>
            </a:r>
            <a:r>
              <a:rPr lang="en-US" sz="3600" b="1" kern="1200">
                <a:latin typeface="Times New Roman"/>
                <a:ea typeface="+mj-ea"/>
                <a:cs typeface="Times New Roman"/>
              </a:rPr>
              <a:t>: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26161E8B-5893-D30D-405C-4C7EC2512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61" y="375320"/>
            <a:ext cx="3848658" cy="384865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45720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8">
            <a:extLst>
              <a:ext uri="{FF2B5EF4-FFF2-40B4-BE49-F238E27FC236}">
                <a16:creationId xmlns:a16="http://schemas.microsoft.com/office/drawing/2014/main" id="{89A9D740-101F-D136-32AB-4F81F5FE7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370" y="642330"/>
            <a:ext cx="2628285" cy="112359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>
            <a:extLst>
              <a:ext uri="{FF2B5EF4-FFF2-40B4-BE49-F238E27FC236}">
                <a16:creationId xmlns:a16="http://schemas.microsoft.com/office/drawing/2014/main" id="{2A08C4BC-E983-847B-0F70-1BB4D1979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1533" y="2424609"/>
            <a:ext cx="2570523" cy="179936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>
            <a:extLst>
              <a:ext uri="{FF2B5EF4-FFF2-40B4-BE49-F238E27FC236}">
                <a16:creationId xmlns:a16="http://schemas.microsoft.com/office/drawing/2014/main" id="{33A136D8-7CFE-01CF-5A99-E37F0E659C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609" y="5081985"/>
            <a:ext cx="2221053" cy="1107714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CA14C3E-88ED-EB19-E8B2-75C0D030B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801" y="4911833"/>
            <a:ext cx="4290442" cy="14480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5FCE99-9921-13D7-EB6D-E6B66434B31B}"/>
              </a:ext>
            </a:extLst>
          </p:cNvPr>
          <p:cNvSpPr txBox="1"/>
          <p:nvPr/>
        </p:nvSpPr>
        <p:spPr>
          <a:xfrm>
            <a:off x="8017254" y="2274491"/>
            <a:ext cx="3336546" cy="390247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latin typeface="Times New Roman"/>
                <a:cs typeface="Times New Roman"/>
              </a:rPr>
              <a:t>Laistytuvai</a:t>
            </a:r>
            <a:r>
              <a:rPr lang="en-US" sz="2800">
                <a:latin typeface="Times New Roman"/>
                <a:cs typeface="Times New Roman"/>
              </a:rPr>
              <a:t>, </a:t>
            </a:r>
            <a:r>
              <a:rPr lang="en-US" sz="2800" err="1">
                <a:latin typeface="Times New Roman"/>
                <a:cs typeface="Times New Roman"/>
              </a:rPr>
              <a:t>kavinukai</a:t>
            </a:r>
            <a:r>
              <a:rPr lang="en-US" sz="2800">
                <a:latin typeface="Times New Roman"/>
                <a:cs typeface="Times New Roman"/>
              </a:rPr>
              <a:t>, </a:t>
            </a:r>
            <a:r>
              <a:rPr lang="en-US" sz="2800" err="1">
                <a:latin typeface="Times New Roman"/>
                <a:cs typeface="Times New Roman"/>
              </a:rPr>
              <a:t>arbatinukai</a:t>
            </a:r>
            <a:r>
              <a:rPr lang="en-US" sz="2800">
                <a:latin typeface="Times New Roman"/>
                <a:cs typeface="Times New Roman"/>
              </a:rPr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latin typeface="Times New Roman"/>
                <a:cs typeface="Times New Roman"/>
              </a:rPr>
              <a:t>Skysčio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lygio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matuokliai</a:t>
            </a:r>
            <a:r>
              <a:rPr lang="en-US" sz="2800">
                <a:latin typeface="Times New Roman"/>
                <a:cs typeface="Times New Roman"/>
              </a:rPr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latin typeface="Times New Roman"/>
                <a:cs typeface="Times New Roman"/>
              </a:rPr>
              <a:t>Vandentiekis</a:t>
            </a:r>
            <a:r>
              <a:rPr lang="en-US" sz="2800">
                <a:latin typeface="Times New Roman"/>
                <a:cs typeface="Times New Roman"/>
              </a:rPr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latin typeface="Times New Roman"/>
                <a:cs typeface="Times New Roman"/>
              </a:rPr>
              <a:t>Šliuzai</a:t>
            </a:r>
            <a:r>
              <a:rPr lang="en-US" sz="2800">
                <a:latin typeface="Times New Roman"/>
                <a:cs typeface="Times New Roman"/>
              </a:rPr>
              <a:t>;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>
                <a:latin typeface="Times New Roman"/>
                <a:cs typeface="Times New Roman"/>
              </a:rPr>
              <a:t>Arteziniai</a:t>
            </a:r>
            <a:r>
              <a:rPr lang="en-US" sz="280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šuliniai</a:t>
            </a:r>
            <a:r>
              <a:rPr lang="en-US" sz="28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730262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4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983449-EC28-4A92-8FC3-ACF6387071B7}"/>
              </a:ext>
            </a:extLst>
          </p:cNvPr>
          <p:cNvSpPr txBox="1"/>
          <p:nvPr/>
        </p:nvSpPr>
        <p:spPr>
          <a:xfrm>
            <a:off x="339969" y="82062"/>
            <a:ext cx="1137138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2800" b="1" err="1">
                <a:latin typeface="Times New Roman"/>
                <a:cs typeface="Arial"/>
              </a:rPr>
              <a:t>Hidrauliniais</a:t>
            </a:r>
            <a:r>
              <a:rPr lang="en-GB" sz="2800">
                <a:latin typeface="Times New Roman"/>
                <a:cs typeface="Arial"/>
              </a:rPr>
              <a:t> </a:t>
            </a:r>
            <a:r>
              <a:rPr lang="en-GB" sz="2800" err="1">
                <a:latin typeface="Times New Roman"/>
                <a:cs typeface="Arial"/>
              </a:rPr>
              <a:t>vadinami</a:t>
            </a:r>
            <a:r>
              <a:rPr lang="lt-LT" sz="2800">
                <a:latin typeface="Times New Roman"/>
                <a:cs typeface="Arial"/>
              </a:rPr>
              <a:t> tokie</a:t>
            </a:r>
            <a:r>
              <a:rPr lang="en-GB" sz="2800">
                <a:latin typeface="Times New Roman"/>
                <a:cs typeface="Arial"/>
              </a:rPr>
              <a:t> </a:t>
            </a:r>
            <a:r>
              <a:rPr lang="en-GB" sz="2800" err="1">
                <a:latin typeface="Times New Roman"/>
                <a:cs typeface="Arial"/>
              </a:rPr>
              <a:t>mechanizmai</a:t>
            </a:r>
            <a:r>
              <a:rPr lang="en-GB" sz="2800">
                <a:latin typeface="Times New Roman"/>
                <a:cs typeface="Arial"/>
              </a:rPr>
              <a:t>, </a:t>
            </a:r>
            <a:r>
              <a:rPr lang="en-GB" sz="2800" err="1">
                <a:latin typeface="Times New Roman"/>
                <a:cs typeface="Arial"/>
              </a:rPr>
              <a:t>ku</a:t>
            </a:r>
            <a:r>
              <a:rPr lang="lt-LT" sz="2800">
                <a:latin typeface="Times New Roman"/>
                <a:cs typeface="Arial"/>
              </a:rPr>
              <a:t>r</a:t>
            </a:r>
            <a:r>
              <a:rPr lang="en-GB" sz="2800" err="1">
                <a:latin typeface="Times New Roman"/>
                <a:cs typeface="Arial"/>
              </a:rPr>
              <a:t>iais</a:t>
            </a:r>
            <a:r>
              <a:rPr lang="lt-LT" sz="2800">
                <a:latin typeface="Times New Roman"/>
                <a:cs typeface="Arial"/>
              </a:rPr>
              <a:t> dėl vienodo slėgio skirtingo skersmens susisiekiančiuose induose laimima jėgos.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668D2C0-2AF6-B1FB-836C-9A08980BD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69" y="1258998"/>
            <a:ext cx="4208584" cy="3109080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20AC76A-0DD7-4F83-7007-C33206F55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846" y="1175882"/>
            <a:ext cx="5380891" cy="3193250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707E5F-06B1-667F-B01C-71CD770A0719}"/>
              </a:ext>
            </a:extLst>
          </p:cNvPr>
          <p:cNvSpPr txBox="1"/>
          <p:nvPr/>
        </p:nvSpPr>
        <p:spPr>
          <a:xfrm>
            <a:off x="269631" y="4548554"/>
            <a:ext cx="11441722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2800" err="1">
                <a:latin typeface="Times New Roman"/>
                <a:cs typeface="Arial"/>
              </a:rPr>
              <a:t>Hidrauliniu</a:t>
            </a:r>
            <a:r>
              <a:rPr lang="en-GB" sz="2800">
                <a:latin typeface="Times New Roman"/>
                <a:cs typeface="Arial"/>
              </a:rPr>
              <a:t> </a:t>
            </a:r>
            <a:r>
              <a:rPr lang="lt-LT" sz="2800">
                <a:latin typeface="Times New Roman"/>
                <a:cs typeface="Arial"/>
              </a:rPr>
              <a:t>įrengimu galima laimėti jėgos tiek kartų, kiek jo didžiojo stūmoklio skerspjūvio plotas didesnis už mažojo stūmoklio skerspjūvio plotą.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4E431143-5F21-F379-69CF-401248462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5508380"/>
            <a:ext cx="1524000" cy="124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95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618882-A7DE-8AFC-5DED-F2C837676423}"/>
              </a:ext>
            </a:extLst>
          </p:cNvPr>
          <p:cNvSpPr txBox="1"/>
          <p:nvPr/>
        </p:nvSpPr>
        <p:spPr>
          <a:xfrm>
            <a:off x="638881" y="670218"/>
            <a:ext cx="10909640" cy="10658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600" err="1">
                <a:latin typeface="+mj-lt"/>
                <a:ea typeface="+mj-ea"/>
                <a:cs typeface="+mj-cs"/>
              </a:rPr>
              <a:t>Hidraulinio</a:t>
            </a:r>
            <a:r>
              <a:rPr lang="en-US" sz="5600">
                <a:latin typeface="+mj-lt"/>
                <a:ea typeface="+mj-ea"/>
                <a:cs typeface="+mj-cs"/>
              </a:rPr>
              <a:t> </a:t>
            </a:r>
            <a:r>
              <a:rPr lang="en-US" sz="5600" err="1">
                <a:latin typeface="+mj-lt"/>
                <a:ea typeface="+mj-ea"/>
                <a:cs typeface="+mj-cs"/>
              </a:rPr>
              <a:t>preso</a:t>
            </a:r>
            <a:r>
              <a:rPr lang="en-US" sz="5600">
                <a:latin typeface="+mj-lt"/>
                <a:ea typeface="+mj-ea"/>
                <a:cs typeface="+mj-cs"/>
              </a:rPr>
              <a:t> </a:t>
            </a:r>
            <a:r>
              <a:rPr lang="en-US" sz="5600" err="1">
                <a:latin typeface="+mj-lt"/>
                <a:ea typeface="+mj-ea"/>
                <a:cs typeface="+mj-cs"/>
              </a:rPr>
              <a:t>praktinis</a:t>
            </a:r>
            <a:r>
              <a:rPr lang="en-US" sz="5600">
                <a:latin typeface="+mj-lt"/>
                <a:ea typeface="+mj-ea"/>
                <a:cs typeface="+mj-cs"/>
              </a:rPr>
              <a:t> </a:t>
            </a:r>
            <a:r>
              <a:rPr lang="en-US" sz="5600" err="1">
                <a:latin typeface="+mj-lt"/>
                <a:ea typeface="+mj-ea"/>
                <a:cs typeface="+mj-cs"/>
              </a:rPr>
              <a:t>taikymas</a:t>
            </a:r>
            <a:endParaRPr lang="en-US" sz="5600">
              <a:latin typeface="+mj-lt"/>
              <a:ea typeface="+mj-ea"/>
              <a:cs typeface="Calibri Light"/>
            </a:endParaRP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D521612-C741-1CF6-10A3-AF0E55C0D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3217186"/>
            <a:ext cx="3758184" cy="240523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D5A6D81-AFDC-D2AF-81DC-4F1763093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08" y="3221883"/>
            <a:ext cx="3758184" cy="239584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EEF0865-7AC7-0CE1-2C22-8518BF81C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208" y="3235976"/>
            <a:ext cx="3758184" cy="236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5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CA0CD09-B2CA-F39B-D069-F01850CEA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3800">
                <a:latin typeface="Times New Roman"/>
                <a:cs typeface="Times New Roman"/>
              </a:rPr>
              <a:t>Laboratorinis darbas „Kietųjų kūnų slėgio tyrimas“ 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131313F-69DF-7261-DE64-64707B656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sz="2200">
                <a:latin typeface="Times New Roman"/>
                <a:cs typeface="Times New Roman"/>
              </a:rPr>
              <a:t>Tyrimo tikslas: Išsiaiškinti kaip priklauso slėgis nuo ploto didumo.</a:t>
            </a:r>
          </a:p>
          <a:p>
            <a:r>
              <a:rPr lang="lt-LT" sz="2200">
                <a:latin typeface="Times New Roman"/>
                <a:cs typeface="Times New Roman"/>
              </a:rPr>
              <a:t>Hipotezė: Esant tai pačiai jėgai didėjant plotui slėgis mažėja.</a:t>
            </a:r>
          </a:p>
          <a:p>
            <a:r>
              <a:rPr lang="lt-LT" sz="2200">
                <a:latin typeface="Times New Roman"/>
                <a:cs typeface="Times New Roman"/>
              </a:rPr>
              <a:t>Priemonės: Medinis tašelis, svareliai, dinamometras, liniuote.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D14A48F-382E-6B1D-6531-162646756F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04" r="-1" b="2112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022121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D112F0D-B83D-43E9-67E2-3EDF2EEF9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4200">
                <a:latin typeface="Times New Roman"/>
                <a:cs typeface="Times New Roman"/>
              </a:rPr>
              <a:t>Tiriame slėgį kai tašelis padėtas siauruoju šonu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14270AE-FDAA-C95B-ED83-CAA0ECA0C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sz="2200">
                <a:latin typeface="Times New Roman"/>
                <a:cs typeface="Times New Roman"/>
              </a:rPr>
              <a:t>Tašelio su apkrova svoris: P</a:t>
            </a:r>
            <a:r>
              <a:rPr lang="en-US" sz="2200">
                <a:latin typeface="Times New Roman"/>
                <a:cs typeface="Times New Roman"/>
              </a:rPr>
              <a:t>= 2,5 N ± 0,05N.</a:t>
            </a:r>
          </a:p>
          <a:p>
            <a:r>
              <a:rPr lang="lt-LT" sz="2200">
                <a:latin typeface="Times New Roman"/>
                <a:cs typeface="Times New Roman"/>
              </a:rPr>
              <a:t>Tašelio dugno ilgis a</a:t>
            </a:r>
            <a:r>
              <a:rPr lang="en-US" sz="2200">
                <a:latin typeface="Times New Roman"/>
                <a:cs typeface="Times New Roman"/>
              </a:rPr>
              <a:t>= 0,12m ±0,0005m, b= 0,3m ±0,0005m. </a:t>
            </a:r>
          </a:p>
          <a:p>
            <a:r>
              <a:rPr lang="en-US" sz="2200">
                <a:latin typeface="Times New Roman"/>
                <a:cs typeface="Times New Roman"/>
              </a:rPr>
              <a:t>Plotas S= ab, S= 0,036 m².</a:t>
            </a:r>
          </a:p>
          <a:p>
            <a:r>
              <a:rPr lang="en-US" sz="2200">
                <a:latin typeface="Times New Roman"/>
                <a:cs typeface="Times New Roman"/>
              </a:rPr>
              <a:t>Sl</a:t>
            </a:r>
            <a:r>
              <a:rPr lang="lt-LT" sz="2200">
                <a:latin typeface="Times New Roman"/>
                <a:cs typeface="Times New Roman"/>
              </a:rPr>
              <a:t>ėgis p</a:t>
            </a:r>
            <a:r>
              <a:rPr lang="en-US" sz="2200">
                <a:latin typeface="Times New Roman"/>
                <a:cs typeface="Times New Roman"/>
              </a:rPr>
              <a:t>= F:S, p= 69 Pa</a:t>
            </a:r>
          </a:p>
          <a:p>
            <a:endParaRPr lang="en-US" sz="2200">
              <a:latin typeface="Times New Roman"/>
              <a:cs typeface="Times New Roman"/>
            </a:endParaRPr>
          </a:p>
          <a:p>
            <a:endParaRPr lang="lt-LT" sz="2200">
              <a:latin typeface="Times New Roman"/>
              <a:cs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266491-DAB4-36B3-E010-D97B8DFA7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4095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D112F0D-B83D-43E9-67E2-3EDF2EEF9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4200">
                <a:latin typeface="Times New Roman"/>
                <a:cs typeface="Times New Roman"/>
              </a:rPr>
              <a:t>Tiriame slėgį kai tašelis padėtas </a:t>
            </a:r>
            <a:r>
              <a:rPr lang="en-US" sz="4200">
                <a:latin typeface="Times New Roman"/>
                <a:cs typeface="Times New Roman"/>
              </a:rPr>
              <a:t>pla</a:t>
            </a:r>
            <a:r>
              <a:rPr lang="lt-LT" sz="4200">
                <a:latin typeface="Times New Roman"/>
                <a:cs typeface="Times New Roman"/>
              </a:rPr>
              <a:t>č</a:t>
            </a:r>
            <a:r>
              <a:rPr lang="en-US" sz="4200">
                <a:latin typeface="Times New Roman"/>
                <a:cs typeface="Times New Roman"/>
              </a:rPr>
              <a:t>iuoj</a:t>
            </a:r>
            <a:r>
              <a:rPr lang="lt-LT" sz="4200">
                <a:latin typeface="Times New Roman"/>
                <a:cs typeface="Times New Roman"/>
              </a:rPr>
              <a:t>u šonu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14270AE-FDAA-C95B-ED83-CAA0ECA0C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lt-LT" sz="2200">
                <a:latin typeface="Times New Roman"/>
                <a:cs typeface="Times New Roman"/>
              </a:rPr>
              <a:t>Tašelio su apkrova svoris: P</a:t>
            </a:r>
            <a:r>
              <a:rPr lang="en-US" sz="2200">
                <a:latin typeface="Times New Roman"/>
                <a:cs typeface="Times New Roman"/>
              </a:rPr>
              <a:t>= 2,5 N ± 0,05N.</a:t>
            </a:r>
          </a:p>
          <a:p>
            <a:r>
              <a:rPr lang="lt-LT" sz="2200">
                <a:latin typeface="Times New Roman"/>
                <a:cs typeface="Times New Roman"/>
              </a:rPr>
              <a:t>Tašelio dugno ilgis a</a:t>
            </a:r>
            <a:r>
              <a:rPr lang="en-US" sz="2200">
                <a:latin typeface="Times New Roman"/>
                <a:cs typeface="Times New Roman"/>
              </a:rPr>
              <a:t>= 0,12m ±0,0005m, b= 0,</a:t>
            </a:r>
            <a:r>
              <a:rPr lang="lt-LT" sz="2200">
                <a:latin typeface="Times New Roman"/>
                <a:cs typeface="Times New Roman"/>
              </a:rPr>
              <a:t>4</a:t>
            </a:r>
            <a:r>
              <a:rPr lang="en-US" sz="2200">
                <a:latin typeface="Times New Roman"/>
                <a:cs typeface="Times New Roman"/>
              </a:rPr>
              <a:t>m ±0,0005m. </a:t>
            </a:r>
          </a:p>
          <a:p>
            <a:r>
              <a:rPr lang="en-US" sz="2200">
                <a:latin typeface="Times New Roman"/>
                <a:cs typeface="Times New Roman"/>
              </a:rPr>
              <a:t>Plotas S= ab, S= 0,0</a:t>
            </a:r>
            <a:r>
              <a:rPr lang="lt-LT" sz="2200">
                <a:latin typeface="Times New Roman"/>
                <a:cs typeface="Times New Roman"/>
              </a:rPr>
              <a:t>48</a:t>
            </a:r>
            <a:r>
              <a:rPr lang="en-US" sz="2200">
                <a:latin typeface="Times New Roman"/>
                <a:cs typeface="Times New Roman"/>
              </a:rPr>
              <a:t> m².</a:t>
            </a:r>
          </a:p>
          <a:p>
            <a:r>
              <a:rPr lang="en-US" sz="2200">
                <a:latin typeface="Times New Roman"/>
                <a:cs typeface="Times New Roman"/>
              </a:rPr>
              <a:t>Sl</a:t>
            </a:r>
            <a:r>
              <a:rPr lang="lt-LT" sz="2200">
                <a:latin typeface="Times New Roman"/>
                <a:cs typeface="Times New Roman"/>
              </a:rPr>
              <a:t>ėgis p</a:t>
            </a:r>
            <a:r>
              <a:rPr lang="en-US" sz="2200">
                <a:latin typeface="Times New Roman"/>
                <a:cs typeface="Times New Roman"/>
              </a:rPr>
              <a:t>= F:S, p= </a:t>
            </a:r>
            <a:r>
              <a:rPr lang="lt-LT" sz="2200">
                <a:latin typeface="Times New Roman"/>
                <a:cs typeface="Times New Roman"/>
              </a:rPr>
              <a:t>52</a:t>
            </a:r>
            <a:r>
              <a:rPr lang="en-US" sz="2200">
                <a:latin typeface="Times New Roman"/>
                <a:cs typeface="Times New Roman"/>
              </a:rPr>
              <a:t> Pa</a:t>
            </a:r>
          </a:p>
          <a:p>
            <a:endParaRPr lang="en-US" sz="2200"/>
          </a:p>
          <a:p>
            <a:endParaRPr lang="lt-LT" sz="2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8C0AF2D-A2CE-BCA8-8781-44E6543B6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522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6087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264A219-FCED-D711-9A6C-D00AF135F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569929" cy="2452687"/>
          </a:xfrm>
        </p:spPr>
        <p:txBody>
          <a:bodyPr anchor="ctr">
            <a:normAutofit/>
          </a:bodyPr>
          <a:lstStyle/>
          <a:p>
            <a:r>
              <a:rPr lang="lt-LT">
                <a:latin typeface="Times New Roman"/>
                <a:cs typeface="Calibri Light"/>
              </a:rPr>
              <a:t>Tyrimo išvada: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B04125B-972B-B07E-EECE-7E5ED4DD93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8" r="855" b="1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9FFB4E0-1FD7-3127-E18E-989C4BA11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Iš rezultato pastebėjome, esant tai pačiai jėgai didėjant plotui slėgis mažėja: siauruoju šonu p</a:t>
            </a:r>
            <a:r>
              <a:rPr lang="en-US" sz="2400">
                <a:latin typeface="Times New Roman"/>
                <a:cs typeface="Times New Roman"/>
              </a:rPr>
              <a:t>= 69 Pa, o </a:t>
            </a:r>
            <a:r>
              <a:rPr lang="en-US" sz="2400" err="1">
                <a:latin typeface="Times New Roman"/>
                <a:cs typeface="Times New Roman"/>
              </a:rPr>
              <a:t>pla</a:t>
            </a:r>
            <a:r>
              <a:rPr lang="lt-LT" sz="2400" err="1">
                <a:latin typeface="Times New Roman"/>
                <a:cs typeface="Times New Roman"/>
              </a:rPr>
              <a:t>čiuoju</a:t>
            </a:r>
            <a:r>
              <a:rPr lang="lt-LT" sz="2400">
                <a:latin typeface="Times New Roman"/>
                <a:cs typeface="Times New Roman"/>
              </a:rPr>
              <a:t> šonu p= 52 Pa.</a:t>
            </a:r>
          </a:p>
          <a:p>
            <a:r>
              <a:rPr lang="lt-LT" sz="2400">
                <a:latin typeface="Times New Roman"/>
                <a:cs typeface="Times New Roman"/>
              </a:rPr>
              <a:t>Hipotezė pasitvirtino</a:t>
            </a:r>
          </a:p>
          <a:p>
            <a:endParaRPr lang="lt-LT" sz="1800"/>
          </a:p>
        </p:txBody>
      </p:sp>
    </p:spTree>
    <p:extLst>
      <p:ext uri="{BB962C8B-B14F-4D97-AF65-F5344CB8AC3E}">
        <p14:creationId xmlns:p14="http://schemas.microsoft.com/office/powerpoint/2010/main" val="3990933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6640DA0-EAF5-8C16-0987-0BC1CFAAE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78" y="881960"/>
            <a:ext cx="10515600" cy="1325563"/>
          </a:xfrm>
        </p:spPr>
        <p:txBody>
          <a:bodyPr/>
          <a:lstStyle/>
          <a:p>
            <a:r>
              <a:rPr lang="lt-LT">
                <a:cs typeface="Calibri Light"/>
              </a:rPr>
              <a:t>1. </a:t>
            </a:r>
            <a:r>
              <a:rPr lang="lt-LT" sz="3600">
                <a:latin typeface="Times New Roman"/>
                <a:cs typeface="Times New Roman"/>
              </a:rPr>
              <a:t>Koks fizikinis dydis nusakomas formule p=F/S?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CB88AB1-AC31-EF76-BF31-CB9A80C55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595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Times New Roman"/>
              </a:rPr>
              <a:t>Darbas.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Times New Roman"/>
              </a:rPr>
              <a:t>Galia.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Times New Roman"/>
              </a:rPr>
              <a:t>Slėgis.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Times New Roman"/>
              </a:rPr>
              <a:t>Energija.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A29A07-198D-4F13-8230-1806F09EF7FE}"/>
              </a:ext>
            </a:extLst>
          </p:cNvPr>
          <p:cNvSpPr/>
          <p:nvPr/>
        </p:nvSpPr>
        <p:spPr>
          <a:xfrm>
            <a:off x="4750307" y="190706"/>
            <a:ext cx="2081788" cy="92333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lt-LT" sz="5400" b="0" cap="none" spc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Testas:</a:t>
            </a:r>
            <a:endParaRPr lang="en-US" sz="5400" b="0" cap="none" spc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67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4319654-F74C-3EF7-CB00-65CA670F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2. Nuo ko priklauso slėgis?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0844974-5562-DFAF-84A3-5CCF48C3C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Nuo jėgos didumo.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Nuo veikiamo ploto.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Nuo jėgos didumo ir veikiamo ploto.</a:t>
            </a:r>
          </a:p>
        </p:txBody>
      </p:sp>
    </p:spTree>
    <p:extLst>
      <p:ext uri="{BB962C8B-B14F-4D97-AF65-F5344CB8AC3E}">
        <p14:creationId xmlns:p14="http://schemas.microsoft.com/office/powerpoint/2010/main" val="422104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C5FA57F-5B30-1BC6-7D6F-58F8C23B6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3. Skysčio stulpelio slėgis priklauso nuo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F821F64-5025-2CF5-D31F-FB2AEB348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Skysčio tankio ir indo dugno ploto.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Skysčio tankio ir stulpelio aukščio.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Skysčio stulpelio aukščio ir indo dugno ploto.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Skysčio tankio, stulpelio aukščio ir indo dugno ploto.</a:t>
            </a:r>
          </a:p>
        </p:txBody>
      </p:sp>
    </p:spTree>
    <p:extLst>
      <p:ext uri="{BB962C8B-B14F-4D97-AF65-F5344CB8AC3E}">
        <p14:creationId xmlns:p14="http://schemas.microsoft.com/office/powerpoint/2010/main" val="15407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EBEDA1E-927D-C43C-6FCB-53906A74F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4. Suspausto  dujų balionas buvo atšaldytas. Kaip pakito dujų slėgis?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9FBB0D7-CAC4-8020-D7C4-53631B812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Padidėjo.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Sumažėjo.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Nepakito.</a:t>
            </a:r>
          </a:p>
        </p:txBody>
      </p:sp>
    </p:spTree>
    <p:extLst>
      <p:ext uri="{BB962C8B-B14F-4D97-AF65-F5344CB8AC3E}">
        <p14:creationId xmlns:p14="http://schemas.microsoft.com/office/powerpoint/2010/main" val="214646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DF8D5ED-5DB2-DC41-6D07-04C49504F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12087" cy="1325563"/>
          </a:xfrm>
        </p:spPr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5. Kokių prietaisų matuojamas atmosferos slėgis?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73053D0-70DF-DCE3-34C4-C62895A60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Termometru.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Dinamometru.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Manometru.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Barometru.</a:t>
            </a:r>
          </a:p>
        </p:txBody>
      </p:sp>
    </p:spTree>
    <p:extLst>
      <p:ext uri="{BB962C8B-B14F-4D97-AF65-F5344CB8AC3E}">
        <p14:creationId xmlns:p14="http://schemas.microsoft.com/office/powerpoint/2010/main" val="38081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675AF55-5754-C5B1-85D1-AE702C625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6. Kuris iš nurodytų fizikinių dydžių yra matuojamas </a:t>
            </a:r>
            <a:r>
              <a:rPr lang="lt-LT" err="1">
                <a:latin typeface="Times New Roman"/>
                <a:cs typeface="Calibri Light"/>
              </a:rPr>
              <a:t>paskaliais</a:t>
            </a:r>
            <a:r>
              <a:rPr lang="lt-LT">
                <a:latin typeface="Times New Roman"/>
                <a:cs typeface="Calibri Light"/>
              </a:rPr>
              <a:t>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08FA48F-E2DC-D770-5B3B-E55D85F4C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Jėga.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Slėgis.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Galia.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Darbas.</a:t>
            </a:r>
          </a:p>
        </p:txBody>
      </p:sp>
    </p:spTree>
    <p:extLst>
      <p:ext uri="{BB962C8B-B14F-4D97-AF65-F5344CB8AC3E}">
        <p14:creationId xmlns:p14="http://schemas.microsoft.com/office/powerpoint/2010/main" val="395165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DAEFC46-E4C9-02F1-DED3-7BAA1B2A0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7. Koks vaiko slėgis į sniegą, jeigu vaiko svoris- 400N, o jo bato plotas- 0.04 m?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53B65B7-A874-E3C8-A3F3-079BAF500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16 Pa.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1 Pa.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0,0001 Pa.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10000 Pa.</a:t>
            </a:r>
          </a:p>
        </p:txBody>
      </p:sp>
    </p:spTree>
    <p:extLst>
      <p:ext uri="{BB962C8B-B14F-4D97-AF65-F5344CB8AC3E}">
        <p14:creationId xmlns:p14="http://schemas.microsoft.com/office/powerpoint/2010/main" val="2508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958A892-BEAF-601F-6898-91A13BC3A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8. Kokios būsenos medžiagos perduoda slėgį tik jėgos veikimo kryptimi?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9F6566E-85E8-F810-533F-272E07BD3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Dujomis.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Skystosios.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Kietosios.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Skystosios ir dujinės.</a:t>
            </a:r>
          </a:p>
        </p:txBody>
      </p:sp>
    </p:spTree>
    <p:extLst>
      <p:ext uri="{BB962C8B-B14F-4D97-AF65-F5344CB8AC3E}">
        <p14:creationId xmlns:p14="http://schemas.microsoft.com/office/powerpoint/2010/main" val="396801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3DC4108-DA47-A53D-C070-98820A2DB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9. Koks dėsnis veikia, kai mes iš tūtelės spaudžiame dantų pastą?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8ED2C32-8404-DFBA-36D8-80599FFB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Inercijos dėsnis.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Archimedo dėsnis.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Paskalio dėsnis.</a:t>
            </a:r>
          </a:p>
          <a:p>
            <a:pPr marL="514350" indent="-514350">
              <a:buAutoNum type="alphaUcPeriod"/>
            </a:pPr>
            <a:r>
              <a:rPr lang="lt-LT">
                <a:latin typeface="Times New Roman"/>
                <a:cs typeface="Calibri"/>
              </a:rPr>
              <a:t>Veiksmo ir atoveiksmio dėsnis.</a:t>
            </a:r>
          </a:p>
        </p:txBody>
      </p:sp>
    </p:spTree>
    <p:extLst>
      <p:ext uri="{BB962C8B-B14F-4D97-AF65-F5344CB8AC3E}">
        <p14:creationId xmlns:p14="http://schemas.microsoft.com/office/powerpoint/2010/main" val="230558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BF063F0-8EF2-B37E-5860-4868F5EE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>
                <a:latin typeface="Times New Roman"/>
                <a:cs typeface="Calibri Light"/>
              </a:rPr>
              <a:t>10. Mergaitė į puodelį įpylė arbatos. Vėliau įdėjo cukraus ir jį išmaišė. Ar po šių veiksmų pasikeitė slėgis į puodelio dugną? Kodėl?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F5C44D1-2153-C16F-1F93-4D4C5036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701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Slėgis sumažėjo, nes padidėjo skysčio tankis.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Slėgis sumažėjo, nes sumažėjo skysčio tankis.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Slėgis nepasikeitė.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Slėgis padidėjo, nes padidėjo skysčio tankis.</a:t>
            </a:r>
          </a:p>
          <a:p>
            <a:pPr marL="514350" indent="-514350">
              <a:buAutoNum type="alphaUcPeriod"/>
            </a:pPr>
            <a:endParaRPr lang="lt-LT" dirty="0"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763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FDDB7DD-2168-54F3-F6A9-160A0C9CF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Calibri Light"/>
              </a:rPr>
              <a:t>11. Koks apytiksliai vandens slėgis 3 m gylyje? Vandens tankis- 1000 kg/m. </a:t>
            </a:r>
            <a:endParaRPr lang="lt-LT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540C48C-478D-3E07-75C9-8B532F5CF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786" y="2344099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30000 Pa.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3000 Pa.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300Pa.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0,003 Pa.</a:t>
            </a:r>
          </a:p>
        </p:txBody>
      </p:sp>
    </p:spTree>
    <p:extLst>
      <p:ext uri="{BB962C8B-B14F-4D97-AF65-F5344CB8AC3E}">
        <p14:creationId xmlns:p14="http://schemas.microsoft.com/office/powerpoint/2010/main" val="3699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48E24A8-8807-2964-6BD2-1A0DC370E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>
                <a:latin typeface="Times New Roman"/>
                <a:cs typeface="Calibri Light"/>
              </a:rPr>
              <a:t>12. Kokio slėgio veikiamas vanduo iš vandentiekio</a:t>
            </a:r>
            <a:br>
              <a:rPr lang="lt-LT" dirty="0">
                <a:latin typeface="Times New Roman"/>
                <a:cs typeface="Calibri Light"/>
              </a:rPr>
            </a:br>
            <a:r>
              <a:rPr lang="lt-LT" dirty="0">
                <a:latin typeface="Times New Roman"/>
                <a:cs typeface="Calibri Light"/>
              </a:rPr>
              <a:t>bokšto, kurio aukštis- 10 m, patenka į vandentiekį?</a:t>
            </a:r>
            <a:endParaRPr lang="lt-LT" dirty="0">
              <a:latin typeface="Times New Roman"/>
              <a:cs typeface="Times New Roman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36AF6E5-E0CD-BA6A-C04A-45EF9B40F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2953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100kPa.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1000kPa.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1kPa.</a:t>
            </a:r>
          </a:p>
          <a:p>
            <a:pPr marL="514350" indent="-514350">
              <a:buAutoNum type="alphaUcPeriod"/>
            </a:pPr>
            <a:r>
              <a:rPr lang="lt-LT" dirty="0">
                <a:latin typeface="Times New Roman"/>
                <a:cs typeface="Calibri"/>
              </a:rPr>
              <a:t>10kPa.</a:t>
            </a:r>
          </a:p>
        </p:txBody>
      </p:sp>
    </p:spTree>
    <p:extLst>
      <p:ext uri="{BB962C8B-B14F-4D97-AF65-F5344CB8AC3E}">
        <p14:creationId xmlns:p14="http://schemas.microsoft.com/office/powerpoint/2010/main" val="75665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1C3A2-BBEF-F249-4CD9-CDB722B47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>
                <a:cs typeface="Calibri Light"/>
              </a:rPr>
              <a:t>Testo atsakymai</a:t>
            </a:r>
            <a:endParaRPr lang="en-US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E32F2-9006-52BC-B78A-FFD655BBB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4954" y="1150806"/>
            <a:ext cx="6224335" cy="5431536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C 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C 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B 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B 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C 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B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D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C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C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A 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A </a:t>
            </a:r>
            <a:endParaRPr lang="en-US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lt-LT" b="1">
                <a:ea typeface="+mn-lt"/>
                <a:cs typeface="+mn-lt"/>
              </a:rPr>
              <a:t>D </a:t>
            </a:r>
            <a:endParaRPr lang="en-US">
              <a:cs typeface="Calibri" panose="020F0502020204030204"/>
            </a:endParaRPr>
          </a:p>
          <a:p>
            <a:pPr>
              <a:buNone/>
            </a:pPr>
            <a:r>
              <a:rPr lang="lt-LT" sz="1500">
                <a:ea typeface="+mn-lt"/>
                <a:cs typeface="+mn-lt"/>
              </a:rPr>
              <a:t></a:t>
            </a:r>
            <a:endParaRPr lang="lt-LT" sz="1500"/>
          </a:p>
          <a:p>
            <a:pPr>
              <a:buNone/>
            </a:pPr>
            <a:endParaRPr lang="lt-LT" sz="1500" b="1">
              <a:cs typeface="Calibri"/>
            </a:endParaRPr>
          </a:p>
          <a:p>
            <a:pPr>
              <a:buNone/>
            </a:pPr>
            <a:br>
              <a:rPr lang="en-US" sz="1500"/>
            </a:br>
            <a:endParaRPr lang="en-US" sz="1500"/>
          </a:p>
          <a:p>
            <a:pPr marL="0" indent="0">
              <a:buNone/>
            </a:pPr>
            <a:endParaRPr lang="lt-LT" sz="15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475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9ACAEB-B6CC-4216-AA53-FA6B45A36FD3}"/>
              </a:ext>
            </a:extLst>
          </p:cNvPr>
          <p:cNvSpPr/>
          <p:nvPr/>
        </p:nvSpPr>
        <p:spPr>
          <a:xfrm>
            <a:off x="304799" y="614974"/>
            <a:ext cx="115674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 Ant stalo padėta stačiakampio gretasienio formos pušinė kaladėlė. Jos ilgis 0,3 m, plotis 2 dm, aukštis x cm, tūris 6 000 cm³.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961712-5BEE-47C2-9F01-0EE2D1CCA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834" y="1143754"/>
            <a:ext cx="3891743" cy="190956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1EBBB2-11A9-4528-86AD-17C5E115BBD9}"/>
              </a:ext>
            </a:extLst>
          </p:cNvPr>
          <p:cNvSpPr/>
          <p:nvPr/>
        </p:nvSpPr>
        <p:spPr>
          <a:xfrm>
            <a:off x="293685" y="2719010"/>
            <a:ext cx="5863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1.1. Apskaičiuokite šios kaladėlės aukštį (cm).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CD81E5-54FD-4A8F-86C5-4AA34645226D}"/>
              </a:ext>
            </a:extLst>
          </p:cNvPr>
          <p:cNvSpPr/>
          <p:nvPr/>
        </p:nvSpPr>
        <p:spPr>
          <a:xfrm>
            <a:off x="304799" y="3279885"/>
            <a:ext cx="10518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1.2. Apskaičiuokite duotosios kaladėlės masę (g). Pušies tankis lygus 0,4 g/cm³.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24E1B1-0C7E-4067-BB6E-DDD0C1C2C46A}"/>
              </a:ext>
            </a:extLst>
          </p:cNvPr>
          <p:cNvSpPr/>
          <p:nvPr/>
        </p:nvSpPr>
        <p:spPr>
          <a:xfrm>
            <a:off x="293685" y="3774785"/>
            <a:ext cx="11430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 3. Pažymėkite tą atvejį, kur teisingai pavaizduota 2,4 kg masės kaladėlę veikianti sunkio jėga (g = 10m/s²).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C9EE2B-4B0C-4592-B355-1474C6F60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408" y="4372764"/>
            <a:ext cx="8982039" cy="17090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B84F8D-9B14-43BE-B4A1-99C230A4B1DD}"/>
              </a:ext>
            </a:extLst>
          </p:cNvPr>
          <p:cNvSpPr/>
          <p:nvPr/>
        </p:nvSpPr>
        <p:spPr>
          <a:xfrm>
            <a:off x="304799" y="6190648"/>
            <a:ext cx="58102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1.4. Apskaičiuokite šios sunkio jėgos didumą</a:t>
            </a:r>
            <a:r>
              <a:rPr lang="lt-LT">
                <a:latin typeface="Arial" panose="020B0604020202020204" pitchFamily="34" charset="0"/>
              </a:rPr>
              <a:t>.</a:t>
            </a:r>
            <a:endParaRPr lang="lt-L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553C4F-2138-4796-BCED-2DEDD6E9A868}"/>
              </a:ext>
            </a:extLst>
          </p:cNvPr>
          <p:cNvSpPr/>
          <p:nvPr/>
        </p:nvSpPr>
        <p:spPr>
          <a:xfrm>
            <a:off x="4701317" y="48361"/>
            <a:ext cx="2100255" cy="58477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lt-LT" sz="3200" b="0" cap="none" spc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Uždaviniai:</a:t>
            </a:r>
            <a:endParaRPr lang="en-US" sz="3200" b="0" cap="none" spc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651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49F3B9-1181-4CA0-A685-2EBD34BF4E14}"/>
              </a:ext>
            </a:extLst>
          </p:cNvPr>
          <p:cNvSpPr/>
          <p:nvPr/>
        </p:nvSpPr>
        <p:spPr>
          <a:xfrm>
            <a:off x="384313" y="284419"/>
            <a:ext cx="11555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1.5. Pažymėkite formulę, pagal kurią galima apskaičiuoti ant stalo gulinčios kaladėlės slėgį į jo paviršių ir parašykite, ką reiškia kiekviena formulės raidė.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C75C5A-4B44-46B0-870B-FBBCDF957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097" y="1280160"/>
            <a:ext cx="8503804" cy="10732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6B6750-3E9A-4397-8E68-E4417D50F6E8}"/>
              </a:ext>
            </a:extLst>
          </p:cNvPr>
          <p:cNvSpPr/>
          <p:nvPr/>
        </p:nvSpPr>
        <p:spPr>
          <a:xfrm>
            <a:off x="384313" y="2716090"/>
            <a:ext cx="11555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1.6. Kaip keisis kaladėlės slėgis į stalą mažėjant sąlyčio paviršiaus plotui?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C673B-8C8E-455E-BC67-0A40C55FB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684" y="3533055"/>
            <a:ext cx="7332208" cy="74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6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AD2B4-3E97-4973-8EA3-5844B36B2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491" y="907084"/>
            <a:ext cx="4778169" cy="1532171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1.1.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= a · b · c,</a:t>
            </a:r>
            <a:b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6000 = 20 · 30 · x,</a:t>
            </a:r>
            <a:b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x = 10.</a:t>
            </a:r>
            <a:b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.: 10 cm.</a:t>
            </a:r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E0C91B-50A2-42DD-9B6D-EA6F8AC863FC}"/>
              </a:ext>
            </a:extLst>
          </p:cNvPr>
          <p:cNvSpPr/>
          <p:nvPr/>
        </p:nvSpPr>
        <p:spPr>
          <a:xfrm>
            <a:off x="1015882" y="197631"/>
            <a:ext cx="1837875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lt-LT" sz="2800" b="0" cap="none" spc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Atsakymas:</a:t>
            </a:r>
            <a:endParaRPr lang="en-US" sz="2800" b="0" cap="none" spc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2B12E7-DD11-44F4-A61C-0FF6F035C78A}"/>
              </a:ext>
            </a:extLst>
          </p:cNvPr>
          <p:cNvSpPr/>
          <p:nvPr/>
        </p:nvSpPr>
        <p:spPr>
          <a:xfrm>
            <a:off x="774492" y="2828835"/>
            <a:ext cx="4778168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sv-SE" sz="2400">
                <a:latin typeface="Times New Roman" panose="02020603050405020304" pitchFamily="18" charset="0"/>
                <a:cs typeface="Times New Roman" panose="02020603050405020304" pitchFamily="18" charset="0"/>
              </a:rPr>
              <a:t>m = ρ · V,</a:t>
            </a:r>
            <a:br>
              <a:rPr lang="sv-SE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2400">
                <a:latin typeface="Times New Roman" panose="02020603050405020304" pitchFamily="18" charset="0"/>
                <a:cs typeface="Times New Roman" panose="02020603050405020304" pitchFamily="18" charset="0"/>
              </a:rPr>
              <a:t>m = 0,4 g/cm³ ∙ 6000 cm³ = 2400 g.</a:t>
            </a:r>
            <a:br>
              <a:rPr lang="sv-SE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Ats.: 2400 g.</a:t>
            </a:r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7693EA-34B5-4142-92C2-A683DF2AD864}"/>
              </a:ext>
            </a:extLst>
          </p:cNvPr>
          <p:cNvSpPr/>
          <p:nvPr/>
        </p:nvSpPr>
        <p:spPr>
          <a:xfrm>
            <a:off x="774491" y="5407362"/>
            <a:ext cx="4778168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 = m · g,</a:t>
            </a:r>
            <a:b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 = 2,4 kg · 10 m/s² = 24 N.</a:t>
            </a:r>
            <a:b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.: 24 N.</a:t>
            </a:r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A1607-EBE9-463B-902A-995836F30BE2}"/>
              </a:ext>
            </a:extLst>
          </p:cNvPr>
          <p:cNvSpPr/>
          <p:nvPr/>
        </p:nvSpPr>
        <p:spPr>
          <a:xfrm>
            <a:off x="7235687" y="761795"/>
            <a:ext cx="4028661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1.5. Ats.: B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p – slėgis, F – jėga, S - plotas.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92D667-A054-454A-994B-31E839E386A3}"/>
              </a:ext>
            </a:extLst>
          </p:cNvPr>
          <p:cNvSpPr/>
          <p:nvPr/>
        </p:nvSpPr>
        <p:spPr>
          <a:xfrm>
            <a:off x="7235687" y="2044706"/>
            <a:ext cx="402866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1.6. Ats.: A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5886A8-199B-4007-B078-11B2835E7E18}"/>
              </a:ext>
            </a:extLst>
          </p:cNvPr>
          <p:cNvSpPr/>
          <p:nvPr/>
        </p:nvSpPr>
        <p:spPr>
          <a:xfrm>
            <a:off x="774492" y="4230800"/>
            <a:ext cx="4778168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en-US" sz="2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.: A</a:t>
            </a:r>
            <a:b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ADBD67-B436-4513-A8D2-5F84C6052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017" y="4092740"/>
            <a:ext cx="2600688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8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4855C-9200-4819-B17C-057775686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05" y="222112"/>
            <a:ext cx="11671852" cy="15669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 Trijuose induose buvo skirtingų skysčių: žibalo, glicerolio ir vandens. Žibalo tankis – 800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kg/m³, glicerolio –1200 kg/m³. Visus šiuos skysčius mokiniai turėjo supilti į cilindrą (ritinio formos indą), kurio pagrindo skersmens ilgis 16 cm, aukštis 40 cm, ir stebėti, kaip skysčiai susisluoksniavo.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22545A-6E78-48D2-922E-3577D6A9833D}"/>
              </a:ext>
            </a:extLst>
          </p:cNvPr>
          <p:cNvSpPr/>
          <p:nvPr/>
        </p:nvSpPr>
        <p:spPr>
          <a:xfrm>
            <a:off x="255105" y="2013178"/>
            <a:ext cx="11671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2.1. Kaip susisluoksniavo skysčiai? Įrašykite skysčių pavadinimus ir pagrįskite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atsakymą.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D5ED55-0548-4E76-B925-60E31E0E8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21" y="3068309"/>
            <a:ext cx="3936820" cy="250211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40D898-C03E-4C25-A036-36049F18DE4B}"/>
              </a:ext>
            </a:extLst>
          </p:cNvPr>
          <p:cNvSpPr/>
          <p:nvPr/>
        </p:nvSpPr>
        <p:spPr>
          <a:xfrm>
            <a:off x="255105" y="5972544"/>
            <a:ext cx="3406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2.2. Koks vandens tankis?</a:t>
            </a:r>
          </a:p>
        </p:txBody>
      </p:sp>
    </p:spTree>
    <p:extLst>
      <p:ext uri="{BB962C8B-B14F-4D97-AF65-F5344CB8AC3E}">
        <p14:creationId xmlns:p14="http://schemas.microsoft.com/office/powerpoint/2010/main" val="216745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B6E2C1-11B4-4604-95EB-831683D1C3EC}"/>
              </a:ext>
            </a:extLst>
          </p:cNvPr>
          <p:cNvSpPr/>
          <p:nvPr/>
        </p:nvSpPr>
        <p:spPr>
          <a:xfrm>
            <a:off x="359764" y="445280"/>
            <a:ext cx="11347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2.3. Pagal kurią formulę apskaičiuojamas skysčio stulpelio slėgis?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9B304-3360-4394-A228-A12B10463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89" y="1074112"/>
            <a:ext cx="8282062" cy="980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4ECC27-55BC-4BED-B5E2-9EA0349FAAE1}"/>
              </a:ext>
            </a:extLst>
          </p:cNvPr>
          <p:cNvSpPr/>
          <p:nvPr/>
        </p:nvSpPr>
        <p:spPr>
          <a:xfrm>
            <a:off x="457737" y="2221322"/>
            <a:ext cx="11151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2.4. Apskaičiuokite visų trijų į cilindrą įpiltų skysčių bendrą tūrį (cm³), jeigu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žinoma, kad, skysčiams susisluoksniavus, kiekvieno storis buvo 10 cm. Atsakymą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užrašykite su </a:t>
            </a:r>
            <a:r>
              <a:rPr lang="el-GR" sz="2400">
                <a:latin typeface="Times New Roman" panose="02020603050405020304" pitchFamily="18" charset="0"/>
                <a:cs typeface="Times New Roman" panose="02020603050405020304" pitchFamily="18" charset="0"/>
              </a:rPr>
              <a:t>π .</a:t>
            </a:r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5D4515-87B4-4D5C-81F1-7D0EDCC65DC7}"/>
              </a:ext>
            </a:extLst>
          </p:cNvPr>
          <p:cNvSpPr/>
          <p:nvPr/>
        </p:nvSpPr>
        <p:spPr>
          <a:xfrm>
            <a:off x="555710" y="3651640"/>
            <a:ext cx="66784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2.5. Nuo ko nepriklauso skysčio slėgis į indo dugną?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01C0E0-4DF5-426A-98F0-267C416BF503}"/>
              </a:ext>
            </a:extLst>
          </p:cNvPr>
          <p:cNvSpPr/>
          <p:nvPr/>
        </p:nvSpPr>
        <p:spPr>
          <a:xfrm>
            <a:off x="846925" y="430958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Nuo indo dugno ploto.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Nuo skysčio rūšies.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Nuo skysčio tankio.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Nuo indo gylio.</a:t>
            </a:r>
          </a:p>
        </p:txBody>
      </p:sp>
    </p:spTree>
    <p:extLst>
      <p:ext uri="{BB962C8B-B14F-4D97-AF65-F5344CB8AC3E}">
        <p14:creationId xmlns:p14="http://schemas.microsoft.com/office/powerpoint/2010/main" val="426812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498FA-7C01-4E9F-84C0-0080E41B9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83" y="354634"/>
            <a:ext cx="11088756" cy="798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2.6. Visus tris skysčius į cilindrą mokiniai galėjo supilti atsitiktine tvarka. Kokia tvarka negalima?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C57AF3-81B4-4068-A11E-63DFD3109D7B}"/>
              </a:ext>
            </a:extLst>
          </p:cNvPr>
          <p:cNvSpPr/>
          <p:nvPr/>
        </p:nvSpPr>
        <p:spPr>
          <a:xfrm>
            <a:off x="732182" y="1351867"/>
            <a:ext cx="106911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A. Po glicerolio buvo įpiltas vanduo.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B. Paskutinis įpiltas skystis buvo žibalas.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C. Vanduo buvo įpiltas tik po to, kai buvo įpiltas glicerolis.</a:t>
            </a:r>
            <a:b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D. Pirmiausia buvo įpiltas žibalas, po jo – glicerolis arba vanduo.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D285C2-BE43-465B-8B5C-9F95FC77608E}"/>
              </a:ext>
            </a:extLst>
          </p:cNvPr>
          <p:cNvSpPr/>
          <p:nvPr/>
        </p:nvSpPr>
        <p:spPr>
          <a:xfrm>
            <a:off x="732181" y="3120455"/>
            <a:ext cx="10916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2.7. Eksperimentą su skysčiais atliko 14 mokinių, jie dirbo porose. Ar galėjo būti, kad skysčius į cilindrą kiekviena pora supylė vis kita tvarka? Atsakymą pagrįskite.</a:t>
            </a:r>
          </a:p>
        </p:txBody>
      </p:sp>
    </p:spTree>
    <p:extLst>
      <p:ext uri="{BB962C8B-B14F-4D97-AF65-F5344CB8AC3E}">
        <p14:creationId xmlns:p14="http://schemas.microsoft.com/office/powerpoint/2010/main" val="390356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AD2B4-3E97-4973-8EA3-5844B36B2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918" y="1196039"/>
            <a:ext cx="6546574" cy="1070083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2.1. Viršuje žibalas, viduryje vanduo, apačioje glicerolis. Didžiausio tankio skystis sunkiausias, o mažiausio lengviausias.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E0C91B-50A2-42DD-9B6D-EA6F8AC863FC}"/>
              </a:ext>
            </a:extLst>
          </p:cNvPr>
          <p:cNvSpPr/>
          <p:nvPr/>
        </p:nvSpPr>
        <p:spPr>
          <a:xfrm>
            <a:off x="1015882" y="197631"/>
            <a:ext cx="1837875" cy="52322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lt-LT" sz="2800" b="0" cap="none" spc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Atsakymas:</a:t>
            </a:r>
            <a:endParaRPr lang="en-US" sz="2800" b="0" cap="none" spc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2B12E7-DD11-44F4-A61C-0FF6F035C78A}"/>
              </a:ext>
            </a:extLst>
          </p:cNvPr>
          <p:cNvSpPr/>
          <p:nvPr/>
        </p:nvSpPr>
        <p:spPr>
          <a:xfrm>
            <a:off x="323917" y="2598002"/>
            <a:ext cx="654657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2.2. </a:t>
            </a:r>
            <a:r>
              <a:rPr lang="nn-NO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Ats.: 1000 kg⁄m³ (arba 1g⁄cm³). </a:t>
            </a:r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7693EA-34B5-4142-92C2-A683DF2AD864}"/>
              </a:ext>
            </a:extLst>
          </p:cNvPr>
          <p:cNvSpPr/>
          <p:nvPr/>
        </p:nvSpPr>
        <p:spPr>
          <a:xfrm>
            <a:off x="323916" y="3429000"/>
            <a:ext cx="654657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2.3. Ats.: C.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0A1607-EBE9-463B-902A-995836F30BE2}"/>
              </a:ext>
            </a:extLst>
          </p:cNvPr>
          <p:cNvSpPr/>
          <p:nvPr/>
        </p:nvSpPr>
        <p:spPr>
          <a:xfrm>
            <a:off x="7407967" y="1196039"/>
            <a:ext cx="4460116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2.5. Ats.: A.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92D667-A054-454A-994B-31E839E386A3}"/>
              </a:ext>
            </a:extLst>
          </p:cNvPr>
          <p:cNvSpPr/>
          <p:nvPr/>
        </p:nvSpPr>
        <p:spPr>
          <a:xfrm>
            <a:off x="7407967" y="2035289"/>
            <a:ext cx="4460116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2.6. Ats.: C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F37107-828D-4B09-A3E2-03A88968F1C5}"/>
              </a:ext>
            </a:extLst>
          </p:cNvPr>
          <p:cNvSpPr/>
          <p:nvPr/>
        </p:nvSpPr>
        <p:spPr>
          <a:xfrm>
            <a:off x="323916" y="4469296"/>
            <a:ext cx="6546573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2.4. </a:t>
            </a:r>
            <a:r>
              <a:rPr lang="pt-BR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= π · R² · h,</a:t>
            </a:r>
            <a:br>
              <a:rPr lang="pt-BR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= π · 8² · 30 = 1920 π.</a:t>
            </a:r>
            <a:br>
              <a:rPr lang="pt-BR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Ats.: 1920 π cm³</a:t>
            </a:r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ED9FE6-2716-4B78-BEAD-CEA031186E97}"/>
              </a:ext>
            </a:extLst>
          </p:cNvPr>
          <p:cNvSpPr/>
          <p:nvPr/>
        </p:nvSpPr>
        <p:spPr>
          <a:xfrm>
            <a:off x="7407966" y="2939750"/>
            <a:ext cx="4572000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2.7. </a:t>
            </a:r>
          </a:p>
          <a:p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>
                <a:latin typeface="Times New Roman" panose="02020603050405020304" pitchFamily="18" charset="0"/>
                <a:cs typeface="Times New Roman" panose="02020603050405020304" pitchFamily="18" charset="0"/>
              </a:rPr>
              <a:t>Ats.: Negalėjo.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0FF836-D2B3-4762-A249-047E40BBD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980" y="3428999"/>
            <a:ext cx="4353861" cy="122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7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27984B-5C55-45F7-BB40-D36819BB0289}"/>
              </a:ext>
            </a:extLst>
          </p:cNvPr>
          <p:cNvSpPr/>
          <p:nvPr/>
        </p:nvSpPr>
        <p:spPr>
          <a:xfrm>
            <a:off x="630936" y="640080"/>
            <a:ext cx="4818888" cy="14813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0" kern="1200" cap="none" spc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Naudota</a:t>
            </a:r>
            <a:r>
              <a:rPr lang="en-US" sz="5000" b="0" kern="1200" cap="none" spc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5000" b="0" kern="1200" cap="none" spc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literatūra</a:t>
            </a:r>
            <a:r>
              <a:rPr lang="en-US" sz="5000" b="0" kern="1200" cap="none" spc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2A45D80-235E-9F4E-07A7-51F7E256B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https://lt.wikipedia.org/wiki/Sl%C4%97gis</a:t>
            </a:r>
            <a:endParaRPr lang="en-US" sz="2200">
              <a:solidFill>
                <a:schemeClr val="accent2"/>
              </a:solidFill>
              <a:cs typeface="Calibri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20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http://fotonas.su.lt/studdarbai/vaidos/keit_slegis.html</a:t>
            </a:r>
            <a:endParaRPr lang="en-US" sz="2200">
              <a:solidFill>
                <a:schemeClr val="accent2"/>
              </a:solidFill>
              <a:cs typeface="Calibr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20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https://ukg.vdu.lt/wp-content/uploads/2020/08/GaMa8_projekto_metodika.pdf</a:t>
            </a:r>
            <a:endParaRPr lang="en-US" sz="2200">
              <a:solidFill>
                <a:schemeClr val="accent2"/>
              </a:solidFill>
              <a:cs typeface="Calibr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220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2200"/>
          </a:p>
          <a:p>
            <a:endParaRPr lang="en-US" sz="2200"/>
          </a:p>
        </p:txBody>
      </p:sp>
      <p:pic>
        <p:nvPicPr>
          <p:cNvPr id="8" name="Picture 7" descr="A picture containing diagram&#10;&#10;Description generated with very high confidence">
            <a:extLst>
              <a:ext uri="{FF2B5EF4-FFF2-40B4-BE49-F238E27FC236}">
                <a16:creationId xmlns:a16="http://schemas.microsoft.com/office/drawing/2014/main" id="{2490951D-8D78-4B8A-B27D-255641D32E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291" y="640080"/>
            <a:ext cx="480848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2023</Words>
  <Application>Microsoft Office PowerPoint</Application>
  <PresentationFormat>Plačiaekranė</PresentationFormat>
  <Paragraphs>239</Paragraphs>
  <Slides>54</Slides>
  <Notes>0</Notes>
  <HiddenSlides>0</HiddenSlides>
  <MMClips>4</MMClips>
  <ScaleCrop>false</ScaleCrop>
  <HeadingPairs>
    <vt:vector size="8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3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54</vt:i4>
      </vt:variant>
    </vt:vector>
  </HeadingPairs>
  <TitlesOfParts>
    <vt:vector size="63" baseType="lpstr">
      <vt:lpstr>Arial</vt:lpstr>
      <vt:lpstr>Calibri</vt:lpstr>
      <vt:lpstr>Calibri Light</vt:lpstr>
      <vt:lpstr>Crystal Radio Kit</vt:lpstr>
      <vt:lpstr>Times New Roman</vt:lpstr>
      <vt:lpstr>Office tema</vt:lpstr>
      <vt:lpstr>„Office“ tema</vt:lpstr>
      <vt:lpstr>„Office“ tema</vt:lpstr>
      <vt:lpstr>Equation</vt:lpstr>
      <vt:lpstr>Skyriaus "SLĖGIS" apibendrinimas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Kraujospūdžio norma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Problema</vt:lpstr>
      <vt:lpstr>„PowerPoint“ pateiktis</vt:lpstr>
      <vt:lpstr>Bandymas „Kaip veikia pagalba užspringusiam žmogui?“</vt:lpstr>
      <vt:lpstr>Vaizdo įrašai</vt:lpstr>
      <vt:lpstr>Tas pats bandymas, su atspringdinimo liemene   </vt:lpstr>
      <vt:lpstr>Tyrimo išvada: Atlikę šį tyrimą sužinojome, kad panaudojus spaudimo jėgą, ji persiduoda dujomis ir atkemša stemplę. </vt:lpstr>
      <vt:lpstr>Bandymas ,,Slėgis vandenyje“</vt:lpstr>
      <vt:lpstr>Vaizdo įrašas</vt:lpstr>
      <vt:lpstr>„PowerPoint“ pateiktis</vt:lpstr>
      <vt:lpstr>Vandens slėgis didėja esant didesniam gyliui, nes aukščiau esantis vanduo sveria žemiau esantį vandenį.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Laboratorinis darbas „Kietųjų kūnų slėgio tyrimas“ </vt:lpstr>
      <vt:lpstr>Tiriame slėgį kai tašelis padėtas siauruoju šonu</vt:lpstr>
      <vt:lpstr>Tiriame slėgį kai tašelis padėtas plačiuoju šonu</vt:lpstr>
      <vt:lpstr>Tyrimo išvada:</vt:lpstr>
      <vt:lpstr>1. Koks fizikinis dydis nusakomas formule p=F/S?</vt:lpstr>
      <vt:lpstr>2. Nuo ko priklauso slėgis?</vt:lpstr>
      <vt:lpstr>3. Skysčio stulpelio slėgis priklauso nuo</vt:lpstr>
      <vt:lpstr>4. Suspausto  dujų balionas buvo atšaldytas. Kaip pakito dujų slėgis?</vt:lpstr>
      <vt:lpstr>5. Kokių prietaisų matuojamas atmosferos slėgis?</vt:lpstr>
      <vt:lpstr>6. Kuris iš nurodytų fizikinių dydžių yra matuojamas paskaliais?</vt:lpstr>
      <vt:lpstr>7. Koks vaiko slėgis į sniegą, jeigu vaiko svoris- 400N, o jo bato plotas- 0.04 m?</vt:lpstr>
      <vt:lpstr>8. Kokios būsenos medžiagos perduoda slėgį tik jėgos veikimo kryptimi?</vt:lpstr>
      <vt:lpstr>9. Koks dėsnis veikia, kai mes iš tūtelės spaudžiame dantų pastą?</vt:lpstr>
      <vt:lpstr>10. Mergaitė į puodelį įpylė arbatos. Vėliau įdėjo cukraus ir jį išmaišė. Ar po šių veiksmų pasikeitė slėgis į puodelio dugną? Kodėl?</vt:lpstr>
      <vt:lpstr>11. Koks apytiksliai vandens slėgis 3 m gylyje? Vandens tankis- 1000 kg/m. </vt:lpstr>
      <vt:lpstr>12. Kokio slėgio veikiamas vanduo iš vandentiekio bokšto, kurio aukštis- 10 m, patenka į vandentiekį?</vt:lpstr>
      <vt:lpstr>Testo atsakymai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SLĖGIS</dc:title>
  <dc:creator>Gabija Paulikaite</dc:creator>
  <cp:lastModifiedBy>SAULĖ PAULIKIENĖ</cp:lastModifiedBy>
  <cp:revision>3</cp:revision>
  <dcterms:created xsi:type="dcterms:W3CDTF">2023-05-07T17:27:07Z</dcterms:created>
  <dcterms:modified xsi:type="dcterms:W3CDTF">2023-05-10T15:05:10Z</dcterms:modified>
</cp:coreProperties>
</file>