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B1F2426-BEF2-BC8E-E6A0-E1C386EE4C23}" v="479" dt="2023-05-10T20:45:59.908"/>
    <p1510:client id="{7119F7D4-BA79-9D20-4996-365F97BF55F4}" v="1670" dt="2023-05-09T20:52:45.700"/>
    <p1510:client id="{B3F9FDFE-2348-45C5-AF25-4B4A28EF5C4B}" v="126" dt="2023-05-09T17:48:21.5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6" d="100"/>
          <a:sy n="76" d="100"/>
        </p:scale>
        <p:origin x="917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C74BCBA-0349-4EF1-A8FC-82CE64CE8303}" type="doc">
      <dgm:prSet loTypeId="urn:microsoft.com/office/officeart/2017/3/layout/DropPinTimeline" loCatId="timelin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3E516A7-DBE1-4E98-B321-F951D8DC31BD}">
      <dgm:prSet phldrT="[Text]" phldr="0"/>
      <dgm:spPr/>
      <dgm:t>
        <a:bodyPr/>
        <a:lstStyle/>
        <a:p>
          <a:pPr rtl="0">
            <a:defRPr b="1"/>
          </a:pPr>
          <a:r>
            <a:rPr lang="en-US">
              <a:latin typeface="Trade Gothic Next Cond"/>
            </a:rPr>
            <a:t> 1) </a:t>
          </a:r>
          <a:r>
            <a:rPr lang="en-US">
              <a:latin typeface="Calibri"/>
              <a:cs typeface="Calibri"/>
            </a:rPr>
            <a:t>Kas </a:t>
          </a:r>
          <a:r>
            <a:rPr lang="en-US" err="1">
              <a:latin typeface="Calibri"/>
              <a:cs typeface="Calibri"/>
            </a:rPr>
            <a:t>yra</a:t>
          </a:r>
          <a:r>
            <a:rPr lang="en-US">
              <a:latin typeface="Calibri"/>
              <a:cs typeface="Calibri"/>
            </a:rPr>
            <a:t> </a:t>
          </a:r>
          <a:r>
            <a:rPr lang="en-US" err="1">
              <a:latin typeface="Calibri"/>
              <a:cs typeface="Calibri"/>
            </a:rPr>
            <a:t>trintis</a:t>
          </a:r>
          <a:r>
            <a:rPr lang="en-US">
              <a:latin typeface="Calibri"/>
              <a:cs typeface="Calibri"/>
            </a:rPr>
            <a:t>?</a:t>
          </a:r>
        </a:p>
      </dgm:t>
    </dgm:pt>
    <dgm:pt modelId="{6AADFD78-6C78-426A-B3FA-9650DAF5D95F}" type="parTrans" cxnId="{3A202416-F4C5-402E-90A8-BC53FF88A820}">
      <dgm:prSet/>
      <dgm:spPr/>
      <dgm:t>
        <a:bodyPr/>
        <a:lstStyle/>
        <a:p>
          <a:endParaRPr lang="en-US"/>
        </a:p>
      </dgm:t>
    </dgm:pt>
    <dgm:pt modelId="{051C38BD-384E-4F72-B8BF-14D0A8075098}" type="sibTrans" cxnId="{3A202416-F4C5-402E-90A8-BC53FF88A820}">
      <dgm:prSet/>
      <dgm:spPr/>
      <dgm:t>
        <a:bodyPr/>
        <a:lstStyle/>
        <a:p>
          <a:endParaRPr lang="en-US"/>
        </a:p>
      </dgm:t>
    </dgm:pt>
    <dgm:pt modelId="{C76A77D3-162C-4E6E-B14B-DB792F12F434}">
      <dgm:prSet phldrT="[Text]" phldr="0"/>
      <dgm:spPr/>
      <dgm:t>
        <a:bodyPr/>
        <a:lstStyle/>
        <a:p>
          <a:pPr>
            <a:defRPr b="1"/>
          </a:pPr>
          <a:r>
            <a:rPr lang="en-US">
              <a:latin typeface="Calibri"/>
              <a:cs typeface="Calibri"/>
            </a:rPr>
            <a:t> 2) Rimties trintis</a:t>
          </a:r>
        </a:p>
      </dgm:t>
    </dgm:pt>
    <dgm:pt modelId="{22914390-4F20-4444-8A91-D37368640D8F}" type="parTrans" cxnId="{A5E23159-3EA2-40C2-A586-B27FE43F5A43}">
      <dgm:prSet/>
      <dgm:spPr/>
      <dgm:t>
        <a:bodyPr/>
        <a:lstStyle/>
        <a:p>
          <a:endParaRPr lang="en-US"/>
        </a:p>
      </dgm:t>
    </dgm:pt>
    <dgm:pt modelId="{8040CD1C-4233-411F-87EB-C0BF9AAA93BB}" type="sibTrans" cxnId="{A5E23159-3EA2-40C2-A586-B27FE43F5A43}">
      <dgm:prSet/>
      <dgm:spPr/>
      <dgm:t>
        <a:bodyPr/>
        <a:lstStyle/>
        <a:p>
          <a:endParaRPr lang="en-US"/>
        </a:p>
      </dgm:t>
    </dgm:pt>
    <dgm:pt modelId="{E668C23B-1A69-4C34-B2E6-EA1838B14021}">
      <dgm:prSet phldrT="[Text]" phldr="0"/>
      <dgm:spPr/>
      <dgm:t>
        <a:bodyPr/>
        <a:lstStyle/>
        <a:p>
          <a:pPr>
            <a:defRPr b="1"/>
          </a:pPr>
          <a:r>
            <a:rPr lang="en-US">
              <a:latin typeface="Calibri"/>
              <a:cs typeface="Calibri"/>
            </a:rPr>
            <a:t> 3) </a:t>
          </a:r>
          <a:r>
            <a:rPr lang="en-US" err="1">
              <a:latin typeface="Calibri"/>
              <a:cs typeface="Calibri"/>
            </a:rPr>
            <a:t>Slydimo</a:t>
          </a:r>
          <a:r>
            <a:rPr lang="en-US">
              <a:latin typeface="Calibri"/>
              <a:cs typeface="Calibri"/>
            </a:rPr>
            <a:t> </a:t>
          </a:r>
          <a:r>
            <a:rPr lang="en-US" err="1">
              <a:latin typeface="Calibri"/>
              <a:cs typeface="Calibri"/>
            </a:rPr>
            <a:t>trintis</a:t>
          </a:r>
          <a:endParaRPr lang="en-US">
            <a:latin typeface="Calibri"/>
            <a:cs typeface="Calibri"/>
          </a:endParaRPr>
        </a:p>
      </dgm:t>
    </dgm:pt>
    <dgm:pt modelId="{41C93DC6-DFA0-4945-9D28-CD165A3464A9}" type="parTrans" cxnId="{FF348348-0F26-4749-A486-7BE39E4C69A7}">
      <dgm:prSet/>
      <dgm:spPr/>
      <dgm:t>
        <a:bodyPr/>
        <a:lstStyle/>
        <a:p>
          <a:endParaRPr lang="en-US"/>
        </a:p>
      </dgm:t>
    </dgm:pt>
    <dgm:pt modelId="{F028F506-EFE9-4CDC-8E2C-FC7EF9F16C27}" type="sibTrans" cxnId="{FF348348-0F26-4749-A486-7BE39E4C69A7}">
      <dgm:prSet/>
      <dgm:spPr/>
      <dgm:t>
        <a:bodyPr/>
        <a:lstStyle/>
        <a:p>
          <a:endParaRPr lang="en-US"/>
        </a:p>
      </dgm:t>
    </dgm:pt>
    <dgm:pt modelId="{CE890411-57AC-45CD-9E2A-A403605D04BA}">
      <dgm:prSet phldrT="[Text]" phldr="0"/>
      <dgm:spPr/>
      <dgm:t>
        <a:bodyPr/>
        <a:lstStyle/>
        <a:p>
          <a:pPr>
            <a:defRPr b="1"/>
          </a:pPr>
          <a:r>
            <a:rPr lang="en-US">
              <a:latin typeface="Calibri"/>
              <a:cs typeface="Calibri"/>
            </a:rPr>
            <a:t> 4) </a:t>
          </a:r>
          <a:r>
            <a:rPr lang="en-US" err="1">
              <a:latin typeface="Calibri"/>
              <a:cs typeface="Calibri"/>
            </a:rPr>
            <a:t>Riedėjimo</a:t>
          </a:r>
          <a:r>
            <a:rPr lang="en-US">
              <a:latin typeface="Calibri"/>
              <a:cs typeface="Calibri"/>
            </a:rPr>
            <a:t> </a:t>
          </a:r>
          <a:r>
            <a:rPr lang="en-US" err="1">
              <a:latin typeface="Calibri"/>
              <a:cs typeface="Calibri"/>
            </a:rPr>
            <a:t>trintis</a:t>
          </a:r>
          <a:endParaRPr lang="en-US">
            <a:latin typeface="Calibri"/>
            <a:cs typeface="Calibri"/>
          </a:endParaRPr>
        </a:p>
      </dgm:t>
    </dgm:pt>
    <dgm:pt modelId="{B1E7BC36-221C-422E-88A1-1623C9DDE410}" type="parTrans" cxnId="{B508A003-092F-49B9-9C09-0AA3498D717B}">
      <dgm:prSet/>
      <dgm:spPr/>
      <dgm:t>
        <a:bodyPr/>
        <a:lstStyle/>
        <a:p>
          <a:endParaRPr lang="en-US"/>
        </a:p>
      </dgm:t>
    </dgm:pt>
    <dgm:pt modelId="{CF8B0D9C-26DB-4731-8CA1-58E50C74207C}" type="sibTrans" cxnId="{B508A003-092F-49B9-9C09-0AA3498D717B}">
      <dgm:prSet/>
      <dgm:spPr/>
      <dgm:t>
        <a:bodyPr/>
        <a:lstStyle/>
        <a:p>
          <a:endParaRPr lang="en-US"/>
        </a:p>
      </dgm:t>
    </dgm:pt>
    <dgm:pt modelId="{30AC506F-A828-408F-AFA2-D0F47721AE06}">
      <dgm:prSet phldrT="[Text]" phldr="0"/>
      <dgm:spPr/>
      <dgm:t>
        <a:bodyPr/>
        <a:lstStyle/>
        <a:p>
          <a:pPr rtl="0">
            <a:defRPr b="1"/>
          </a:pPr>
          <a:r>
            <a:rPr lang="en-US">
              <a:latin typeface="Calibri"/>
              <a:cs typeface="Calibri"/>
            </a:rPr>
            <a:t> 5) </a:t>
          </a:r>
          <a:r>
            <a:rPr lang="en-US" err="1">
              <a:latin typeface="Calibri"/>
              <a:cs typeface="Calibri"/>
            </a:rPr>
            <a:t>Trinties</a:t>
          </a:r>
          <a:r>
            <a:rPr lang="en-US">
              <a:latin typeface="Calibri"/>
              <a:cs typeface="Calibri"/>
            </a:rPr>
            <a:t> </a:t>
          </a:r>
          <a:r>
            <a:rPr lang="en-US" err="1">
              <a:latin typeface="Calibri"/>
              <a:cs typeface="Calibri"/>
            </a:rPr>
            <a:t>nauda</a:t>
          </a:r>
        </a:p>
      </dgm:t>
    </dgm:pt>
    <dgm:pt modelId="{9C2DAB81-E233-4B77-97E7-192FA510E5CB}" type="parTrans" cxnId="{62A2CE91-DBCC-4EBE-8073-A3F71F37DCCA}">
      <dgm:prSet/>
      <dgm:spPr/>
      <dgm:t>
        <a:bodyPr/>
        <a:lstStyle/>
        <a:p>
          <a:endParaRPr lang="en-US"/>
        </a:p>
      </dgm:t>
    </dgm:pt>
    <dgm:pt modelId="{CFA260FE-0006-45E6-9F0A-8553F077F47E}" type="sibTrans" cxnId="{62A2CE91-DBCC-4EBE-8073-A3F71F37DCCA}">
      <dgm:prSet/>
      <dgm:spPr/>
      <dgm:t>
        <a:bodyPr/>
        <a:lstStyle/>
        <a:p>
          <a:endParaRPr lang="en-US"/>
        </a:p>
      </dgm:t>
    </dgm:pt>
    <dgm:pt modelId="{9D82B777-E23F-43C9-8171-8DAE6D1DF84B}" type="pres">
      <dgm:prSet presAssocID="{1C74BCBA-0349-4EF1-A8FC-82CE64CE8303}" presName="root" presStyleCnt="0">
        <dgm:presLayoutVars>
          <dgm:chMax/>
          <dgm:chPref/>
          <dgm:animLvl val="lvl"/>
        </dgm:presLayoutVars>
      </dgm:prSet>
      <dgm:spPr/>
    </dgm:pt>
    <dgm:pt modelId="{2F313005-FB8D-43EA-B631-1E76F8478811}" type="pres">
      <dgm:prSet presAssocID="{1C74BCBA-0349-4EF1-A8FC-82CE64CE8303}" presName="divider" presStyleLbl="fgAcc1" presStyleIdx="0" presStyleCnt="6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triangle" w="lg" len="lg"/>
        </a:ln>
        <a:effectLst/>
      </dgm:spPr>
    </dgm:pt>
    <dgm:pt modelId="{830FFD83-92C8-41A8-83A2-9888C81408D6}" type="pres">
      <dgm:prSet presAssocID="{1C74BCBA-0349-4EF1-A8FC-82CE64CE8303}" presName="nodes" presStyleCnt="0">
        <dgm:presLayoutVars>
          <dgm:chMax/>
          <dgm:chPref/>
          <dgm:animLvl val="lvl"/>
        </dgm:presLayoutVars>
      </dgm:prSet>
      <dgm:spPr/>
    </dgm:pt>
    <dgm:pt modelId="{1E360F55-A79A-4645-92A3-9516C662D654}" type="pres">
      <dgm:prSet presAssocID="{C3E516A7-DBE1-4E98-B321-F951D8DC31BD}" presName="composite" presStyleCnt="0"/>
      <dgm:spPr/>
    </dgm:pt>
    <dgm:pt modelId="{CEE06B19-F9B9-4535-9DED-CC01D50C3E14}" type="pres">
      <dgm:prSet presAssocID="{C3E516A7-DBE1-4E98-B321-F951D8DC31BD}" presName="ConnectorPoint" presStyleLbl="lnNode1" presStyleIdx="0" presStyleCnt="5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47D16CCC-36A5-47B5-8F8E-0EEC87E81C24}" type="pres">
      <dgm:prSet presAssocID="{C3E516A7-DBE1-4E98-B321-F951D8DC31BD}" presName="DropPinPlaceHolder" presStyleCnt="0"/>
      <dgm:spPr/>
    </dgm:pt>
    <dgm:pt modelId="{AE29BE69-0CAB-4236-8E2D-2DE2E4E6DDC8}" type="pres">
      <dgm:prSet presAssocID="{C3E516A7-DBE1-4E98-B321-F951D8DC31BD}" presName="DropPin" presStyleLbl="alignNode1" presStyleIdx="0" presStyleCnt="5"/>
      <dgm:spPr/>
    </dgm:pt>
    <dgm:pt modelId="{1D8C932F-4B4E-4261-AFEE-553440F0E51D}" type="pres">
      <dgm:prSet presAssocID="{C3E516A7-DBE1-4E98-B321-F951D8DC31BD}" presName="Ellipse" presStyleLbl="fgAcc1" presStyleIdx="1" presStyleCnt="6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0A58E1EA-2BA9-4B62-A877-98D066E4A96A}" type="pres">
      <dgm:prSet presAssocID="{C3E516A7-DBE1-4E98-B321-F951D8DC31BD}" presName="L2TextContainer" presStyleLbl="revTx" presStyleIdx="0" presStyleCnt="10">
        <dgm:presLayoutVars>
          <dgm:bulletEnabled val="1"/>
        </dgm:presLayoutVars>
      </dgm:prSet>
      <dgm:spPr/>
    </dgm:pt>
    <dgm:pt modelId="{6E3AF77A-C510-499D-883A-077EFEAE46F8}" type="pres">
      <dgm:prSet presAssocID="{C3E516A7-DBE1-4E98-B321-F951D8DC31BD}" presName="L1TextContainer" presStyleLbl="revTx" presStyleIdx="1" presStyleCnt="10">
        <dgm:presLayoutVars>
          <dgm:chMax val="1"/>
          <dgm:chPref val="1"/>
          <dgm:bulletEnabled val="1"/>
        </dgm:presLayoutVars>
      </dgm:prSet>
      <dgm:spPr/>
    </dgm:pt>
    <dgm:pt modelId="{AF001462-B0B0-4B28-A955-AEEFC5D9A733}" type="pres">
      <dgm:prSet presAssocID="{C3E516A7-DBE1-4E98-B321-F951D8DC31BD}" presName="ConnectLine" presStyleLbl="sibTrans1D1" presStyleIdx="0" presStyleCnt="5"/>
      <dgm:spPr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C4E32F79-B445-4B3B-AF38-4444B3B7A22D}" type="pres">
      <dgm:prSet presAssocID="{C3E516A7-DBE1-4E98-B321-F951D8DC31BD}" presName="EmptyPlaceHolder" presStyleCnt="0"/>
      <dgm:spPr/>
    </dgm:pt>
    <dgm:pt modelId="{87B634A8-4BFE-4021-B4DA-675114EAE91F}" type="pres">
      <dgm:prSet presAssocID="{051C38BD-384E-4F72-B8BF-14D0A8075098}" presName="spaceBetweenRectangles" presStyleCnt="0"/>
      <dgm:spPr/>
    </dgm:pt>
    <dgm:pt modelId="{5954C391-1CE6-468E-8096-3C97C0E14FFD}" type="pres">
      <dgm:prSet presAssocID="{C76A77D3-162C-4E6E-B14B-DB792F12F434}" presName="composite" presStyleCnt="0"/>
      <dgm:spPr/>
    </dgm:pt>
    <dgm:pt modelId="{BD05841F-02F0-44E3-9AD6-9CFD092844CD}" type="pres">
      <dgm:prSet presAssocID="{C76A77D3-162C-4E6E-B14B-DB792F12F434}" presName="ConnectorPoint" presStyleLbl="lnNode1" presStyleIdx="1" presStyleCnt="5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8E634E77-4589-494B-9D1C-332221FCFD8C}" type="pres">
      <dgm:prSet presAssocID="{C76A77D3-162C-4E6E-B14B-DB792F12F434}" presName="DropPinPlaceHolder" presStyleCnt="0"/>
      <dgm:spPr/>
    </dgm:pt>
    <dgm:pt modelId="{3165EC92-D0FE-444F-AFF2-B8A280A51C14}" type="pres">
      <dgm:prSet presAssocID="{C76A77D3-162C-4E6E-B14B-DB792F12F434}" presName="DropPin" presStyleLbl="alignNode1" presStyleIdx="1" presStyleCnt="5"/>
      <dgm:spPr/>
    </dgm:pt>
    <dgm:pt modelId="{31E27789-52D0-4471-81B1-29D427EBB62A}" type="pres">
      <dgm:prSet presAssocID="{C76A77D3-162C-4E6E-B14B-DB792F12F434}" presName="Ellipse" presStyleLbl="fgAcc1" presStyleIdx="2" presStyleCnt="6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4A3D75FA-7650-41BE-B1E4-1BEBA6CD2DC4}" type="pres">
      <dgm:prSet presAssocID="{C76A77D3-162C-4E6E-B14B-DB792F12F434}" presName="L2TextContainer" presStyleLbl="revTx" presStyleIdx="2" presStyleCnt="10">
        <dgm:presLayoutVars>
          <dgm:bulletEnabled val="1"/>
        </dgm:presLayoutVars>
      </dgm:prSet>
      <dgm:spPr/>
    </dgm:pt>
    <dgm:pt modelId="{4C4426B5-F125-46F2-B07B-150028CE9225}" type="pres">
      <dgm:prSet presAssocID="{C76A77D3-162C-4E6E-B14B-DB792F12F434}" presName="L1TextContainer" presStyleLbl="revTx" presStyleIdx="3" presStyleCnt="10">
        <dgm:presLayoutVars>
          <dgm:chMax val="1"/>
          <dgm:chPref val="1"/>
          <dgm:bulletEnabled val="1"/>
        </dgm:presLayoutVars>
      </dgm:prSet>
      <dgm:spPr/>
    </dgm:pt>
    <dgm:pt modelId="{8710EE28-77D3-488F-BC64-3BEBA13DCA8C}" type="pres">
      <dgm:prSet presAssocID="{C76A77D3-162C-4E6E-B14B-DB792F12F434}" presName="ConnectLine" presStyleLbl="sibTrans1D1" presStyleIdx="1" presStyleCnt="5"/>
      <dgm:spPr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206C74F6-925E-4FDC-923C-D9DDE0BC31C5}" type="pres">
      <dgm:prSet presAssocID="{C76A77D3-162C-4E6E-B14B-DB792F12F434}" presName="EmptyPlaceHolder" presStyleCnt="0"/>
      <dgm:spPr/>
    </dgm:pt>
    <dgm:pt modelId="{241048BB-6D2E-4FA8-8B27-D5165220FFB3}" type="pres">
      <dgm:prSet presAssocID="{8040CD1C-4233-411F-87EB-C0BF9AAA93BB}" presName="spaceBetweenRectangles" presStyleCnt="0"/>
      <dgm:spPr/>
    </dgm:pt>
    <dgm:pt modelId="{09BA7D7F-20EE-40D6-8B7D-C37D3D03F299}" type="pres">
      <dgm:prSet presAssocID="{E668C23B-1A69-4C34-B2E6-EA1838B14021}" presName="composite" presStyleCnt="0"/>
      <dgm:spPr/>
    </dgm:pt>
    <dgm:pt modelId="{F818311D-BDD4-4EEE-8E20-C1A332056DCC}" type="pres">
      <dgm:prSet presAssocID="{E668C23B-1A69-4C34-B2E6-EA1838B14021}" presName="ConnectorPoint" presStyleLbl="lnNode1" presStyleIdx="2" presStyleCnt="5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82A18022-4897-4BBB-B219-30A11F122EFE}" type="pres">
      <dgm:prSet presAssocID="{E668C23B-1A69-4C34-B2E6-EA1838B14021}" presName="DropPinPlaceHolder" presStyleCnt="0"/>
      <dgm:spPr/>
    </dgm:pt>
    <dgm:pt modelId="{7C769CE0-1955-43EA-A2A8-E6359183A092}" type="pres">
      <dgm:prSet presAssocID="{E668C23B-1A69-4C34-B2E6-EA1838B14021}" presName="DropPin" presStyleLbl="alignNode1" presStyleIdx="2" presStyleCnt="5"/>
      <dgm:spPr/>
    </dgm:pt>
    <dgm:pt modelId="{94F7562A-1274-4CC1-85D6-4F3D3226DBC6}" type="pres">
      <dgm:prSet presAssocID="{E668C23B-1A69-4C34-B2E6-EA1838B14021}" presName="Ellipse" presStyleLbl="fgAcc1" presStyleIdx="3" presStyleCnt="6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D2C8C5FE-9EE6-4889-8EAB-FABD80529556}" type="pres">
      <dgm:prSet presAssocID="{E668C23B-1A69-4C34-B2E6-EA1838B14021}" presName="L2TextContainer" presStyleLbl="revTx" presStyleIdx="4" presStyleCnt="10">
        <dgm:presLayoutVars>
          <dgm:bulletEnabled val="1"/>
        </dgm:presLayoutVars>
      </dgm:prSet>
      <dgm:spPr/>
    </dgm:pt>
    <dgm:pt modelId="{3780888F-1B93-4497-B0FF-C083E30B48AA}" type="pres">
      <dgm:prSet presAssocID="{E668C23B-1A69-4C34-B2E6-EA1838B14021}" presName="L1TextContainer" presStyleLbl="revTx" presStyleIdx="5" presStyleCnt="10">
        <dgm:presLayoutVars>
          <dgm:chMax val="1"/>
          <dgm:chPref val="1"/>
          <dgm:bulletEnabled val="1"/>
        </dgm:presLayoutVars>
      </dgm:prSet>
      <dgm:spPr/>
    </dgm:pt>
    <dgm:pt modelId="{D07A93CF-55F1-4EE0-8860-ED9EFEF8CC38}" type="pres">
      <dgm:prSet presAssocID="{E668C23B-1A69-4C34-B2E6-EA1838B14021}" presName="ConnectLine" presStyleLbl="sibTrans1D1" presStyleIdx="2" presStyleCnt="5"/>
      <dgm:spPr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D38F6557-4C2A-43C9-BCBC-239E7F9F85A4}" type="pres">
      <dgm:prSet presAssocID="{E668C23B-1A69-4C34-B2E6-EA1838B14021}" presName="EmptyPlaceHolder" presStyleCnt="0"/>
      <dgm:spPr/>
    </dgm:pt>
    <dgm:pt modelId="{C6314658-5211-40D7-875A-03FD6B05425D}" type="pres">
      <dgm:prSet presAssocID="{F028F506-EFE9-4CDC-8E2C-FC7EF9F16C27}" presName="spaceBetweenRectangles" presStyleCnt="0"/>
      <dgm:spPr/>
    </dgm:pt>
    <dgm:pt modelId="{D75EDEB5-869C-4BDE-9D5C-732DFDE84289}" type="pres">
      <dgm:prSet presAssocID="{CE890411-57AC-45CD-9E2A-A403605D04BA}" presName="composite" presStyleCnt="0"/>
      <dgm:spPr/>
    </dgm:pt>
    <dgm:pt modelId="{E3E40BE8-BF4C-422F-A646-237917597120}" type="pres">
      <dgm:prSet presAssocID="{CE890411-57AC-45CD-9E2A-A403605D04BA}" presName="ConnectorPoint" presStyleLbl="lnNode1" presStyleIdx="3" presStyleCnt="5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A7253664-0EE7-4587-B105-42BAE252F752}" type="pres">
      <dgm:prSet presAssocID="{CE890411-57AC-45CD-9E2A-A403605D04BA}" presName="DropPinPlaceHolder" presStyleCnt="0"/>
      <dgm:spPr/>
    </dgm:pt>
    <dgm:pt modelId="{9EB40E2A-B79B-42E3-8CC1-4C43716F2DE3}" type="pres">
      <dgm:prSet presAssocID="{CE890411-57AC-45CD-9E2A-A403605D04BA}" presName="DropPin" presStyleLbl="alignNode1" presStyleIdx="3" presStyleCnt="5"/>
      <dgm:spPr/>
    </dgm:pt>
    <dgm:pt modelId="{F5DA3CEE-6C8D-40C4-84A0-511ACC84C852}" type="pres">
      <dgm:prSet presAssocID="{CE890411-57AC-45CD-9E2A-A403605D04BA}" presName="Ellipse" presStyleLbl="fgAcc1" presStyleIdx="4" presStyleCnt="6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66FB946E-20FE-423E-BDBC-727F234CCE81}" type="pres">
      <dgm:prSet presAssocID="{CE890411-57AC-45CD-9E2A-A403605D04BA}" presName="L2TextContainer" presStyleLbl="revTx" presStyleIdx="6" presStyleCnt="10">
        <dgm:presLayoutVars>
          <dgm:bulletEnabled val="1"/>
        </dgm:presLayoutVars>
      </dgm:prSet>
      <dgm:spPr/>
    </dgm:pt>
    <dgm:pt modelId="{6616A9A1-FF8A-418E-82FE-C3C74E9207EA}" type="pres">
      <dgm:prSet presAssocID="{CE890411-57AC-45CD-9E2A-A403605D04BA}" presName="L1TextContainer" presStyleLbl="revTx" presStyleIdx="7" presStyleCnt="10">
        <dgm:presLayoutVars>
          <dgm:chMax val="1"/>
          <dgm:chPref val="1"/>
          <dgm:bulletEnabled val="1"/>
        </dgm:presLayoutVars>
      </dgm:prSet>
      <dgm:spPr/>
    </dgm:pt>
    <dgm:pt modelId="{93335F22-2F85-4242-83B0-4CA299606A6E}" type="pres">
      <dgm:prSet presAssocID="{CE890411-57AC-45CD-9E2A-A403605D04BA}" presName="ConnectLine" presStyleLbl="sibTrans1D1" presStyleIdx="3" presStyleCnt="5"/>
      <dgm:spPr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1BE8B7D9-A367-4AC5-BB6F-71CEE47314CD}" type="pres">
      <dgm:prSet presAssocID="{CE890411-57AC-45CD-9E2A-A403605D04BA}" presName="EmptyPlaceHolder" presStyleCnt="0"/>
      <dgm:spPr/>
    </dgm:pt>
    <dgm:pt modelId="{C76D36AF-D44C-4E65-B414-E341923F47A6}" type="pres">
      <dgm:prSet presAssocID="{CF8B0D9C-26DB-4731-8CA1-58E50C74207C}" presName="spaceBetweenRectangles" presStyleCnt="0"/>
      <dgm:spPr/>
    </dgm:pt>
    <dgm:pt modelId="{5BD87B4B-7DD7-4F47-ADED-02A9B83F2CF7}" type="pres">
      <dgm:prSet presAssocID="{30AC506F-A828-408F-AFA2-D0F47721AE06}" presName="composite" presStyleCnt="0"/>
      <dgm:spPr/>
    </dgm:pt>
    <dgm:pt modelId="{0B84101A-0C22-4358-AC0B-3EA038B789FB}" type="pres">
      <dgm:prSet presAssocID="{30AC506F-A828-408F-AFA2-D0F47721AE06}" presName="ConnectorPoint" presStyleLbl="lnNode1" presStyleIdx="4" presStyleCnt="5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941D033F-D11C-47D8-838C-83DF21D5EF61}" type="pres">
      <dgm:prSet presAssocID="{30AC506F-A828-408F-AFA2-D0F47721AE06}" presName="DropPinPlaceHolder" presStyleCnt="0"/>
      <dgm:spPr/>
    </dgm:pt>
    <dgm:pt modelId="{EF667910-3CB9-46D1-B29C-A7750AD2587C}" type="pres">
      <dgm:prSet presAssocID="{30AC506F-A828-408F-AFA2-D0F47721AE06}" presName="DropPin" presStyleLbl="alignNode1" presStyleIdx="4" presStyleCnt="5"/>
      <dgm:spPr/>
    </dgm:pt>
    <dgm:pt modelId="{59CB9537-3E08-4724-B9C3-F6217202B3BC}" type="pres">
      <dgm:prSet presAssocID="{30AC506F-A828-408F-AFA2-D0F47721AE06}" presName="Ellipse" presStyleLbl="fgAcc1" presStyleIdx="5" presStyleCnt="6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850E195C-3B32-417C-8DE9-BACD8A5AF551}" type="pres">
      <dgm:prSet presAssocID="{30AC506F-A828-408F-AFA2-D0F47721AE06}" presName="L2TextContainer" presStyleLbl="revTx" presStyleIdx="8" presStyleCnt="10">
        <dgm:presLayoutVars>
          <dgm:bulletEnabled val="1"/>
        </dgm:presLayoutVars>
      </dgm:prSet>
      <dgm:spPr/>
    </dgm:pt>
    <dgm:pt modelId="{63B2E28B-F4A2-4A2E-9A6D-67D79ADE9A73}" type="pres">
      <dgm:prSet presAssocID="{30AC506F-A828-408F-AFA2-D0F47721AE06}" presName="L1TextContainer" presStyleLbl="revTx" presStyleIdx="9" presStyleCnt="10">
        <dgm:presLayoutVars>
          <dgm:chMax val="1"/>
          <dgm:chPref val="1"/>
          <dgm:bulletEnabled val="1"/>
        </dgm:presLayoutVars>
      </dgm:prSet>
      <dgm:spPr/>
    </dgm:pt>
    <dgm:pt modelId="{F32D7669-9310-494C-960D-B24DA8B96EF3}" type="pres">
      <dgm:prSet presAssocID="{30AC506F-A828-408F-AFA2-D0F47721AE06}" presName="ConnectLine" presStyleLbl="sibTrans1D1" presStyleIdx="4" presStyleCnt="5"/>
      <dgm:spPr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2703DC94-F97F-4B58-845C-F2F397D622DC}" type="pres">
      <dgm:prSet presAssocID="{30AC506F-A828-408F-AFA2-D0F47721AE06}" presName="EmptyPlaceHolder" presStyleCnt="0"/>
      <dgm:spPr/>
    </dgm:pt>
  </dgm:ptLst>
  <dgm:cxnLst>
    <dgm:cxn modelId="{B508A003-092F-49B9-9C09-0AA3498D717B}" srcId="{1C74BCBA-0349-4EF1-A8FC-82CE64CE8303}" destId="{CE890411-57AC-45CD-9E2A-A403605D04BA}" srcOrd="3" destOrd="0" parTransId="{B1E7BC36-221C-422E-88A1-1623C9DDE410}" sibTransId="{CF8B0D9C-26DB-4731-8CA1-58E50C74207C}"/>
    <dgm:cxn modelId="{3A202416-F4C5-402E-90A8-BC53FF88A820}" srcId="{1C74BCBA-0349-4EF1-A8FC-82CE64CE8303}" destId="{C3E516A7-DBE1-4E98-B321-F951D8DC31BD}" srcOrd="0" destOrd="0" parTransId="{6AADFD78-6C78-426A-B3FA-9650DAF5D95F}" sibTransId="{051C38BD-384E-4F72-B8BF-14D0A8075098}"/>
    <dgm:cxn modelId="{A7425F25-B844-483F-8831-D89589944C51}" type="presOf" srcId="{CE890411-57AC-45CD-9E2A-A403605D04BA}" destId="{6616A9A1-FF8A-418E-82FE-C3C74E9207EA}" srcOrd="0" destOrd="0" presId="urn:microsoft.com/office/officeart/2017/3/layout/DropPinTimeline"/>
    <dgm:cxn modelId="{FF348348-0F26-4749-A486-7BE39E4C69A7}" srcId="{1C74BCBA-0349-4EF1-A8FC-82CE64CE8303}" destId="{E668C23B-1A69-4C34-B2E6-EA1838B14021}" srcOrd="2" destOrd="0" parTransId="{41C93DC6-DFA0-4945-9D28-CD165A3464A9}" sibTransId="{F028F506-EFE9-4CDC-8E2C-FC7EF9F16C27}"/>
    <dgm:cxn modelId="{1E62B268-1203-4B87-99F2-C70738EA926D}" type="presOf" srcId="{C3E516A7-DBE1-4E98-B321-F951D8DC31BD}" destId="{6E3AF77A-C510-499D-883A-077EFEAE46F8}" srcOrd="0" destOrd="0" presId="urn:microsoft.com/office/officeart/2017/3/layout/DropPinTimeline"/>
    <dgm:cxn modelId="{A5E23159-3EA2-40C2-A586-B27FE43F5A43}" srcId="{1C74BCBA-0349-4EF1-A8FC-82CE64CE8303}" destId="{C76A77D3-162C-4E6E-B14B-DB792F12F434}" srcOrd="1" destOrd="0" parTransId="{22914390-4F20-4444-8A91-D37368640D8F}" sibTransId="{8040CD1C-4233-411F-87EB-C0BF9AAA93BB}"/>
    <dgm:cxn modelId="{62A2CE91-DBCC-4EBE-8073-A3F71F37DCCA}" srcId="{1C74BCBA-0349-4EF1-A8FC-82CE64CE8303}" destId="{30AC506F-A828-408F-AFA2-D0F47721AE06}" srcOrd="4" destOrd="0" parTransId="{9C2DAB81-E233-4B77-97E7-192FA510E5CB}" sibTransId="{CFA260FE-0006-45E6-9F0A-8553F077F47E}"/>
    <dgm:cxn modelId="{3A291393-89F0-4F78-B9F8-8368E1D4F25D}" type="presOf" srcId="{30AC506F-A828-408F-AFA2-D0F47721AE06}" destId="{63B2E28B-F4A2-4A2E-9A6D-67D79ADE9A73}" srcOrd="0" destOrd="0" presId="urn:microsoft.com/office/officeart/2017/3/layout/DropPinTimeline"/>
    <dgm:cxn modelId="{06398C9B-3A7E-4857-B80D-2AC9C2CADACA}" type="presOf" srcId="{1C74BCBA-0349-4EF1-A8FC-82CE64CE8303}" destId="{9D82B777-E23F-43C9-8171-8DAE6D1DF84B}" srcOrd="0" destOrd="0" presId="urn:microsoft.com/office/officeart/2017/3/layout/DropPinTimeline"/>
    <dgm:cxn modelId="{AEC786A4-5C16-4987-B5DC-9585A4895CEE}" type="presOf" srcId="{E668C23B-1A69-4C34-B2E6-EA1838B14021}" destId="{3780888F-1B93-4497-B0FF-C083E30B48AA}" srcOrd="0" destOrd="0" presId="urn:microsoft.com/office/officeart/2017/3/layout/DropPinTimeline"/>
    <dgm:cxn modelId="{385593B6-A0A7-468A-8B35-DAD8E3648830}" type="presOf" srcId="{C76A77D3-162C-4E6E-B14B-DB792F12F434}" destId="{4C4426B5-F125-46F2-B07B-150028CE9225}" srcOrd="0" destOrd="0" presId="urn:microsoft.com/office/officeart/2017/3/layout/DropPinTimeline"/>
    <dgm:cxn modelId="{4F343882-2E8C-4EC9-9BAA-ECB25E2E0EA2}" type="presParOf" srcId="{9D82B777-E23F-43C9-8171-8DAE6D1DF84B}" destId="{2F313005-FB8D-43EA-B631-1E76F8478811}" srcOrd="0" destOrd="0" presId="urn:microsoft.com/office/officeart/2017/3/layout/DropPinTimeline"/>
    <dgm:cxn modelId="{730DEED3-5C79-4A8E-B920-9027068ABC66}" type="presParOf" srcId="{9D82B777-E23F-43C9-8171-8DAE6D1DF84B}" destId="{830FFD83-92C8-41A8-83A2-9888C81408D6}" srcOrd="1" destOrd="0" presId="urn:microsoft.com/office/officeart/2017/3/layout/DropPinTimeline"/>
    <dgm:cxn modelId="{CD43734D-004B-4867-BA9F-B7A0E469CEE5}" type="presParOf" srcId="{830FFD83-92C8-41A8-83A2-9888C81408D6}" destId="{1E360F55-A79A-4645-92A3-9516C662D654}" srcOrd="0" destOrd="0" presId="urn:microsoft.com/office/officeart/2017/3/layout/DropPinTimeline"/>
    <dgm:cxn modelId="{1C1DEE21-75C4-407C-9C6B-5E3DAEDBAFE9}" type="presParOf" srcId="{1E360F55-A79A-4645-92A3-9516C662D654}" destId="{CEE06B19-F9B9-4535-9DED-CC01D50C3E14}" srcOrd="0" destOrd="0" presId="urn:microsoft.com/office/officeart/2017/3/layout/DropPinTimeline"/>
    <dgm:cxn modelId="{A989EC14-9D0C-4E0B-B406-11425CB2A4B8}" type="presParOf" srcId="{1E360F55-A79A-4645-92A3-9516C662D654}" destId="{47D16CCC-36A5-47B5-8F8E-0EEC87E81C24}" srcOrd="1" destOrd="0" presId="urn:microsoft.com/office/officeart/2017/3/layout/DropPinTimeline"/>
    <dgm:cxn modelId="{64FAD754-E249-4551-8583-E081B4DE5C18}" type="presParOf" srcId="{47D16CCC-36A5-47B5-8F8E-0EEC87E81C24}" destId="{AE29BE69-0CAB-4236-8E2D-2DE2E4E6DDC8}" srcOrd="0" destOrd="0" presId="urn:microsoft.com/office/officeart/2017/3/layout/DropPinTimeline"/>
    <dgm:cxn modelId="{983FD50E-A958-4063-AF3B-F586654E20BD}" type="presParOf" srcId="{47D16CCC-36A5-47B5-8F8E-0EEC87E81C24}" destId="{1D8C932F-4B4E-4261-AFEE-553440F0E51D}" srcOrd="1" destOrd="0" presId="urn:microsoft.com/office/officeart/2017/3/layout/DropPinTimeline"/>
    <dgm:cxn modelId="{69923063-E73A-4CE1-9C38-F4FE26EE9F23}" type="presParOf" srcId="{1E360F55-A79A-4645-92A3-9516C662D654}" destId="{0A58E1EA-2BA9-4B62-A877-98D066E4A96A}" srcOrd="2" destOrd="0" presId="urn:microsoft.com/office/officeart/2017/3/layout/DropPinTimeline"/>
    <dgm:cxn modelId="{00275F09-10F3-457D-9D42-0DA86BEE34D2}" type="presParOf" srcId="{1E360F55-A79A-4645-92A3-9516C662D654}" destId="{6E3AF77A-C510-499D-883A-077EFEAE46F8}" srcOrd="3" destOrd="0" presId="urn:microsoft.com/office/officeart/2017/3/layout/DropPinTimeline"/>
    <dgm:cxn modelId="{B979628F-D510-4878-8CF2-5A93C9F09359}" type="presParOf" srcId="{1E360F55-A79A-4645-92A3-9516C662D654}" destId="{AF001462-B0B0-4B28-A955-AEEFC5D9A733}" srcOrd="4" destOrd="0" presId="urn:microsoft.com/office/officeart/2017/3/layout/DropPinTimeline"/>
    <dgm:cxn modelId="{ED9A3669-F998-419C-AAE6-7F76229050AD}" type="presParOf" srcId="{1E360F55-A79A-4645-92A3-9516C662D654}" destId="{C4E32F79-B445-4B3B-AF38-4444B3B7A22D}" srcOrd="5" destOrd="0" presId="urn:microsoft.com/office/officeart/2017/3/layout/DropPinTimeline"/>
    <dgm:cxn modelId="{58EE7D96-5B03-4A71-B3C7-982700AFB8CC}" type="presParOf" srcId="{830FFD83-92C8-41A8-83A2-9888C81408D6}" destId="{87B634A8-4BFE-4021-B4DA-675114EAE91F}" srcOrd="1" destOrd="0" presId="urn:microsoft.com/office/officeart/2017/3/layout/DropPinTimeline"/>
    <dgm:cxn modelId="{04F62299-4D14-4135-8056-EBE647316FE6}" type="presParOf" srcId="{830FFD83-92C8-41A8-83A2-9888C81408D6}" destId="{5954C391-1CE6-468E-8096-3C97C0E14FFD}" srcOrd="2" destOrd="0" presId="urn:microsoft.com/office/officeart/2017/3/layout/DropPinTimeline"/>
    <dgm:cxn modelId="{AE1B3F47-C2E7-496D-AD45-96E9B5D85927}" type="presParOf" srcId="{5954C391-1CE6-468E-8096-3C97C0E14FFD}" destId="{BD05841F-02F0-44E3-9AD6-9CFD092844CD}" srcOrd="0" destOrd="0" presId="urn:microsoft.com/office/officeart/2017/3/layout/DropPinTimeline"/>
    <dgm:cxn modelId="{1D0B01F2-7C00-4FA0-BA14-B8A7E556EB07}" type="presParOf" srcId="{5954C391-1CE6-468E-8096-3C97C0E14FFD}" destId="{8E634E77-4589-494B-9D1C-332221FCFD8C}" srcOrd="1" destOrd="0" presId="urn:microsoft.com/office/officeart/2017/3/layout/DropPinTimeline"/>
    <dgm:cxn modelId="{39964F13-7E37-4848-85E2-2B4B18F5F9FD}" type="presParOf" srcId="{8E634E77-4589-494B-9D1C-332221FCFD8C}" destId="{3165EC92-D0FE-444F-AFF2-B8A280A51C14}" srcOrd="0" destOrd="0" presId="urn:microsoft.com/office/officeart/2017/3/layout/DropPinTimeline"/>
    <dgm:cxn modelId="{5CC4BD3E-C826-427B-9CA2-96A955A99E89}" type="presParOf" srcId="{8E634E77-4589-494B-9D1C-332221FCFD8C}" destId="{31E27789-52D0-4471-81B1-29D427EBB62A}" srcOrd="1" destOrd="0" presId="urn:microsoft.com/office/officeart/2017/3/layout/DropPinTimeline"/>
    <dgm:cxn modelId="{0BB0B32B-AEEB-4B3B-95D8-8F02588E0C41}" type="presParOf" srcId="{5954C391-1CE6-468E-8096-3C97C0E14FFD}" destId="{4A3D75FA-7650-41BE-B1E4-1BEBA6CD2DC4}" srcOrd="2" destOrd="0" presId="urn:microsoft.com/office/officeart/2017/3/layout/DropPinTimeline"/>
    <dgm:cxn modelId="{1A492A96-A924-405D-BF71-B36DD82724FF}" type="presParOf" srcId="{5954C391-1CE6-468E-8096-3C97C0E14FFD}" destId="{4C4426B5-F125-46F2-B07B-150028CE9225}" srcOrd="3" destOrd="0" presId="urn:microsoft.com/office/officeart/2017/3/layout/DropPinTimeline"/>
    <dgm:cxn modelId="{2D293192-8FA3-4558-956A-95EDBBD0F621}" type="presParOf" srcId="{5954C391-1CE6-468E-8096-3C97C0E14FFD}" destId="{8710EE28-77D3-488F-BC64-3BEBA13DCA8C}" srcOrd="4" destOrd="0" presId="urn:microsoft.com/office/officeart/2017/3/layout/DropPinTimeline"/>
    <dgm:cxn modelId="{A33CB50C-C2C8-4449-A3AD-221A7402F3E5}" type="presParOf" srcId="{5954C391-1CE6-468E-8096-3C97C0E14FFD}" destId="{206C74F6-925E-4FDC-923C-D9DDE0BC31C5}" srcOrd="5" destOrd="0" presId="urn:microsoft.com/office/officeart/2017/3/layout/DropPinTimeline"/>
    <dgm:cxn modelId="{FC65B0A9-CFE4-44E0-B581-9DB545D43E44}" type="presParOf" srcId="{830FFD83-92C8-41A8-83A2-9888C81408D6}" destId="{241048BB-6D2E-4FA8-8B27-D5165220FFB3}" srcOrd="3" destOrd="0" presId="urn:microsoft.com/office/officeart/2017/3/layout/DropPinTimeline"/>
    <dgm:cxn modelId="{DF25C152-AD4F-4331-A264-6DA9A7FDF9CD}" type="presParOf" srcId="{830FFD83-92C8-41A8-83A2-9888C81408D6}" destId="{09BA7D7F-20EE-40D6-8B7D-C37D3D03F299}" srcOrd="4" destOrd="0" presId="urn:microsoft.com/office/officeart/2017/3/layout/DropPinTimeline"/>
    <dgm:cxn modelId="{8EDB8429-488B-4607-83FB-CC6C5910781E}" type="presParOf" srcId="{09BA7D7F-20EE-40D6-8B7D-C37D3D03F299}" destId="{F818311D-BDD4-4EEE-8E20-C1A332056DCC}" srcOrd="0" destOrd="0" presId="urn:microsoft.com/office/officeart/2017/3/layout/DropPinTimeline"/>
    <dgm:cxn modelId="{8E25E226-7034-491C-92A4-C7C704D5B2DF}" type="presParOf" srcId="{09BA7D7F-20EE-40D6-8B7D-C37D3D03F299}" destId="{82A18022-4897-4BBB-B219-30A11F122EFE}" srcOrd="1" destOrd="0" presId="urn:microsoft.com/office/officeart/2017/3/layout/DropPinTimeline"/>
    <dgm:cxn modelId="{AB49C51E-E38B-4421-A757-5BEC291CC5DF}" type="presParOf" srcId="{82A18022-4897-4BBB-B219-30A11F122EFE}" destId="{7C769CE0-1955-43EA-A2A8-E6359183A092}" srcOrd="0" destOrd="0" presId="urn:microsoft.com/office/officeart/2017/3/layout/DropPinTimeline"/>
    <dgm:cxn modelId="{42DECFB7-C1EE-48AD-BF18-E08E0AA6891B}" type="presParOf" srcId="{82A18022-4897-4BBB-B219-30A11F122EFE}" destId="{94F7562A-1274-4CC1-85D6-4F3D3226DBC6}" srcOrd="1" destOrd="0" presId="urn:microsoft.com/office/officeart/2017/3/layout/DropPinTimeline"/>
    <dgm:cxn modelId="{31B82A37-09B2-4849-BB07-96DB6AD6A293}" type="presParOf" srcId="{09BA7D7F-20EE-40D6-8B7D-C37D3D03F299}" destId="{D2C8C5FE-9EE6-4889-8EAB-FABD80529556}" srcOrd="2" destOrd="0" presId="urn:microsoft.com/office/officeart/2017/3/layout/DropPinTimeline"/>
    <dgm:cxn modelId="{F29E398F-0228-484A-A942-AF95B9842CA9}" type="presParOf" srcId="{09BA7D7F-20EE-40D6-8B7D-C37D3D03F299}" destId="{3780888F-1B93-4497-B0FF-C083E30B48AA}" srcOrd="3" destOrd="0" presId="urn:microsoft.com/office/officeart/2017/3/layout/DropPinTimeline"/>
    <dgm:cxn modelId="{1B66E2E4-3FF0-4789-B7EC-F6643021BF30}" type="presParOf" srcId="{09BA7D7F-20EE-40D6-8B7D-C37D3D03F299}" destId="{D07A93CF-55F1-4EE0-8860-ED9EFEF8CC38}" srcOrd="4" destOrd="0" presId="urn:microsoft.com/office/officeart/2017/3/layout/DropPinTimeline"/>
    <dgm:cxn modelId="{32F84AF3-C36C-470A-95BC-2D0C6A6F0F2A}" type="presParOf" srcId="{09BA7D7F-20EE-40D6-8B7D-C37D3D03F299}" destId="{D38F6557-4C2A-43C9-BCBC-239E7F9F85A4}" srcOrd="5" destOrd="0" presId="urn:microsoft.com/office/officeart/2017/3/layout/DropPinTimeline"/>
    <dgm:cxn modelId="{BD27CA5A-CE5D-489B-A216-DD36F82911F5}" type="presParOf" srcId="{830FFD83-92C8-41A8-83A2-9888C81408D6}" destId="{C6314658-5211-40D7-875A-03FD6B05425D}" srcOrd="5" destOrd="0" presId="urn:microsoft.com/office/officeart/2017/3/layout/DropPinTimeline"/>
    <dgm:cxn modelId="{A04BE18B-1A85-4620-AB3F-858A4058A48A}" type="presParOf" srcId="{830FFD83-92C8-41A8-83A2-9888C81408D6}" destId="{D75EDEB5-869C-4BDE-9D5C-732DFDE84289}" srcOrd="6" destOrd="0" presId="urn:microsoft.com/office/officeart/2017/3/layout/DropPinTimeline"/>
    <dgm:cxn modelId="{BEC746C1-3869-4382-B706-FCEF408CDD72}" type="presParOf" srcId="{D75EDEB5-869C-4BDE-9D5C-732DFDE84289}" destId="{E3E40BE8-BF4C-422F-A646-237917597120}" srcOrd="0" destOrd="0" presId="urn:microsoft.com/office/officeart/2017/3/layout/DropPinTimeline"/>
    <dgm:cxn modelId="{DE901529-EF64-45FB-A3F0-F41A40ABF601}" type="presParOf" srcId="{D75EDEB5-869C-4BDE-9D5C-732DFDE84289}" destId="{A7253664-0EE7-4587-B105-42BAE252F752}" srcOrd="1" destOrd="0" presId="urn:microsoft.com/office/officeart/2017/3/layout/DropPinTimeline"/>
    <dgm:cxn modelId="{72B7F9F8-CE5F-40A8-9D7E-8E9FAEA8575B}" type="presParOf" srcId="{A7253664-0EE7-4587-B105-42BAE252F752}" destId="{9EB40E2A-B79B-42E3-8CC1-4C43716F2DE3}" srcOrd="0" destOrd="0" presId="urn:microsoft.com/office/officeart/2017/3/layout/DropPinTimeline"/>
    <dgm:cxn modelId="{F8DDE6E2-3ACD-4FE5-94DB-1E46BD355A6F}" type="presParOf" srcId="{A7253664-0EE7-4587-B105-42BAE252F752}" destId="{F5DA3CEE-6C8D-40C4-84A0-511ACC84C852}" srcOrd="1" destOrd="0" presId="urn:microsoft.com/office/officeart/2017/3/layout/DropPinTimeline"/>
    <dgm:cxn modelId="{68DB7AE5-4BCC-4C4A-AA48-3EBD3750EF75}" type="presParOf" srcId="{D75EDEB5-869C-4BDE-9D5C-732DFDE84289}" destId="{66FB946E-20FE-423E-BDBC-727F234CCE81}" srcOrd="2" destOrd="0" presId="urn:microsoft.com/office/officeart/2017/3/layout/DropPinTimeline"/>
    <dgm:cxn modelId="{CFE57DDB-C3C2-471F-9C80-69689207A323}" type="presParOf" srcId="{D75EDEB5-869C-4BDE-9D5C-732DFDE84289}" destId="{6616A9A1-FF8A-418E-82FE-C3C74E9207EA}" srcOrd="3" destOrd="0" presId="urn:microsoft.com/office/officeart/2017/3/layout/DropPinTimeline"/>
    <dgm:cxn modelId="{9F84F51B-4B64-4C55-979E-3E577FE90021}" type="presParOf" srcId="{D75EDEB5-869C-4BDE-9D5C-732DFDE84289}" destId="{93335F22-2F85-4242-83B0-4CA299606A6E}" srcOrd="4" destOrd="0" presId="urn:microsoft.com/office/officeart/2017/3/layout/DropPinTimeline"/>
    <dgm:cxn modelId="{93721FEB-6B10-4398-A6F2-98DBC081BCBF}" type="presParOf" srcId="{D75EDEB5-869C-4BDE-9D5C-732DFDE84289}" destId="{1BE8B7D9-A367-4AC5-BB6F-71CEE47314CD}" srcOrd="5" destOrd="0" presId="urn:microsoft.com/office/officeart/2017/3/layout/DropPinTimeline"/>
    <dgm:cxn modelId="{8D2D21FD-EE90-49B5-9FF4-0AE83F541337}" type="presParOf" srcId="{830FFD83-92C8-41A8-83A2-9888C81408D6}" destId="{C76D36AF-D44C-4E65-B414-E341923F47A6}" srcOrd="7" destOrd="0" presId="urn:microsoft.com/office/officeart/2017/3/layout/DropPinTimeline"/>
    <dgm:cxn modelId="{083D671A-E4A9-4F7C-8673-B1FA7B7CFC32}" type="presParOf" srcId="{830FFD83-92C8-41A8-83A2-9888C81408D6}" destId="{5BD87B4B-7DD7-4F47-ADED-02A9B83F2CF7}" srcOrd="8" destOrd="0" presId="urn:microsoft.com/office/officeart/2017/3/layout/DropPinTimeline"/>
    <dgm:cxn modelId="{3452C095-BD9B-45E3-87A5-270A94F14071}" type="presParOf" srcId="{5BD87B4B-7DD7-4F47-ADED-02A9B83F2CF7}" destId="{0B84101A-0C22-4358-AC0B-3EA038B789FB}" srcOrd="0" destOrd="0" presId="urn:microsoft.com/office/officeart/2017/3/layout/DropPinTimeline"/>
    <dgm:cxn modelId="{4C834362-08C4-408E-9898-35E63DE2FDEE}" type="presParOf" srcId="{5BD87B4B-7DD7-4F47-ADED-02A9B83F2CF7}" destId="{941D033F-D11C-47D8-838C-83DF21D5EF61}" srcOrd="1" destOrd="0" presId="urn:microsoft.com/office/officeart/2017/3/layout/DropPinTimeline"/>
    <dgm:cxn modelId="{C1E76FBE-C7E9-428D-A852-EE620E7BED9E}" type="presParOf" srcId="{941D033F-D11C-47D8-838C-83DF21D5EF61}" destId="{EF667910-3CB9-46D1-B29C-A7750AD2587C}" srcOrd="0" destOrd="0" presId="urn:microsoft.com/office/officeart/2017/3/layout/DropPinTimeline"/>
    <dgm:cxn modelId="{155BC8AD-8EB9-4F39-BC7F-D83AACABC47B}" type="presParOf" srcId="{941D033F-D11C-47D8-838C-83DF21D5EF61}" destId="{59CB9537-3E08-4724-B9C3-F6217202B3BC}" srcOrd="1" destOrd="0" presId="urn:microsoft.com/office/officeart/2017/3/layout/DropPinTimeline"/>
    <dgm:cxn modelId="{6073073D-9CAD-43CD-9476-94F6AD26E156}" type="presParOf" srcId="{5BD87B4B-7DD7-4F47-ADED-02A9B83F2CF7}" destId="{850E195C-3B32-417C-8DE9-BACD8A5AF551}" srcOrd="2" destOrd="0" presId="urn:microsoft.com/office/officeart/2017/3/layout/DropPinTimeline"/>
    <dgm:cxn modelId="{0E9210CD-39B7-4054-B817-E9B5AF2FDEF3}" type="presParOf" srcId="{5BD87B4B-7DD7-4F47-ADED-02A9B83F2CF7}" destId="{63B2E28B-F4A2-4A2E-9A6D-67D79ADE9A73}" srcOrd="3" destOrd="0" presId="urn:microsoft.com/office/officeart/2017/3/layout/DropPinTimeline"/>
    <dgm:cxn modelId="{E4145EE6-1C37-4482-B7AF-F2073E9D97BE}" type="presParOf" srcId="{5BD87B4B-7DD7-4F47-ADED-02A9B83F2CF7}" destId="{F32D7669-9310-494C-960D-B24DA8B96EF3}" srcOrd="4" destOrd="0" presId="urn:microsoft.com/office/officeart/2017/3/layout/DropPinTimeline"/>
    <dgm:cxn modelId="{A1672F95-15A6-4C41-83C2-BFA2AD3A3914}" type="presParOf" srcId="{5BD87B4B-7DD7-4F47-ADED-02A9B83F2CF7}" destId="{2703DC94-F97F-4B58-845C-F2F397D622DC}" srcOrd="5" destOrd="0" presId="urn:microsoft.com/office/officeart/2017/3/layout/DropPinTimeline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AD9958D-A148-4D98-85C9-5081E27EBE1D}" type="doc">
      <dgm:prSet loTypeId="urn:microsoft.com/office/officeart/2017/3/layout/DropPinTimeline" loCatId="timelin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DA8CBFE-30C7-4392-890D-24D86F47D42F}">
      <dgm:prSet phldrT="[Text]" phldr="0"/>
      <dgm:spPr/>
      <dgm:t>
        <a:bodyPr/>
        <a:lstStyle/>
        <a:p>
          <a:pPr rtl="0">
            <a:defRPr b="1"/>
          </a:pPr>
          <a:r>
            <a:rPr lang="en-US">
              <a:latin typeface="Calibri"/>
              <a:cs typeface="Calibri"/>
            </a:rPr>
            <a:t> 6) Trinties žala</a:t>
          </a:r>
        </a:p>
      </dgm:t>
    </dgm:pt>
    <dgm:pt modelId="{76FF7550-C127-4B5F-A721-06EA5DDF61B3}" type="parTrans" cxnId="{3A211047-0695-4AE0-A1CD-2D1EE905FAD5}">
      <dgm:prSet/>
      <dgm:spPr/>
      <dgm:t>
        <a:bodyPr/>
        <a:lstStyle/>
        <a:p>
          <a:endParaRPr lang="en-US"/>
        </a:p>
      </dgm:t>
    </dgm:pt>
    <dgm:pt modelId="{C66E90DB-F83C-41A0-A833-4ADEECB47449}" type="sibTrans" cxnId="{3A211047-0695-4AE0-A1CD-2D1EE905FAD5}">
      <dgm:prSet/>
      <dgm:spPr/>
      <dgm:t>
        <a:bodyPr/>
        <a:lstStyle/>
        <a:p>
          <a:endParaRPr lang="en-US"/>
        </a:p>
      </dgm:t>
    </dgm:pt>
    <dgm:pt modelId="{CF9C0003-55F1-4294-AFC7-D64E3576C110}">
      <dgm:prSet phldrT="[Text]" phldr="0"/>
      <dgm:spPr/>
      <dgm:t>
        <a:bodyPr/>
        <a:lstStyle/>
        <a:p>
          <a:pPr>
            <a:defRPr b="1"/>
          </a:pPr>
          <a:r>
            <a:rPr lang="en-US">
              <a:latin typeface="Calibri"/>
              <a:cs typeface="Calibri"/>
            </a:rPr>
            <a:t> 7) </a:t>
          </a:r>
          <a:r>
            <a:rPr lang="en-US" err="1">
              <a:latin typeface="Calibri"/>
              <a:cs typeface="Calibri"/>
            </a:rPr>
            <a:t>Bandymo</a:t>
          </a:r>
          <a:r>
            <a:rPr lang="en-US">
              <a:latin typeface="Calibri"/>
              <a:cs typeface="Calibri"/>
            </a:rPr>
            <a:t> </a:t>
          </a:r>
          <a:r>
            <a:rPr lang="en-US" err="1">
              <a:latin typeface="Calibri"/>
              <a:cs typeface="Calibri"/>
            </a:rPr>
            <a:t>aprašymas</a:t>
          </a:r>
          <a:endParaRPr lang="en-US">
            <a:latin typeface="Calibri"/>
            <a:cs typeface="Calibri"/>
          </a:endParaRPr>
        </a:p>
      </dgm:t>
    </dgm:pt>
    <dgm:pt modelId="{EB1F4314-8A87-48C7-882F-CABEAFE6892C}" type="parTrans" cxnId="{C9DAA618-113D-43C0-8961-987E22ABFE2A}">
      <dgm:prSet/>
      <dgm:spPr/>
      <dgm:t>
        <a:bodyPr/>
        <a:lstStyle/>
        <a:p>
          <a:endParaRPr lang="en-US"/>
        </a:p>
      </dgm:t>
    </dgm:pt>
    <dgm:pt modelId="{9AE1D4C5-2064-4393-98AE-7BAD367A62FE}" type="sibTrans" cxnId="{C9DAA618-113D-43C0-8961-987E22ABFE2A}">
      <dgm:prSet/>
      <dgm:spPr/>
      <dgm:t>
        <a:bodyPr/>
        <a:lstStyle/>
        <a:p>
          <a:endParaRPr lang="en-US"/>
        </a:p>
      </dgm:t>
    </dgm:pt>
    <dgm:pt modelId="{A83D9B00-7A8C-4FE2-9C45-8018425E451F}">
      <dgm:prSet phldrT="[Text]" phldr="0"/>
      <dgm:spPr/>
      <dgm:t>
        <a:bodyPr/>
        <a:lstStyle/>
        <a:p>
          <a:pPr>
            <a:defRPr b="1"/>
          </a:pPr>
          <a:r>
            <a:rPr lang="en-US">
              <a:latin typeface="Calibri"/>
              <a:cs typeface="Calibri"/>
            </a:rPr>
            <a:t> 8) </a:t>
          </a:r>
          <a:r>
            <a:rPr lang="en-US" err="1">
              <a:latin typeface="Calibri"/>
              <a:cs typeface="Calibri"/>
            </a:rPr>
            <a:t>Bandymo</a:t>
          </a:r>
          <a:r>
            <a:rPr lang="en-US">
              <a:latin typeface="Calibri"/>
              <a:cs typeface="Calibri"/>
            </a:rPr>
            <a:t> </a:t>
          </a:r>
          <a:r>
            <a:rPr lang="en-US" err="1">
              <a:latin typeface="Calibri"/>
              <a:cs typeface="Calibri"/>
            </a:rPr>
            <a:t>nuotraukos</a:t>
          </a:r>
          <a:endParaRPr lang="en-US">
            <a:latin typeface="Calibri"/>
            <a:cs typeface="Calibri"/>
          </a:endParaRPr>
        </a:p>
      </dgm:t>
    </dgm:pt>
    <dgm:pt modelId="{963C25EA-74CF-49B5-9172-BE668D0A7DC5}" type="parTrans" cxnId="{42FCB93A-E388-451F-B6D5-D87BA7BA6DAF}">
      <dgm:prSet/>
      <dgm:spPr/>
      <dgm:t>
        <a:bodyPr/>
        <a:lstStyle/>
        <a:p>
          <a:endParaRPr lang="en-US"/>
        </a:p>
      </dgm:t>
    </dgm:pt>
    <dgm:pt modelId="{78DE7EC3-4F37-429B-8E16-5CDFB15EF71C}" type="sibTrans" cxnId="{42FCB93A-E388-451F-B6D5-D87BA7BA6DAF}">
      <dgm:prSet/>
      <dgm:spPr/>
      <dgm:t>
        <a:bodyPr/>
        <a:lstStyle/>
        <a:p>
          <a:endParaRPr lang="en-US"/>
        </a:p>
      </dgm:t>
    </dgm:pt>
    <dgm:pt modelId="{2DBBAA8F-5E6F-4C71-B40B-40ACD60C0234}">
      <dgm:prSet phldrT="[Text]" phldr="0"/>
      <dgm:spPr/>
      <dgm:t>
        <a:bodyPr/>
        <a:lstStyle/>
        <a:p>
          <a:pPr>
            <a:defRPr b="1"/>
          </a:pPr>
          <a:r>
            <a:rPr lang="en-US">
              <a:latin typeface="Calibri"/>
              <a:cs typeface="Calibri"/>
            </a:rPr>
            <a:t>9) </a:t>
          </a:r>
          <a:r>
            <a:rPr lang="en-US" err="1">
              <a:latin typeface="Calibri"/>
              <a:cs typeface="Calibri"/>
            </a:rPr>
            <a:t>Testas</a:t>
          </a:r>
          <a:endParaRPr lang="en-US">
            <a:latin typeface="Calibri"/>
            <a:cs typeface="Calibri"/>
          </a:endParaRPr>
        </a:p>
      </dgm:t>
    </dgm:pt>
    <dgm:pt modelId="{62AC8885-8028-462B-94EC-27ED0684E0FD}" type="parTrans" cxnId="{3D4EA06A-F566-4E07-A7F9-F378D7B7D686}">
      <dgm:prSet/>
      <dgm:spPr/>
      <dgm:t>
        <a:bodyPr/>
        <a:lstStyle/>
        <a:p>
          <a:endParaRPr lang="en-US"/>
        </a:p>
      </dgm:t>
    </dgm:pt>
    <dgm:pt modelId="{C736C8B8-5C8D-4091-823D-142C881324F1}" type="sibTrans" cxnId="{3D4EA06A-F566-4E07-A7F9-F378D7B7D686}">
      <dgm:prSet/>
      <dgm:spPr/>
      <dgm:t>
        <a:bodyPr/>
        <a:lstStyle/>
        <a:p>
          <a:endParaRPr lang="en-US"/>
        </a:p>
      </dgm:t>
    </dgm:pt>
    <dgm:pt modelId="{F3F0DD24-6E69-4B6A-8FB6-28FAE9C625FF}">
      <dgm:prSet phldrT="[Text]" phldr="0"/>
      <dgm:spPr/>
      <dgm:t>
        <a:bodyPr/>
        <a:lstStyle/>
        <a:p>
          <a:pPr>
            <a:defRPr b="1"/>
          </a:pPr>
          <a:r>
            <a:rPr lang="en-US">
              <a:latin typeface="Calibri"/>
              <a:cs typeface="Calibri"/>
            </a:rPr>
            <a:t>10) Testo </a:t>
          </a:r>
          <a:r>
            <a:rPr lang="en-US" err="1">
              <a:latin typeface="Calibri"/>
              <a:cs typeface="Calibri"/>
            </a:rPr>
            <a:t>atsakymai</a:t>
          </a:r>
          <a:endParaRPr lang="en-US">
            <a:latin typeface="Calibri"/>
            <a:cs typeface="Calibri"/>
          </a:endParaRPr>
        </a:p>
      </dgm:t>
    </dgm:pt>
    <dgm:pt modelId="{4AA67599-F584-4ED3-97F8-A3E354C0E2CF}" type="parTrans" cxnId="{46AED5A7-67E3-46EC-B3C6-FB80828046AC}">
      <dgm:prSet/>
      <dgm:spPr/>
      <dgm:t>
        <a:bodyPr/>
        <a:lstStyle/>
        <a:p>
          <a:endParaRPr lang="en-US"/>
        </a:p>
      </dgm:t>
    </dgm:pt>
    <dgm:pt modelId="{4DCAF5C5-E650-414F-A00F-985E2C866244}" type="sibTrans" cxnId="{46AED5A7-67E3-46EC-B3C6-FB80828046AC}">
      <dgm:prSet/>
      <dgm:spPr/>
      <dgm:t>
        <a:bodyPr/>
        <a:lstStyle/>
        <a:p>
          <a:endParaRPr lang="en-US"/>
        </a:p>
      </dgm:t>
    </dgm:pt>
    <dgm:pt modelId="{14A8EBC6-CF35-4865-900C-EB909B7C0AFD}" type="pres">
      <dgm:prSet presAssocID="{2AD9958D-A148-4D98-85C9-5081E27EBE1D}" presName="root" presStyleCnt="0">
        <dgm:presLayoutVars>
          <dgm:chMax/>
          <dgm:chPref/>
          <dgm:animLvl val="lvl"/>
        </dgm:presLayoutVars>
      </dgm:prSet>
      <dgm:spPr/>
    </dgm:pt>
    <dgm:pt modelId="{1DDECF88-92BC-45C9-B98F-52F5F3E9C8ED}" type="pres">
      <dgm:prSet presAssocID="{2AD9958D-A148-4D98-85C9-5081E27EBE1D}" presName="divider" presStyleLbl="fgAcc1" presStyleIdx="0" presStyleCnt="6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triangle" w="lg" len="lg"/>
        </a:ln>
        <a:effectLst/>
      </dgm:spPr>
    </dgm:pt>
    <dgm:pt modelId="{D321762C-4CF8-45DB-AED1-A7DCD53AD0B6}" type="pres">
      <dgm:prSet presAssocID="{2AD9958D-A148-4D98-85C9-5081E27EBE1D}" presName="nodes" presStyleCnt="0">
        <dgm:presLayoutVars>
          <dgm:chMax/>
          <dgm:chPref/>
          <dgm:animLvl val="lvl"/>
        </dgm:presLayoutVars>
      </dgm:prSet>
      <dgm:spPr/>
    </dgm:pt>
    <dgm:pt modelId="{77D597BC-3143-48C2-A982-1078ADB451F8}" type="pres">
      <dgm:prSet presAssocID="{DDA8CBFE-30C7-4392-890D-24D86F47D42F}" presName="composite" presStyleCnt="0"/>
      <dgm:spPr/>
    </dgm:pt>
    <dgm:pt modelId="{E81192FF-14C4-4A55-87AB-1D1DBEB6477A}" type="pres">
      <dgm:prSet presAssocID="{DDA8CBFE-30C7-4392-890D-24D86F47D42F}" presName="ConnectorPoint" presStyleLbl="lnNode1" presStyleIdx="0" presStyleCnt="5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1136FA4F-9FEA-43F1-94F8-7C21918FE336}" type="pres">
      <dgm:prSet presAssocID="{DDA8CBFE-30C7-4392-890D-24D86F47D42F}" presName="DropPinPlaceHolder" presStyleCnt="0"/>
      <dgm:spPr/>
    </dgm:pt>
    <dgm:pt modelId="{9EDB6B44-486A-4924-BD1D-ED358DBE8CD6}" type="pres">
      <dgm:prSet presAssocID="{DDA8CBFE-30C7-4392-890D-24D86F47D42F}" presName="DropPin" presStyleLbl="alignNode1" presStyleIdx="0" presStyleCnt="5"/>
      <dgm:spPr/>
    </dgm:pt>
    <dgm:pt modelId="{A8B95899-04CA-4CFF-A70A-DF885E798900}" type="pres">
      <dgm:prSet presAssocID="{DDA8CBFE-30C7-4392-890D-24D86F47D42F}" presName="Ellipse" presStyleLbl="fgAcc1" presStyleIdx="1" presStyleCnt="6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6258DF33-BCD8-474D-B180-B3BF5FB1AD02}" type="pres">
      <dgm:prSet presAssocID="{DDA8CBFE-30C7-4392-890D-24D86F47D42F}" presName="L2TextContainer" presStyleLbl="revTx" presStyleIdx="0" presStyleCnt="10">
        <dgm:presLayoutVars>
          <dgm:bulletEnabled val="1"/>
        </dgm:presLayoutVars>
      </dgm:prSet>
      <dgm:spPr/>
    </dgm:pt>
    <dgm:pt modelId="{F21479DB-58A6-435B-9D6F-EC2C1A34CE4E}" type="pres">
      <dgm:prSet presAssocID="{DDA8CBFE-30C7-4392-890D-24D86F47D42F}" presName="L1TextContainer" presStyleLbl="revTx" presStyleIdx="1" presStyleCnt="10">
        <dgm:presLayoutVars>
          <dgm:chMax val="1"/>
          <dgm:chPref val="1"/>
          <dgm:bulletEnabled val="1"/>
        </dgm:presLayoutVars>
      </dgm:prSet>
      <dgm:spPr/>
    </dgm:pt>
    <dgm:pt modelId="{3215DE40-F506-491C-8E61-91012CBD9730}" type="pres">
      <dgm:prSet presAssocID="{DDA8CBFE-30C7-4392-890D-24D86F47D42F}" presName="ConnectLine" presStyleLbl="sibTrans1D1" presStyleIdx="0" presStyleCnt="5"/>
      <dgm:spPr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42E7A62C-819A-4572-8711-3C009B0C2132}" type="pres">
      <dgm:prSet presAssocID="{DDA8CBFE-30C7-4392-890D-24D86F47D42F}" presName="EmptyPlaceHolder" presStyleCnt="0"/>
      <dgm:spPr/>
    </dgm:pt>
    <dgm:pt modelId="{6BCF58C3-3B98-4E66-A6F1-8EEE0DCFCF1C}" type="pres">
      <dgm:prSet presAssocID="{C66E90DB-F83C-41A0-A833-4ADEECB47449}" presName="spaceBetweenRectangles" presStyleCnt="0"/>
      <dgm:spPr/>
    </dgm:pt>
    <dgm:pt modelId="{8A4A44EE-4CDF-4340-B0B1-15B2822C62FA}" type="pres">
      <dgm:prSet presAssocID="{CF9C0003-55F1-4294-AFC7-D64E3576C110}" presName="composite" presStyleCnt="0"/>
      <dgm:spPr/>
    </dgm:pt>
    <dgm:pt modelId="{2BDF7801-B683-40CB-84A4-08C4E5D591B5}" type="pres">
      <dgm:prSet presAssocID="{CF9C0003-55F1-4294-AFC7-D64E3576C110}" presName="ConnectorPoint" presStyleLbl="lnNode1" presStyleIdx="1" presStyleCnt="5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EFE7787E-6975-463D-AA32-5D3E901EBDD3}" type="pres">
      <dgm:prSet presAssocID="{CF9C0003-55F1-4294-AFC7-D64E3576C110}" presName="DropPinPlaceHolder" presStyleCnt="0"/>
      <dgm:spPr/>
    </dgm:pt>
    <dgm:pt modelId="{B293352E-B9EC-46E7-AB37-AE3899F3A6DB}" type="pres">
      <dgm:prSet presAssocID="{CF9C0003-55F1-4294-AFC7-D64E3576C110}" presName="DropPin" presStyleLbl="alignNode1" presStyleIdx="1" presStyleCnt="5"/>
      <dgm:spPr/>
    </dgm:pt>
    <dgm:pt modelId="{6F87B46D-6222-4BD8-897D-D65B34894431}" type="pres">
      <dgm:prSet presAssocID="{CF9C0003-55F1-4294-AFC7-D64E3576C110}" presName="Ellipse" presStyleLbl="fgAcc1" presStyleIdx="2" presStyleCnt="6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D14DB026-E73E-45EB-8BBE-0FAFD406284E}" type="pres">
      <dgm:prSet presAssocID="{CF9C0003-55F1-4294-AFC7-D64E3576C110}" presName="L2TextContainer" presStyleLbl="revTx" presStyleIdx="2" presStyleCnt="10">
        <dgm:presLayoutVars>
          <dgm:bulletEnabled val="1"/>
        </dgm:presLayoutVars>
      </dgm:prSet>
      <dgm:spPr/>
    </dgm:pt>
    <dgm:pt modelId="{DEDEA1DD-DF81-4F4C-B44B-223026C12A6E}" type="pres">
      <dgm:prSet presAssocID="{CF9C0003-55F1-4294-AFC7-D64E3576C110}" presName="L1TextContainer" presStyleLbl="revTx" presStyleIdx="3" presStyleCnt="10">
        <dgm:presLayoutVars>
          <dgm:chMax val="1"/>
          <dgm:chPref val="1"/>
          <dgm:bulletEnabled val="1"/>
        </dgm:presLayoutVars>
      </dgm:prSet>
      <dgm:spPr/>
    </dgm:pt>
    <dgm:pt modelId="{C1DAD60D-5BB8-4F89-AFF1-3D6D2C4DC5BD}" type="pres">
      <dgm:prSet presAssocID="{CF9C0003-55F1-4294-AFC7-D64E3576C110}" presName="ConnectLine" presStyleLbl="sibTrans1D1" presStyleIdx="1" presStyleCnt="5"/>
      <dgm:spPr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FCDBFE2C-59FF-43F0-B485-ED5ADB958CCF}" type="pres">
      <dgm:prSet presAssocID="{CF9C0003-55F1-4294-AFC7-D64E3576C110}" presName="EmptyPlaceHolder" presStyleCnt="0"/>
      <dgm:spPr/>
    </dgm:pt>
    <dgm:pt modelId="{DA8B5A4F-265A-4FA9-A355-09CD57ED27B7}" type="pres">
      <dgm:prSet presAssocID="{9AE1D4C5-2064-4393-98AE-7BAD367A62FE}" presName="spaceBetweenRectangles" presStyleCnt="0"/>
      <dgm:spPr/>
    </dgm:pt>
    <dgm:pt modelId="{8FA8BC3E-2E51-4EA6-AEE8-3DA08A0F429C}" type="pres">
      <dgm:prSet presAssocID="{A83D9B00-7A8C-4FE2-9C45-8018425E451F}" presName="composite" presStyleCnt="0"/>
      <dgm:spPr/>
    </dgm:pt>
    <dgm:pt modelId="{C3C9148D-9C08-4177-8D0A-E988BE854C8F}" type="pres">
      <dgm:prSet presAssocID="{A83D9B00-7A8C-4FE2-9C45-8018425E451F}" presName="ConnectorPoint" presStyleLbl="lnNode1" presStyleIdx="2" presStyleCnt="5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A4730D84-691A-4D4C-85AF-99B1C94D537F}" type="pres">
      <dgm:prSet presAssocID="{A83D9B00-7A8C-4FE2-9C45-8018425E451F}" presName="DropPinPlaceHolder" presStyleCnt="0"/>
      <dgm:spPr/>
    </dgm:pt>
    <dgm:pt modelId="{69C92F92-DAD4-46CD-9F27-5C26391AC504}" type="pres">
      <dgm:prSet presAssocID="{A83D9B00-7A8C-4FE2-9C45-8018425E451F}" presName="DropPin" presStyleLbl="alignNode1" presStyleIdx="2" presStyleCnt="5"/>
      <dgm:spPr/>
    </dgm:pt>
    <dgm:pt modelId="{40DA098B-D1BA-4D6D-88D4-77CB91A4D918}" type="pres">
      <dgm:prSet presAssocID="{A83D9B00-7A8C-4FE2-9C45-8018425E451F}" presName="Ellipse" presStyleLbl="fgAcc1" presStyleIdx="3" presStyleCnt="6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99B6E1D1-A221-4C66-8553-C137C6DBF0E8}" type="pres">
      <dgm:prSet presAssocID="{A83D9B00-7A8C-4FE2-9C45-8018425E451F}" presName="L2TextContainer" presStyleLbl="revTx" presStyleIdx="4" presStyleCnt="10">
        <dgm:presLayoutVars>
          <dgm:bulletEnabled val="1"/>
        </dgm:presLayoutVars>
      </dgm:prSet>
      <dgm:spPr/>
    </dgm:pt>
    <dgm:pt modelId="{F20C9DD9-FFE9-4D93-B211-DE0E52809A3A}" type="pres">
      <dgm:prSet presAssocID="{A83D9B00-7A8C-4FE2-9C45-8018425E451F}" presName="L1TextContainer" presStyleLbl="revTx" presStyleIdx="5" presStyleCnt="10">
        <dgm:presLayoutVars>
          <dgm:chMax val="1"/>
          <dgm:chPref val="1"/>
          <dgm:bulletEnabled val="1"/>
        </dgm:presLayoutVars>
      </dgm:prSet>
      <dgm:spPr/>
    </dgm:pt>
    <dgm:pt modelId="{5EF9CE39-B5DA-4B96-9DD8-6EFEBEACA773}" type="pres">
      <dgm:prSet presAssocID="{A83D9B00-7A8C-4FE2-9C45-8018425E451F}" presName="ConnectLine" presStyleLbl="sibTrans1D1" presStyleIdx="2" presStyleCnt="5"/>
      <dgm:spPr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C7EA62AE-6057-4DBC-B86F-1F0873188275}" type="pres">
      <dgm:prSet presAssocID="{A83D9B00-7A8C-4FE2-9C45-8018425E451F}" presName="EmptyPlaceHolder" presStyleCnt="0"/>
      <dgm:spPr/>
    </dgm:pt>
    <dgm:pt modelId="{92CF85F2-CA34-4EB8-BB43-028031C18358}" type="pres">
      <dgm:prSet presAssocID="{78DE7EC3-4F37-429B-8E16-5CDFB15EF71C}" presName="spaceBetweenRectangles" presStyleCnt="0"/>
      <dgm:spPr/>
    </dgm:pt>
    <dgm:pt modelId="{F9FDB0FF-B17A-45DA-A96D-C0B7F454DA37}" type="pres">
      <dgm:prSet presAssocID="{2DBBAA8F-5E6F-4C71-B40B-40ACD60C0234}" presName="composite" presStyleCnt="0"/>
      <dgm:spPr/>
    </dgm:pt>
    <dgm:pt modelId="{2EB93007-AB7D-4A3C-8243-0F45C7155198}" type="pres">
      <dgm:prSet presAssocID="{2DBBAA8F-5E6F-4C71-B40B-40ACD60C0234}" presName="ConnectorPoint" presStyleLbl="lnNode1" presStyleIdx="3" presStyleCnt="5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AB48C515-0DE2-49D0-94BB-1806B06C4E66}" type="pres">
      <dgm:prSet presAssocID="{2DBBAA8F-5E6F-4C71-B40B-40ACD60C0234}" presName="DropPinPlaceHolder" presStyleCnt="0"/>
      <dgm:spPr/>
    </dgm:pt>
    <dgm:pt modelId="{1243C30B-7492-4FF6-8C70-1659CE61F610}" type="pres">
      <dgm:prSet presAssocID="{2DBBAA8F-5E6F-4C71-B40B-40ACD60C0234}" presName="DropPin" presStyleLbl="alignNode1" presStyleIdx="3" presStyleCnt="5"/>
      <dgm:spPr/>
    </dgm:pt>
    <dgm:pt modelId="{C5ED675B-E2CA-4D9B-8A81-E9B5BC0ABFE9}" type="pres">
      <dgm:prSet presAssocID="{2DBBAA8F-5E6F-4C71-B40B-40ACD60C0234}" presName="Ellipse" presStyleLbl="fgAcc1" presStyleIdx="4" presStyleCnt="6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5246CB24-A95F-45D7-B9EC-AE9D2609AA66}" type="pres">
      <dgm:prSet presAssocID="{2DBBAA8F-5E6F-4C71-B40B-40ACD60C0234}" presName="L2TextContainer" presStyleLbl="revTx" presStyleIdx="6" presStyleCnt="10">
        <dgm:presLayoutVars>
          <dgm:bulletEnabled val="1"/>
        </dgm:presLayoutVars>
      </dgm:prSet>
      <dgm:spPr/>
    </dgm:pt>
    <dgm:pt modelId="{04E79E3C-75E2-4DBA-995F-068A491F7BC2}" type="pres">
      <dgm:prSet presAssocID="{2DBBAA8F-5E6F-4C71-B40B-40ACD60C0234}" presName="L1TextContainer" presStyleLbl="revTx" presStyleIdx="7" presStyleCnt="10">
        <dgm:presLayoutVars>
          <dgm:chMax val="1"/>
          <dgm:chPref val="1"/>
          <dgm:bulletEnabled val="1"/>
        </dgm:presLayoutVars>
      </dgm:prSet>
      <dgm:spPr/>
    </dgm:pt>
    <dgm:pt modelId="{9EC4FE8A-63EA-437C-B1DB-78BB00D77A7E}" type="pres">
      <dgm:prSet presAssocID="{2DBBAA8F-5E6F-4C71-B40B-40ACD60C0234}" presName="ConnectLine" presStyleLbl="sibTrans1D1" presStyleIdx="3" presStyleCnt="5"/>
      <dgm:spPr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898E0EFA-7005-45B9-B345-52DE6796B3D5}" type="pres">
      <dgm:prSet presAssocID="{2DBBAA8F-5E6F-4C71-B40B-40ACD60C0234}" presName="EmptyPlaceHolder" presStyleCnt="0"/>
      <dgm:spPr/>
    </dgm:pt>
    <dgm:pt modelId="{3D3047A2-5DCE-457C-970D-7D1D6A65C67E}" type="pres">
      <dgm:prSet presAssocID="{C736C8B8-5C8D-4091-823D-142C881324F1}" presName="spaceBetweenRectangles" presStyleCnt="0"/>
      <dgm:spPr/>
    </dgm:pt>
    <dgm:pt modelId="{D3F9DB57-AD5E-454E-AF24-29BB9105FD71}" type="pres">
      <dgm:prSet presAssocID="{F3F0DD24-6E69-4B6A-8FB6-28FAE9C625FF}" presName="composite" presStyleCnt="0"/>
      <dgm:spPr/>
    </dgm:pt>
    <dgm:pt modelId="{363BECDD-40BC-4DF7-B2EA-B5891562C5E9}" type="pres">
      <dgm:prSet presAssocID="{F3F0DD24-6E69-4B6A-8FB6-28FAE9C625FF}" presName="ConnectorPoint" presStyleLbl="lnNode1" presStyleIdx="4" presStyleCnt="5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C4F6CFA5-A73C-4493-8E77-EC0FC9519EFC}" type="pres">
      <dgm:prSet presAssocID="{F3F0DD24-6E69-4B6A-8FB6-28FAE9C625FF}" presName="DropPinPlaceHolder" presStyleCnt="0"/>
      <dgm:spPr/>
    </dgm:pt>
    <dgm:pt modelId="{8661F31F-6305-4585-9EAF-0BE7548B2304}" type="pres">
      <dgm:prSet presAssocID="{F3F0DD24-6E69-4B6A-8FB6-28FAE9C625FF}" presName="DropPin" presStyleLbl="alignNode1" presStyleIdx="4" presStyleCnt="5"/>
      <dgm:spPr/>
    </dgm:pt>
    <dgm:pt modelId="{FB9F3310-C919-43B5-ABEA-25F436295DB0}" type="pres">
      <dgm:prSet presAssocID="{F3F0DD24-6E69-4B6A-8FB6-28FAE9C625FF}" presName="Ellipse" presStyleLbl="fgAcc1" presStyleIdx="5" presStyleCnt="6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69B1F60E-F12F-416E-B668-302B42FCC603}" type="pres">
      <dgm:prSet presAssocID="{F3F0DD24-6E69-4B6A-8FB6-28FAE9C625FF}" presName="L2TextContainer" presStyleLbl="revTx" presStyleIdx="8" presStyleCnt="10">
        <dgm:presLayoutVars>
          <dgm:bulletEnabled val="1"/>
        </dgm:presLayoutVars>
      </dgm:prSet>
      <dgm:spPr/>
    </dgm:pt>
    <dgm:pt modelId="{26D7D7BC-F323-4914-9A07-D745CC3B9778}" type="pres">
      <dgm:prSet presAssocID="{F3F0DD24-6E69-4B6A-8FB6-28FAE9C625FF}" presName="L1TextContainer" presStyleLbl="revTx" presStyleIdx="9" presStyleCnt="10">
        <dgm:presLayoutVars>
          <dgm:chMax val="1"/>
          <dgm:chPref val="1"/>
          <dgm:bulletEnabled val="1"/>
        </dgm:presLayoutVars>
      </dgm:prSet>
      <dgm:spPr/>
    </dgm:pt>
    <dgm:pt modelId="{E6440EC1-4008-4CEB-A295-0B35BCFEA774}" type="pres">
      <dgm:prSet presAssocID="{F3F0DD24-6E69-4B6A-8FB6-28FAE9C625FF}" presName="ConnectLine" presStyleLbl="sibTrans1D1" presStyleIdx="4" presStyleCnt="5"/>
      <dgm:spPr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3400A585-5A1C-4736-A650-EEBD562A5641}" type="pres">
      <dgm:prSet presAssocID="{F3F0DD24-6E69-4B6A-8FB6-28FAE9C625FF}" presName="EmptyPlaceHolder" presStyleCnt="0"/>
      <dgm:spPr/>
    </dgm:pt>
  </dgm:ptLst>
  <dgm:cxnLst>
    <dgm:cxn modelId="{C9DAA618-113D-43C0-8961-987E22ABFE2A}" srcId="{2AD9958D-A148-4D98-85C9-5081E27EBE1D}" destId="{CF9C0003-55F1-4294-AFC7-D64E3576C110}" srcOrd="1" destOrd="0" parTransId="{EB1F4314-8A87-48C7-882F-CABEAFE6892C}" sibTransId="{9AE1D4C5-2064-4393-98AE-7BAD367A62FE}"/>
    <dgm:cxn modelId="{8591A32B-18FD-4849-9013-4E3B72846A04}" type="presOf" srcId="{CF9C0003-55F1-4294-AFC7-D64E3576C110}" destId="{DEDEA1DD-DF81-4F4C-B44B-223026C12A6E}" srcOrd="0" destOrd="0" presId="urn:microsoft.com/office/officeart/2017/3/layout/DropPinTimeline"/>
    <dgm:cxn modelId="{42FCB93A-E388-451F-B6D5-D87BA7BA6DAF}" srcId="{2AD9958D-A148-4D98-85C9-5081E27EBE1D}" destId="{A83D9B00-7A8C-4FE2-9C45-8018425E451F}" srcOrd="2" destOrd="0" parTransId="{963C25EA-74CF-49B5-9172-BE668D0A7DC5}" sibTransId="{78DE7EC3-4F37-429B-8E16-5CDFB15EF71C}"/>
    <dgm:cxn modelId="{FF65253C-4D2B-47E2-B2BB-747E1B5D5B5A}" type="presOf" srcId="{A83D9B00-7A8C-4FE2-9C45-8018425E451F}" destId="{F20C9DD9-FFE9-4D93-B211-DE0E52809A3A}" srcOrd="0" destOrd="0" presId="urn:microsoft.com/office/officeart/2017/3/layout/DropPinTimeline"/>
    <dgm:cxn modelId="{3A211047-0695-4AE0-A1CD-2D1EE905FAD5}" srcId="{2AD9958D-A148-4D98-85C9-5081E27EBE1D}" destId="{DDA8CBFE-30C7-4392-890D-24D86F47D42F}" srcOrd="0" destOrd="0" parTransId="{76FF7550-C127-4B5F-A721-06EA5DDF61B3}" sibTransId="{C66E90DB-F83C-41A0-A833-4ADEECB47449}"/>
    <dgm:cxn modelId="{3925D469-11D8-4D1D-95FB-B73FD769291C}" type="presOf" srcId="{DDA8CBFE-30C7-4392-890D-24D86F47D42F}" destId="{F21479DB-58A6-435B-9D6F-EC2C1A34CE4E}" srcOrd="0" destOrd="0" presId="urn:microsoft.com/office/officeart/2017/3/layout/DropPinTimeline"/>
    <dgm:cxn modelId="{3D4EA06A-F566-4E07-A7F9-F378D7B7D686}" srcId="{2AD9958D-A148-4D98-85C9-5081E27EBE1D}" destId="{2DBBAA8F-5E6F-4C71-B40B-40ACD60C0234}" srcOrd="3" destOrd="0" parTransId="{62AC8885-8028-462B-94EC-27ED0684E0FD}" sibTransId="{C736C8B8-5C8D-4091-823D-142C881324F1}"/>
    <dgm:cxn modelId="{59D7B07C-05EC-4F82-B5CC-38FD5844B20F}" type="presOf" srcId="{F3F0DD24-6E69-4B6A-8FB6-28FAE9C625FF}" destId="{26D7D7BC-F323-4914-9A07-D745CC3B9778}" srcOrd="0" destOrd="0" presId="urn:microsoft.com/office/officeart/2017/3/layout/DropPinTimeline"/>
    <dgm:cxn modelId="{CB7A2094-B678-4C74-819F-FBB7E15474EF}" type="presOf" srcId="{2DBBAA8F-5E6F-4C71-B40B-40ACD60C0234}" destId="{04E79E3C-75E2-4DBA-995F-068A491F7BC2}" srcOrd="0" destOrd="0" presId="urn:microsoft.com/office/officeart/2017/3/layout/DropPinTimeline"/>
    <dgm:cxn modelId="{46AED5A7-67E3-46EC-B3C6-FB80828046AC}" srcId="{2AD9958D-A148-4D98-85C9-5081E27EBE1D}" destId="{F3F0DD24-6E69-4B6A-8FB6-28FAE9C625FF}" srcOrd="4" destOrd="0" parTransId="{4AA67599-F584-4ED3-97F8-A3E354C0E2CF}" sibTransId="{4DCAF5C5-E650-414F-A00F-985E2C866244}"/>
    <dgm:cxn modelId="{E4C2BEF3-044F-4AF5-A8B1-079BAA0E7113}" type="presOf" srcId="{2AD9958D-A148-4D98-85C9-5081E27EBE1D}" destId="{14A8EBC6-CF35-4865-900C-EB909B7C0AFD}" srcOrd="0" destOrd="0" presId="urn:microsoft.com/office/officeart/2017/3/layout/DropPinTimeline"/>
    <dgm:cxn modelId="{A379C846-59A0-404F-99E0-04E9F4150C65}" type="presParOf" srcId="{14A8EBC6-CF35-4865-900C-EB909B7C0AFD}" destId="{1DDECF88-92BC-45C9-B98F-52F5F3E9C8ED}" srcOrd="0" destOrd="0" presId="urn:microsoft.com/office/officeart/2017/3/layout/DropPinTimeline"/>
    <dgm:cxn modelId="{818DA279-2C3F-4232-B6EB-324873640EA3}" type="presParOf" srcId="{14A8EBC6-CF35-4865-900C-EB909B7C0AFD}" destId="{D321762C-4CF8-45DB-AED1-A7DCD53AD0B6}" srcOrd="1" destOrd="0" presId="urn:microsoft.com/office/officeart/2017/3/layout/DropPinTimeline"/>
    <dgm:cxn modelId="{4A4B3726-0149-4890-A441-E485C1A7ED37}" type="presParOf" srcId="{D321762C-4CF8-45DB-AED1-A7DCD53AD0B6}" destId="{77D597BC-3143-48C2-A982-1078ADB451F8}" srcOrd="0" destOrd="0" presId="urn:microsoft.com/office/officeart/2017/3/layout/DropPinTimeline"/>
    <dgm:cxn modelId="{2B459F68-B435-47DB-A3FC-8CAA02EC112E}" type="presParOf" srcId="{77D597BC-3143-48C2-A982-1078ADB451F8}" destId="{E81192FF-14C4-4A55-87AB-1D1DBEB6477A}" srcOrd="0" destOrd="0" presId="urn:microsoft.com/office/officeart/2017/3/layout/DropPinTimeline"/>
    <dgm:cxn modelId="{835BC403-BD42-40AF-A960-E2FABA73E7D5}" type="presParOf" srcId="{77D597BC-3143-48C2-A982-1078ADB451F8}" destId="{1136FA4F-9FEA-43F1-94F8-7C21918FE336}" srcOrd="1" destOrd="0" presId="urn:microsoft.com/office/officeart/2017/3/layout/DropPinTimeline"/>
    <dgm:cxn modelId="{4A6CC271-5CF8-410D-A969-0423F0A98986}" type="presParOf" srcId="{1136FA4F-9FEA-43F1-94F8-7C21918FE336}" destId="{9EDB6B44-486A-4924-BD1D-ED358DBE8CD6}" srcOrd="0" destOrd="0" presId="urn:microsoft.com/office/officeart/2017/3/layout/DropPinTimeline"/>
    <dgm:cxn modelId="{44FB07CA-211A-4E44-8765-8E7411351BB8}" type="presParOf" srcId="{1136FA4F-9FEA-43F1-94F8-7C21918FE336}" destId="{A8B95899-04CA-4CFF-A70A-DF885E798900}" srcOrd="1" destOrd="0" presId="urn:microsoft.com/office/officeart/2017/3/layout/DropPinTimeline"/>
    <dgm:cxn modelId="{27BA0248-647B-412C-B173-D16F72C922EE}" type="presParOf" srcId="{77D597BC-3143-48C2-A982-1078ADB451F8}" destId="{6258DF33-BCD8-474D-B180-B3BF5FB1AD02}" srcOrd="2" destOrd="0" presId="urn:microsoft.com/office/officeart/2017/3/layout/DropPinTimeline"/>
    <dgm:cxn modelId="{2DC134A8-25B4-4443-96C2-26EF271F5E39}" type="presParOf" srcId="{77D597BC-3143-48C2-A982-1078ADB451F8}" destId="{F21479DB-58A6-435B-9D6F-EC2C1A34CE4E}" srcOrd="3" destOrd="0" presId="urn:microsoft.com/office/officeart/2017/3/layout/DropPinTimeline"/>
    <dgm:cxn modelId="{ABA27F20-20D4-4005-BFCA-D280F13D92B6}" type="presParOf" srcId="{77D597BC-3143-48C2-A982-1078ADB451F8}" destId="{3215DE40-F506-491C-8E61-91012CBD9730}" srcOrd="4" destOrd="0" presId="urn:microsoft.com/office/officeart/2017/3/layout/DropPinTimeline"/>
    <dgm:cxn modelId="{75DC1F54-16E2-4CCD-B0E1-67C962A05271}" type="presParOf" srcId="{77D597BC-3143-48C2-A982-1078ADB451F8}" destId="{42E7A62C-819A-4572-8711-3C009B0C2132}" srcOrd="5" destOrd="0" presId="urn:microsoft.com/office/officeart/2017/3/layout/DropPinTimeline"/>
    <dgm:cxn modelId="{CBF8FCAA-3016-4232-B972-BB9E0C9BED75}" type="presParOf" srcId="{D321762C-4CF8-45DB-AED1-A7DCD53AD0B6}" destId="{6BCF58C3-3B98-4E66-A6F1-8EEE0DCFCF1C}" srcOrd="1" destOrd="0" presId="urn:microsoft.com/office/officeart/2017/3/layout/DropPinTimeline"/>
    <dgm:cxn modelId="{B7C4ED23-5C7E-4D01-900E-E0DEB2BE2FDE}" type="presParOf" srcId="{D321762C-4CF8-45DB-AED1-A7DCD53AD0B6}" destId="{8A4A44EE-4CDF-4340-B0B1-15B2822C62FA}" srcOrd="2" destOrd="0" presId="urn:microsoft.com/office/officeart/2017/3/layout/DropPinTimeline"/>
    <dgm:cxn modelId="{14F6BC2B-9B43-4E6E-915B-38A8869D81EA}" type="presParOf" srcId="{8A4A44EE-4CDF-4340-B0B1-15B2822C62FA}" destId="{2BDF7801-B683-40CB-84A4-08C4E5D591B5}" srcOrd="0" destOrd="0" presId="urn:microsoft.com/office/officeart/2017/3/layout/DropPinTimeline"/>
    <dgm:cxn modelId="{9E811759-702F-4A96-8F88-64684B089F37}" type="presParOf" srcId="{8A4A44EE-4CDF-4340-B0B1-15B2822C62FA}" destId="{EFE7787E-6975-463D-AA32-5D3E901EBDD3}" srcOrd="1" destOrd="0" presId="urn:microsoft.com/office/officeart/2017/3/layout/DropPinTimeline"/>
    <dgm:cxn modelId="{A88204DF-CBC4-4BDC-970A-EA8A1791E2C3}" type="presParOf" srcId="{EFE7787E-6975-463D-AA32-5D3E901EBDD3}" destId="{B293352E-B9EC-46E7-AB37-AE3899F3A6DB}" srcOrd="0" destOrd="0" presId="urn:microsoft.com/office/officeart/2017/3/layout/DropPinTimeline"/>
    <dgm:cxn modelId="{715ABF84-99B5-44E9-8AEF-0A4D71F82C0E}" type="presParOf" srcId="{EFE7787E-6975-463D-AA32-5D3E901EBDD3}" destId="{6F87B46D-6222-4BD8-897D-D65B34894431}" srcOrd="1" destOrd="0" presId="urn:microsoft.com/office/officeart/2017/3/layout/DropPinTimeline"/>
    <dgm:cxn modelId="{1606FEAE-AC0F-47C5-AAC0-732E958593AF}" type="presParOf" srcId="{8A4A44EE-4CDF-4340-B0B1-15B2822C62FA}" destId="{D14DB026-E73E-45EB-8BBE-0FAFD406284E}" srcOrd="2" destOrd="0" presId="urn:microsoft.com/office/officeart/2017/3/layout/DropPinTimeline"/>
    <dgm:cxn modelId="{DEDC0540-1286-4E44-8C9A-DBDD378A37C5}" type="presParOf" srcId="{8A4A44EE-4CDF-4340-B0B1-15B2822C62FA}" destId="{DEDEA1DD-DF81-4F4C-B44B-223026C12A6E}" srcOrd="3" destOrd="0" presId="urn:microsoft.com/office/officeart/2017/3/layout/DropPinTimeline"/>
    <dgm:cxn modelId="{58497C07-787A-44CD-BC1B-ED85F68547D7}" type="presParOf" srcId="{8A4A44EE-4CDF-4340-B0B1-15B2822C62FA}" destId="{C1DAD60D-5BB8-4F89-AFF1-3D6D2C4DC5BD}" srcOrd="4" destOrd="0" presId="urn:microsoft.com/office/officeart/2017/3/layout/DropPinTimeline"/>
    <dgm:cxn modelId="{56C0ACC8-C4EB-45E5-854F-BEC3F26FFBD1}" type="presParOf" srcId="{8A4A44EE-4CDF-4340-B0B1-15B2822C62FA}" destId="{FCDBFE2C-59FF-43F0-B485-ED5ADB958CCF}" srcOrd="5" destOrd="0" presId="urn:microsoft.com/office/officeart/2017/3/layout/DropPinTimeline"/>
    <dgm:cxn modelId="{9D367CAC-414B-47E0-BF28-3C1392412423}" type="presParOf" srcId="{D321762C-4CF8-45DB-AED1-A7DCD53AD0B6}" destId="{DA8B5A4F-265A-4FA9-A355-09CD57ED27B7}" srcOrd="3" destOrd="0" presId="urn:microsoft.com/office/officeart/2017/3/layout/DropPinTimeline"/>
    <dgm:cxn modelId="{21C41F9C-D935-4687-8BD9-A400AC27288C}" type="presParOf" srcId="{D321762C-4CF8-45DB-AED1-A7DCD53AD0B6}" destId="{8FA8BC3E-2E51-4EA6-AEE8-3DA08A0F429C}" srcOrd="4" destOrd="0" presId="urn:microsoft.com/office/officeart/2017/3/layout/DropPinTimeline"/>
    <dgm:cxn modelId="{DB061357-9754-4799-A94A-CC791C2D3807}" type="presParOf" srcId="{8FA8BC3E-2E51-4EA6-AEE8-3DA08A0F429C}" destId="{C3C9148D-9C08-4177-8D0A-E988BE854C8F}" srcOrd="0" destOrd="0" presId="urn:microsoft.com/office/officeart/2017/3/layout/DropPinTimeline"/>
    <dgm:cxn modelId="{E3718099-E6B6-4161-A411-B037FAFFE9E6}" type="presParOf" srcId="{8FA8BC3E-2E51-4EA6-AEE8-3DA08A0F429C}" destId="{A4730D84-691A-4D4C-85AF-99B1C94D537F}" srcOrd="1" destOrd="0" presId="urn:microsoft.com/office/officeart/2017/3/layout/DropPinTimeline"/>
    <dgm:cxn modelId="{92DFCFD6-89BC-4DF3-8699-112035BEA08D}" type="presParOf" srcId="{A4730D84-691A-4D4C-85AF-99B1C94D537F}" destId="{69C92F92-DAD4-46CD-9F27-5C26391AC504}" srcOrd="0" destOrd="0" presId="urn:microsoft.com/office/officeart/2017/3/layout/DropPinTimeline"/>
    <dgm:cxn modelId="{F8C99601-49A8-418C-ABB1-2ABD140790BE}" type="presParOf" srcId="{A4730D84-691A-4D4C-85AF-99B1C94D537F}" destId="{40DA098B-D1BA-4D6D-88D4-77CB91A4D918}" srcOrd="1" destOrd="0" presId="urn:microsoft.com/office/officeart/2017/3/layout/DropPinTimeline"/>
    <dgm:cxn modelId="{D891185E-E882-4AC4-905E-A00E76230C15}" type="presParOf" srcId="{8FA8BC3E-2E51-4EA6-AEE8-3DA08A0F429C}" destId="{99B6E1D1-A221-4C66-8553-C137C6DBF0E8}" srcOrd="2" destOrd="0" presId="urn:microsoft.com/office/officeart/2017/3/layout/DropPinTimeline"/>
    <dgm:cxn modelId="{6D111207-A6C0-4F47-8102-7D7CF74C1C1F}" type="presParOf" srcId="{8FA8BC3E-2E51-4EA6-AEE8-3DA08A0F429C}" destId="{F20C9DD9-FFE9-4D93-B211-DE0E52809A3A}" srcOrd="3" destOrd="0" presId="urn:microsoft.com/office/officeart/2017/3/layout/DropPinTimeline"/>
    <dgm:cxn modelId="{9A197DD6-006D-4201-9B35-3EE610E4DF40}" type="presParOf" srcId="{8FA8BC3E-2E51-4EA6-AEE8-3DA08A0F429C}" destId="{5EF9CE39-B5DA-4B96-9DD8-6EFEBEACA773}" srcOrd="4" destOrd="0" presId="urn:microsoft.com/office/officeart/2017/3/layout/DropPinTimeline"/>
    <dgm:cxn modelId="{1FE37FB5-9208-4949-87A3-DE7E35A62C47}" type="presParOf" srcId="{8FA8BC3E-2E51-4EA6-AEE8-3DA08A0F429C}" destId="{C7EA62AE-6057-4DBC-B86F-1F0873188275}" srcOrd="5" destOrd="0" presId="urn:microsoft.com/office/officeart/2017/3/layout/DropPinTimeline"/>
    <dgm:cxn modelId="{C1FF202A-0C92-484C-864B-7DA10B1C274D}" type="presParOf" srcId="{D321762C-4CF8-45DB-AED1-A7DCD53AD0B6}" destId="{92CF85F2-CA34-4EB8-BB43-028031C18358}" srcOrd="5" destOrd="0" presId="urn:microsoft.com/office/officeart/2017/3/layout/DropPinTimeline"/>
    <dgm:cxn modelId="{0BB8186E-699F-4DFB-A9E0-8DA214B845C5}" type="presParOf" srcId="{D321762C-4CF8-45DB-AED1-A7DCD53AD0B6}" destId="{F9FDB0FF-B17A-45DA-A96D-C0B7F454DA37}" srcOrd="6" destOrd="0" presId="urn:microsoft.com/office/officeart/2017/3/layout/DropPinTimeline"/>
    <dgm:cxn modelId="{2F043E6C-3D61-4155-88B5-5415C5A1F8F2}" type="presParOf" srcId="{F9FDB0FF-B17A-45DA-A96D-C0B7F454DA37}" destId="{2EB93007-AB7D-4A3C-8243-0F45C7155198}" srcOrd="0" destOrd="0" presId="urn:microsoft.com/office/officeart/2017/3/layout/DropPinTimeline"/>
    <dgm:cxn modelId="{6718F4F7-9D06-40B6-8E7E-B67F06419503}" type="presParOf" srcId="{F9FDB0FF-B17A-45DA-A96D-C0B7F454DA37}" destId="{AB48C515-0DE2-49D0-94BB-1806B06C4E66}" srcOrd="1" destOrd="0" presId="urn:microsoft.com/office/officeart/2017/3/layout/DropPinTimeline"/>
    <dgm:cxn modelId="{6885E6E6-74DA-4F9A-82E5-8F8E108EDE6E}" type="presParOf" srcId="{AB48C515-0DE2-49D0-94BB-1806B06C4E66}" destId="{1243C30B-7492-4FF6-8C70-1659CE61F610}" srcOrd="0" destOrd="0" presId="urn:microsoft.com/office/officeart/2017/3/layout/DropPinTimeline"/>
    <dgm:cxn modelId="{8B562D79-8AB0-4173-8C39-A2B3058D03BC}" type="presParOf" srcId="{AB48C515-0DE2-49D0-94BB-1806B06C4E66}" destId="{C5ED675B-E2CA-4D9B-8A81-E9B5BC0ABFE9}" srcOrd="1" destOrd="0" presId="urn:microsoft.com/office/officeart/2017/3/layout/DropPinTimeline"/>
    <dgm:cxn modelId="{757D5C78-10FF-4F9B-8686-F5A93832F396}" type="presParOf" srcId="{F9FDB0FF-B17A-45DA-A96D-C0B7F454DA37}" destId="{5246CB24-A95F-45D7-B9EC-AE9D2609AA66}" srcOrd="2" destOrd="0" presId="urn:microsoft.com/office/officeart/2017/3/layout/DropPinTimeline"/>
    <dgm:cxn modelId="{2A442C56-7299-4EF2-B25F-283BD5FCD35C}" type="presParOf" srcId="{F9FDB0FF-B17A-45DA-A96D-C0B7F454DA37}" destId="{04E79E3C-75E2-4DBA-995F-068A491F7BC2}" srcOrd="3" destOrd="0" presId="urn:microsoft.com/office/officeart/2017/3/layout/DropPinTimeline"/>
    <dgm:cxn modelId="{75256F57-4481-450B-BCC6-618AF2B551B4}" type="presParOf" srcId="{F9FDB0FF-B17A-45DA-A96D-C0B7F454DA37}" destId="{9EC4FE8A-63EA-437C-B1DB-78BB00D77A7E}" srcOrd="4" destOrd="0" presId="urn:microsoft.com/office/officeart/2017/3/layout/DropPinTimeline"/>
    <dgm:cxn modelId="{87E6F127-EDD6-4077-882B-E1838F173521}" type="presParOf" srcId="{F9FDB0FF-B17A-45DA-A96D-C0B7F454DA37}" destId="{898E0EFA-7005-45B9-B345-52DE6796B3D5}" srcOrd="5" destOrd="0" presId="urn:microsoft.com/office/officeart/2017/3/layout/DropPinTimeline"/>
    <dgm:cxn modelId="{FA850EA2-DEC5-4D73-A364-F38AE8126F7F}" type="presParOf" srcId="{D321762C-4CF8-45DB-AED1-A7DCD53AD0B6}" destId="{3D3047A2-5DCE-457C-970D-7D1D6A65C67E}" srcOrd="7" destOrd="0" presId="urn:microsoft.com/office/officeart/2017/3/layout/DropPinTimeline"/>
    <dgm:cxn modelId="{E19AF56E-E58A-4295-8A82-24EB20FEAAD0}" type="presParOf" srcId="{D321762C-4CF8-45DB-AED1-A7DCD53AD0B6}" destId="{D3F9DB57-AD5E-454E-AF24-29BB9105FD71}" srcOrd="8" destOrd="0" presId="urn:microsoft.com/office/officeart/2017/3/layout/DropPinTimeline"/>
    <dgm:cxn modelId="{9FF8C428-BBEF-4DB0-AECC-28C4664D8370}" type="presParOf" srcId="{D3F9DB57-AD5E-454E-AF24-29BB9105FD71}" destId="{363BECDD-40BC-4DF7-B2EA-B5891562C5E9}" srcOrd="0" destOrd="0" presId="urn:microsoft.com/office/officeart/2017/3/layout/DropPinTimeline"/>
    <dgm:cxn modelId="{C9DB8016-AF97-4787-AFA6-B467942606A8}" type="presParOf" srcId="{D3F9DB57-AD5E-454E-AF24-29BB9105FD71}" destId="{C4F6CFA5-A73C-4493-8E77-EC0FC9519EFC}" srcOrd="1" destOrd="0" presId="urn:microsoft.com/office/officeart/2017/3/layout/DropPinTimeline"/>
    <dgm:cxn modelId="{B54C8DD1-EC71-4AFF-A15E-3A3CCF589DCB}" type="presParOf" srcId="{C4F6CFA5-A73C-4493-8E77-EC0FC9519EFC}" destId="{8661F31F-6305-4585-9EAF-0BE7548B2304}" srcOrd="0" destOrd="0" presId="urn:microsoft.com/office/officeart/2017/3/layout/DropPinTimeline"/>
    <dgm:cxn modelId="{7B50D553-6626-4683-BC46-2BDB7458CB29}" type="presParOf" srcId="{C4F6CFA5-A73C-4493-8E77-EC0FC9519EFC}" destId="{FB9F3310-C919-43B5-ABEA-25F436295DB0}" srcOrd="1" destOrd="0" presId="urn:microsoft.com/office/officeart/2017/3/layout/DropPinTimeline"/>
    <dgm:cxn modelId="{271F1CF3-CFB7-48AF-913D-7547EA1B0AA5}" type="presParOf" srcId="{D3F9DB57-AD5E-454E-AF24-29BB9105FD71}" destId="{69B1F60E-F12F-416E-B668-302B42FCC603}" srcOrd="2" destOrd="0" presId="urn:microsoft.com/office/officeart/2017/3/layout/DropPinTimeline"/>
    <dgm:cxn modelId="{6206E0DE-6A55-46B1-819F-CC9A07CDE7B6}" type="presParOf" srcId="{D3F9DB57-AD5E-454E-AF24-29BB9105FD71}" destId="{26D7D7BC-F323-4914-9A07-D745CC3B9778}" srcOrd="3" destOrd="0" presId="urn:microsoft.com/office/officeart/2017/3/layout/DropPinTimeline"/>
    <dgm:cxn modelId="{CA57062C-4414-4C3C-9996-7979DAC90F88}" type="presParOf" srcId="{D3F9DB57-AD5E-454E-AF24-29BB9105FD71}" destId="{E6440EC1-4008-4CEB-A295-0B35BCFEA774}" srcOrd="4" destOrd="0" presId="urn:microsoft.com/office/officeart/2017/3/layout/DropPinTimeline"/>
    <dgm:cxn modelId="{4FC4CB29-E657-44E0-8AD1-319737AF5877}" type="presParOf" srcId="{D3F9DB57-AD5E-454E-AF24-29BB9105FD71}" destId="{3400A585-5A1C-4736-A650-EEBD562A5641}" srcOrd="5" destOrd="0" presId="urn:microsoft.com/office/officeart/2017/3/layout/DropPinTimeline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313005-FB8D-43EA-B631-1E76F8478811}">
      <dsp:nvSpPr>
        <dsp:cNvPr id="0" name=""/>
        <dsp:cNvSpPr/>
      </dsp:nvSpPr>
      <dsp:spPr>
        <a:xfrm>
          <a:off x="0" y="2766645"/>
          <a:ext cx="7877907" cy="0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triangle" w="lg" len="lg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29BE69-0CAB-4236-8E2D-2DE2E4E6DDC8}">
      <dsp:nvSpPr>
        <dsp:cNvPr id="0" name=""/>
        <dsp:cNvSpPr/>
      </dsp:nvSpPr>
      <dsp:spPr>
        <a:xfrm rot="8100000">
          <a:off x="81421" y="646966"/>
          <a:ext cx="388187" cy="388187"/>
        </a:xfrm>
        <a:prstGeom prst="teardrop">
          <a:avLst>
            <a:gd name="adj" fmla="val 11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8C932F-4B4E-4261-AFEE-553440F0E51D}">
      <dsp:nvSpPr>
        <dsp:cNvPr id="0" name=""/>
        <dsp:cNvSpPr/>
      </dsp:nvSpPr>
      <dsp:spPr>
        <a:xfrm>
          <a:off x="124545" y="690090"/>
          <a:ext cx="301938" cy="301938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58E1EA-2BA9-4B62-A877-98D066E4A96A}">
      <dsp:nvSpPr>
        <dsp:cNvPr id="0" name=""/>
        <dsp:cNvSpPr/>
      </dsp:nvSpPr>
      <dsp:spPr>
        <a:xfrm>
          <a:off x="550005" y="1128791"/>
          <a:ext cx="2087862" cy="16378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E3AF77A-C510-499D-883A-077EFEAE46F8}">
      <dsp:nvSpPr>
        <dsp:cNvPr id="0" name=""/>
        <dsp:cNvSpPr/>
      </dsp:nvSpPr>
      <dsp:spPr>
        <a:xfrm>
          <a:off x="550005" y="553329"/>
          <a:ext cx="2087862" cy="5754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>
              <a:latin typeface="Trade Gothic Next Cond"/>
            </a:rPr>
            <a:t> 1) </a:t>
          </a:r>
          <a:r>
            <a:rPr lang="en-US" sz="2000" kern="1200">
              <a:latin typeface="Calibri"/>
              <a:cs typeface="Calibri"/>
            </a:rPr>
            <a:t>Kas </a:t>
          </a:r>
          <a:r>
            <a:rPr lang="en-US" sz="2000" kern="1200" err="1">
              <a:latin typeface="Calibri"/>
              <a:cs typeface="Calibri"/>
            </a:rPr>
            <a:t>yra</a:t>
          </a:r>
          <a:r>
            <a:rPr lang="en-US" sz="2000" kern="1200">
              <a:latin typeface="Calibri"/>
              <a:cs typeface="Calibri"/>
            </a:rPr>
            <a:t> </a:t>
          </a:r>
          <a:r>
            <a:rPr lang="en-US" sz="2000" kern="1200" err="1">
              <a:latin typeface="Calibri"/>
              <a:cs typeface="Calibri"/>
            </a:rPr>
            <a:t>trintis</a:t>
          </a:r>
          <a:r>
            <a:rPr lang="en-US" sz="2000" kern="1200">
              <a:latin typeface="Calibri"/>
              <a:cs typeface="Calibri"/>
            </a:rPr>
            <a:t>?</a:t>
          </a:r>
        </a:p>
      </dsp:txBody>
      <dsp:txXfrm>
        <a:off x="550005" y="553329"/>
        <a:ext cx="2087862" cy="575462"/>
      </dsp:txXfrm>
    </dsp:sp>
    <dsp:sp modelId="{AF001462-B0B0-4B28-A955-AEEFC5D9A733}">
      <dsp:nvSpPr>
        <dsp:cNvPr id="0" name=""/>
        <dsp:cNvSpPr/>
      </dsp:nvSpPr>
      <dsp:spPr>
        <a:xfrm>
          <a:off x="275515" y="1128791"/>
          <a:ext cx="0" cy="1637854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E06B19-F9B9-4535-9DED-CC01D50C3E14}">
      <dsp:nvSpPr>
        <dsp:cNvPr id="0" name=""/>
        <dsp:cNvSpPr/>
      </dsp:nvSpPr>
      <dsp:spPr>
        <a:xfrm>
          <a:off x="239348" y="2714853"/>
          <a:ext cx="98816" cy="10358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65EC92-D0FE-444F-AFF2-B8A280A51C14}">
      <dsp:nvSpPr>
        <dsp:cNvPr id="0" name=""/>
        <dsp:cNvSpPr/>
      </dsp:nvSpPr>
      <dsp:spPr>
        <a:xfrm rot="18900000">
          <a:off x="1391175" y="4498137"/>
          <a:ext cx="388187" cy="388187"/>
        </a:xfrm>
        <a:prstGeom prst="teardrop">
          <a:avLst>
            <a:gd name="adj" fmla="val 11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E27789-52D0-4471-81B1-29D427EBB62A}">
      <dsp:nvSpPr>
        <dsp:cNvPr id="0" name=""/>
        <dsp:cNvSpPr/>
      </dsp:nvSpPr>
      <dsp:spPr>
        <a:xfrm>
          <a:off x="1434299" y="4541261"/>
          <a:ext cx="301938" cy="301938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A3D75FA-7650-41BE-B1E4-1BEBA6CD2DC4}">
      <dsp:nvSpPr>
        <dsp:cNvPr id="0" name=""/>
        <dsp:cNvSpPr/>
      </dsp:nvSpPr>
      <dsp:spPr>
        <a:xfrm>
          <a:off x="1859758" y="2766645"/>
          <a:ext cx="2087862" cy="16378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4426B5-F125-46F2-B07B-150028CE9225}">
      <dsp:nvSpPr>
        <dsp:cNvPr id="0" name=""/>
        <dsp:cNvSpPr/>
      </dsp:nvSpPr>
      <dsp:spPr>
        <a:xfrm>
          <a:off x="1859758" y="4404499"/>
          <a:ext cx="2087862" cy="5754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>
              <a:latin typeface="Calibri"/>
              <a:cs typeface="Calibri"/>
            </a:rPr>
            <a:t> 2) Rimties trintis</a:t>
          </a:r>
        </a:p>
      </dsp:txBody>
      <dsp:txXfrm>
        <a:off x="1859758" y="4404499"/>
        <a:ext cx="2087862" cy="575462"/>
      </dsp:txXfrm>
    </dsp:sp>
    <dsp:sp modelId="{8710EE28-77D3-488F-BC64-3BEBA13DCA8C}">
      <dsp:nvSpPr>
        <dsp:cNvPr id="0" name=""/>
        <dsp:cNvSpPr/>
      </dsp:nvSpPr>
      <dsp:spPr>
        <a:xfrm>
          <a:off x="1585268" y="2766645"/>
          <a:ext cx="0" cy="1637854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05841F-02F0-44E3-9AD6-9CFD092844CD}">
      <dsp:nvSpPr>
        <dsp:cNvPr id="0" name=""/>
        <dsp:cNvSpPr/>
      </dsp:nvSpPr>
      <dsp:spPr>
        <a:xfrm>
          <a:off x="1549101" y="2714853"/>
          <a:ext cx="98816" cy="10358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769CE0-1955-43EA-A2A8-E6359183A092}">
      <dsp:nvSpPr>
        <dsp:cNvPr id="0" name=""/>
        <dsp:cNvSpPr/>
      </dsp:nvSpPr>
      <dsp:spPr>
        <a:xfrm rot="8100000">
          <a:off x="2700928" y="646966"/>
          <a:ext cx="388187" cy="388187"/>
        </a:xfrm>
        <a:prstGeom prst="teardrop">
          <a:avLst>
            <a:gd name="adj" fmla="val 11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F7562A-1274-4CC1-85D6-4F3D3226DBC6}">
      <dsp:nvSpPr>
        <dsp:cNvPr id="0" name=""/>
        <dsp:cNvSpPr/>
      </dsp:nvSpPr>
      <dsp:spPr>
        <a:xfrm>
          <a:off x="2744052" y="690090"/>
          <a:ext cx="301938" cy="301938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C8C5FE-9EE6-4889-8EAB-FABD80529556}">
      <dsp:nvSpPr>
        <dsp:cNvPr id="0" name=""/>
        <dsp:cNvSpPr/>
      </dsp:nvSpPr>
      <dsp:spPr>
        <a:xfrm>
          <a:off x="3169512" y="1128791"/>
          <a:ext cx="2087862" cy="16378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80888F-1B93-4497-B0FF-C083E30B48AA}">
      <dsp:nvSpPr>
        <dsp:cNvPr id="0" name=""/>
        <dsp:cNvSpPr/>
      </dsp:nvSpPr>
      <dsp:spPr>
        <a:xfrm>
          <a:off x="3169512" y="553329"/>
          <a:ext cx="2087862" cy="5754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>
              <a:latin typeface="Calibri"/>
              <a:cs typeface="Calibri"/>
            </a:rPr>
            <a:t> 3) </a:t>
          </a:r>
          <a:r>
            <a:rPr lang="en-US" sz="2000" kern="1200" err="1">
              <a:latin typeface="Calibri"/>
              <a:cs typeface="Calibri"/>
            </a:rPr>
            <a:t>Slydimo</a:t>
          </a:r>
          <a:r>
            <a:rPr lang="en-US" sz="2000" kern="1200">
              <a:latin typeface="Calibri"/>
              <a:cs typeface="Calibri"/>
            </a:rPr>
            <a:t> </a:t>
          </a:r>
          <a:r>
            <a:rPr lang="en-US" sz="2000" kern="1200" err="1">
              <a:latin typeface="Calibri"/>
              <a:cs typeface="Calibri"/>
            </a:rPr>
            <a:t>trintis</a:t>
          </a:r>
          <a:endParaRPr lang="en-US" sz="2000" kern="1200">
            <a:latin typeface="Calibri"/>
            <a:cs typeface="Calibri"/>
          </a:endParaRPr>
        </a:p>
      </dsp:txBody>
      <dsp:txXfrm>
        <a:off x="3169512" y="553329"/>
        <a:ext cx="2087862" cy="575462"/>
      </dsp:txXfrm>
    </dsp:sp>
    <dsp:sp modelId="{D07A93CF-55F1-4EE0-8860-ED9EFEF8CC38}">
      <dsp:nvSpPr>
        <dsp:cNvPr id="0" name=""/>
        <dsp:cNvSpPr/>
      </dsp:nvSpPr>
      <dsp:spPr>
        <a:xfrm>
          <a:off x="2895022" y="1128791"/>
          <a:ext cx="0" cy="1637854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18311D-BDD4-4EEE-8E20-C1A332056DCC}">
      <dsp:nvSpPr>
        <dsp:cNvPr id="0" name=""/>
        <dsp:cNvSpPr/>
      </dsp:nvSpPr>
      <dsp:spPr>
        <a:xfrm>
          <a:off x="2858855" y="2714853"/>
          <a:ext cx="98816" cy="10358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B40E2A-B79B-42E3-8CC1-4C43716F2DE3}">
      <dsp:nvSpPr>
        <dsp:cNvPr id="0" name=""/>
        <dsp:cNvSpPr/>
      </dsp:nvSpPr>
      <dsp:spPr>
        <a:xfrm rot="18900000">
          <a:off x="4010682" y="4498137"/>
          <a:ext cx="388187" cy="388187"/>
        </a:xfrm>
        <a:prstGeom prst="teardrop">
          <a:avLst>
            <a:gd name="adj" fmla="val 11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DA3CEE-6C8D-40C4-84A0-511ACC84C852}">
      <dsp:nvSpPr>
        <dsp:cNvPr id="0" name=""/>
        <dsp:cNvSpPr/>
      </dsp:nvSpPr>
      <dsp:spPr>
        <a:xfrm>
          <a:off x="4053806" y="4541261"/>
          <a:ext cx="301938" cy="301938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FB946E-20FE-423E-BDBC-727F234CCE81}">
      <dsp:nvSpPr>
        <dsp:cNvPr id="0" name=""/>
        <dsp:cNvSpPr/>
      </dsp:nvSpPr>
      <dsp:spPr>
        <a:xfrm>
          <a:off x="4479265" y="2766645"/>
          <a:ext cx="2087862" cy="16378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616A9A1-FF8A-418E-82FE-C3C74E9207EA}">
      <dsp:nvSpPr>
        <dsp:cNvPr id="0" name=""/>
        <dsp:cNvSpPr/>
      </dsp:nvSpPr>
      <dsp:spPr>
        <a:xfrm>
          <a:off x="4479265" y="4404499"/>
          <a:ext cx="2087862" cy="5754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>
              <a:latin typeface="Calibri"/>
              <a:cs typeface="Calibri"/>
            </a:rPr>
            <a:t> 4) </a:t>
          </a:r>
          <a:r>
            <a:rPr lang="en-US" sz="2000" kern="1200" err="1">
              <a:latin typeface="Calibri"/>
              <a:cs typeface="Calibri"/>
            </a:rPr>
            <a:t>Riedėjimo</a:t>
          </a:r>
          <a:r>
            <a:rPr lang="en-US" sz="2000" kern="1200">
              <a:latin typeface="Calibri"/>
              <a:cs typeface="Calibri"/>
            </a:rPr>
            <a:t> </a:t>
          </a:r>
          <a:r>
            <a:rPr lang="en-US" sz="2000" kern="1200" err="1">
              <a:latin typeface="Calibri"/>
              <a:cs typeface="Calibri"/>
            </a:rPr>
            <a:t>trintis</a:t>
          </a:r>
          <a:endParaRPr lang="en-US" sz="2000" kern="1200">
            <a:latin typeface="Calibri"/>
            <a:cs typeface="Calibri"/>
          </a:endParaRPr>
        </a:p>
      </dsp:txBody>
      <dsp:txXfrm>
        <a:off x="4479265" y="4404499"/>
        <a:ext cx="2087862" cy="575462"/>
      </dsp:txXfrm>
    </dsp:sp>
    <dsp:sp modelId="{93335F22-2F85-4242-83B0-4CA299606A6E}">
      <dsp:nvSpPr>
        <dsp:cNvPr id="0" name=""/>
        <dsp:cNvSpPr/>
      </dsp:nvSpPr>
      <dsp:spPr>
        <a:xfrm>
          <a:off x="4204775" y="2766645"/>
          <a:ext cx="0" cy="1637854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E40BE8-BF4C-422F-A646-237917597120}">
      <dsp:nvSpPr>
        <dsp:cNvPr id="0" name=""/>
        <dsp:cNvSpPr/>
      </dsp:nvSpPr>
      <dsp:spPr>
        <a:xfrm>
          <a:off x="4168608" y="2714853"/>
          <a:ext cx="98816" cy="10358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667910-3CB9-46D1-B29C-A7750AD2587C}">
      <dsp:nvSpPr>
        <dsp:cNvPr id="0" name=""/>
        <dsp:cNvSpPr/>
      </dsp:nvSpPr>
      <dsp:spPr>
        <a:xfrm rot="8100000">
          <a:off x="5320435" y="646966"/>
          <a:ext cx="388187" cy="388187"/>
        </a:xfrm>
        <a:prstGeom prst="teardrop">
          <a:avLst>
            <a:gd name="adj" fmla="val 11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CB9537-3E08-4724-B9C3-F6217202B3BC}">
      <dsp:nvSpPr>
        <dsp:cNvPr id="0" name=""/>
        <dsp:cNvSpPr/>
      </dsp:nvSpPr>
      <dsp:spPr>
        <a:xfrm>
          <a:off x="5363559" y="690090"/>
          <a:ext cx="301938" cy="301938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0E195C-3B32-417C-8DE9-BACD8A5AF551}">
      <dsp:nvSpPr>
        <dsp:cNvPr id="0" name=""/>
        <dsp:cNvSpPr/>
      </dsp:nvSpPr>
      <dsp:spPr>
        <a:xfrm>
          <a:off x="5789019" y="1128791"/>
          <a:ext cx="2087862" cy="16378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B2E28B-F4A2-4A2E-9A6D-67D79ADE9A73}">
      <dsp:nvSpPr>
        <dsp:cNvPr id="0" name=""/>
        <dsp:cNvSpPr/>
      </dsp:nvSpPr>
      <dsp:spPr>
        <a:xfrm>
          <a:off x="5789019" y="553329"/>
          <a:ext cx="2087862" cy="5754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>
              <a:latin typeface="Calibri"/>
              <a:cs typeface="Calibri"/>
            </a:rPr>
            <a:t> 5) </a:t>
          </a:r>
          <a:r>
            <a:rPr lang="en-US" sz="2000" kern="1200" err="1">
              <a:latin typeface="Calibri"/>
              <a:cs typeface="Calibri"/>
            </a:rPr>
            <a:t>Trinties</a:t>
          </a:r>
          <a:r>
            <a:rPr lang="en-US" sz="2000" kern="1200">
              <a:latin typeface="Calibri"/>
              <a:cs typeface="Calibri"/>
            </a:rPr>
            <a:t> </a:t>
          </a:r>
          <a:r>
            <a:rPr lang="en-US" sz="2000" kern="1200" err="1">
              <a:latin typeface="Calibri"/>
              <a:cs typeface="Calibri"/>
            </a:rPr>
            <a:t>nauda</a:t>
          </a:r>
        </a:p>
      </dsp:txBody>
      <dsp:txXfrm>
        <a:off x="5789019" y="553329"/>
        <a:ext cx="2087862" cy="575462"/>
      </dsp:txXfrm>
    </dsp:sp>
    <dsp:sp modelId="{F32D7669-9310-494C-960D-B24DA8B96EF3}">
      <dsp:nvSpPr>
        <dsp:cNvPr id="0" name=""/>
        <dsp:cNvSpPr/>
      </dsp:nvSpPr>
      <dsp:spPr>
        <a:xfrm>
          <a:off x="5514529" y="1128791"/>
          <a:ext cx="0" cy="1637854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84101A-0C22-4358-AC0B-3EA038B789FB}">
      <dsp:nvSpPr>
        <dsp:cNvPr id="0" name=""/>
        <dsp:cNvSpPr/>
      </dsp:nvSpPr>
      <dsp:spPr>
        <a:xfrm>
          <a:off x="5478362" y="2714853"/>
          <a:ext cx="98816" cy="10358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DECF88-92BC-45C9-B98F-52F5F3E9C8ED}">
      <dsp:nvSpPr>
        <dsp:cNvPr id="0" name=""/>
        <dsp:cNvSpPr/>
      </dsp:nvSpPr>
      <dsp:spPr>
        <a:xfrm>
          <a:off x="0" y="2461846"/>
          <a:ext cx="7924800" cy="0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triangle" w="lg" len="lg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DB6B44-486A-4924-BD1D-ED358DBE8CD6}">
      <dsp:nvSpPr>
        <dsp:cNvPr id="0" name=""/>
        <dsp:cNvSpPr/>
      </dsp:nvSpPr>
      <dsp:spPr>
        <a:xfrm rot="8100000">
          <a:off x="75067" y="571460"/>
          <a:ext cx="353880" cy="353880"/>
        </a:xfrm>
        <a:prstGeom prst="teardrop">
          <a:avLst>
            <a:gd name="adj" fmla="val 11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B95899-04CA-4CFF-A70A-DF885E798900}">
      <dsp:nvSpPr>
        <dsp:cNvPr id="0" name=""/>
        <dsp:cNvSpPr/>
      </dsp:nvSpPr>
      <dsp:spPr>
        <a:xfrm>
          <a:off x="114380" y="610773"/>
          <a:ext cx="275254" cy="275254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58DF33-BCD8-474D-B180-B3BF5FB1AD02}">
      <dsp:nvSpPr>
        <dsp:cNvPr id="0" name=""/>
        <dsp:cNvSpPr/>
      </dsp:nvSpPr>
      <dsp:spPr>
        <a:xfrm>
          <a:off x="502239" y="1004433"/>
          <a:ext cx="2150229" cy="14574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1479DB-58A6-435B-9D6F-EC2C1A34CE4E}">
      <dsp:nvSpPr>
        <dsp:cNvPr id="0" name=""/>
        <dsp:cNvSpPr/>
      </dsp:nvSpPr>
      <dsp:spPr>
        <a:xfrm>
          <a:off x="502239" y="492369"/>
          <a:ext cx="2150229" cy="5120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14300" bIns="0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800" kern="1200">
              <a:latin typeface="Calibri"/>
              <a:cs typeface="Calibri"/>
            </a:rPr>
            <a:t> 6) Trinties žala</a:t>
          </a:r>
        </a:p>
      </dsp:txBody>
      <dsp:txXfrm>
        <a:off x="502239" y="492369"/>
        <a:ext cx="2150229" cy="512063"/>
      </dsp:txXfrm>
    </dsp:sp>
    <dsp:sp modelId="{3215DE40-F506-491C-8E61-91012CBD9730}">
      <dsp:nvSpPr>
        <dsp:cNvPr id="0" name=""/>
        <dsp:cNvSpPr/>
      </dsp:nvSpPr>
      <dsp:spPr>
        <a:xfrm>
          <a:off x="252007" y="1004433"/>
          <a:ext cx="0" cy="1457412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1192FF-14C4-4A55-87AB-1D1DBEB6477A}">
      <dsp:nvSpPr>
        <dsp:cNvPr id="0" name=""/>
        <dsp:cNvSpPr/>
      </dsp:nvSpPr>
      <dsp:spPr>
        <a:xfrm>
          <a:off x="212766" y="2415760"/>
          <a:ext cx="90083" cy="9217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93352E-B9EC-46E7-AB37-AE3899F3A6DB}">
      <dsp:nvSpPr>
        <dsp:cNvPr id="0" name=""/>
        <dsp:cNvSpPr/>
      </dsp:nvSpPr>
      <dsp:spPr>
        <a:xfrm rot="18900000">
          <a:off x="1392706" y="3998350"/>
          <a:ext cx="353880" cy="353880"/>
        </a:xfrm>
        <a:prstGeom prst="teardrop">
          <a:avLst>
            <a:gd name="adj" fmla="val 11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87B46D-6222-4BD8-897D-D65B34894431}">
      <dsp:nvSpPr>
        <dsp:cNvPr id="0" name=""/>
        <dsp:cNvSpPr/>
      </dsp:nvSpPr>
      <dsp:spPr>
        <a:xfrm>
          <a:off x="1432019" y="4037663"/>
          <a:ext cx="275254" cy="275254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4DB026-E73E-45EB-8BBE-0FAFD406284E}">
      <dsp:nvSpPr>
        <dsp:cNvPr id="0" name=""/>
        <dsp:cNvSpPr/>
      </dsp:nvSpPr>
      <dsp:spPr>
        <a:xfrm>
          <a:off x="1819877" y="2461846"/>
          <a:ext cx="2150229" cy="14574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DEA1DD-DF81-4F4C-B44B-223026C12A6E}">
      <dsp:nvSpPr>
        <dsp:cNvPr id="0" name=""/>
        <dsp:cNvSpPr/>
      </dsp:nvSpPr>
      <dsp:spPr>
        <a:xfrm>
          <a:off x="1819877" y="3919258"/>
          <a:ext cx="2150229" cy="5120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1430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800" kern="1200">
              <a:latin typeface="Calibri"/>
              <a:cs typeface="Calibri"/>
            </a:rPr>
            <a:t> 7) </a:t>
          </a:r>
          <a:r>
            <a:rPr lang="en-US" sz="1800" kern="1200" err="1">
              <a:latin typeface="Calibri"/>
              <a:cs typeface="Calibri"/>
            </a:rPr>
            <a:t>Bandymo</a:t>
          </a:r>
          <a:r>
            <a:rPr lang="en-US" sz="1800" kern="1200">
              <a:latin typeface="Calibri"/>
              <a:cs typeface="Calibri"/>
            </a:rPr>
            <a:t> </a:t>
          </a:r>
          <a:r>
            <a:rPr lang="en-US" sz="1800" kern="1200" err="1">
              <a:latin typeface="Calibri"/>
              <a:cs typeface="Calibri"/>
            </a:rPr>
            <a:t>aprašymas</a:t>
          </a:r>
          <a:endParaRPr lang="en-US" sz="1800" kern="1200">
            <a:latin typeface="Calibri"/>
            <a:cs typeface="Calibri"/>
          </a:endParaRPr>
        </a:p>
      </dsp:txBody>
      <dsp:txXfrm>
        <a:off x="1819877" y="3919258"/>
        <a:ext cx="2150229" cy="512063"/>
      </dsp:txXfrm>
    </dsp:sp>
    <dsp:sp modelId="{C1DAD60D-5BB8-4F89-AFF1-3D6D2C4DC5BD}">
      <dsp:nvSpPr>
        <dsp:cNvPr id="0" name=""/>
        <dsp:cNvSpPr/>
      </dsp:nvSpPr>
      <dsp:spPr>
        <a:xfrm>
          <a:off x="1569646" y="2461846"/>
          <a:ext cx="0" cy="1457412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DF7801-B683-40CB-84A4-08C4E5D591B5}">
      <dsp:nvSpPr>
        <dsp:cNvPr id="0" name=""/>
        <dsp:cNvSpPr/>
      </dsp:nvSpPr>
      <dsp:spPr>
        <a:xfrm>
          <a:off x="1530405" y="2415760"/>
          <a:ext cx="90083" cy="9217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C92F92-DAD4-46CD-9F27-5C26391AC504}">
      <dsp:nvSpPr>
        <dsp:cNvPr id="0" name=""/>
        <dsp:cNvSpPr/>
      </dsp:nvSpPr>
      <dsp:spPr>
        <a:xfrm rot="8100000">
          <a:off x="2710344" y="571460"/>
          <a:ext cx="353880" cy="353880"/>
        </a:xfrm>
        <a:prstGeom prst="teardrop">
          <a:avLst>
            <a:gd name="adj" fmla="val 11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DA098B-D1BA-4D6D-88D4-77CB91A4D918}">
      <dsp:nvSpPr>
        <dsp:cNvPr id="0" name=""/>
        <dsp:cNvSpPr/>
      </dsp:nvSpPr>
      <dsp:spPr>
        <a:xfrm>
          <a:off x="2749657" y="610773"/>
          <a:ext cx="275254" cy="275254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B6E1D1-A221-4C66-8553-C137C6DBF0E8}">
      <dsp:nvSpPr>
        <dsp:cNvPr id="0" name=""/>
        <dsp:cNvSpPr/>
      </dsp:nvSpPr>
      <dsp:spPr>
        <a:xfrm>
          <a:off x="3137516" y="1004433"/>
          <a:ext cx="2150229" cy="14574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0C9DD9-FFE9-4D93-B211-DE0E52809A3A}">
      <dsp:nvSpPr>
        <dsp:cNvPr id="0" name=""/>
        <dsp:cNvSpPr/>
      </dsp:nvSpPr>
      <dsp:spPr>
        <a:xfrm>
          <a:off x="3137516" y="492369"/>
          <a:ext cx="2150229" cy="5120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1430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800" kern="1200">
              <a:latin typeface="Calibri"/>
              <a:cs typeface="Calibri"/>
            </a:rPr>
            <a:t> 8) </a:t>
          </a:r>
          <a:r>
            <a:rPr lang="en-US" sz="1800" kern="1200" err="1">
              <a:latin typeface="Calibri"/>
              <a:cs typeface="Calibri"/>
            </a:rPr>
            <a:t>Bandymo</a:t>
          </a:r>
          <a:r>
            <a:rPr lang="en-US" sz="1800" kern="1200">
              <a:latin typeface="Calibri"/>
              <a:cs typeface="Calibri"/>
            </a:rPr>
            <a:t> </a:t>
          </a:r>
          <a:r>
            <a:rPr lang="en-US" sz="1800" kern="1200" err="1">
              <a:latin typeface="Calibri"/>
              <a:cs typeface="Calibri"/>
            </a:rPr>
            <a:t>nuotraukos</a:t>
          </a:r>
          <a:endParaRPr lang="en-US" sz="1800" kern="1200">
            <a:latin typeface="Calibri"/>
            <a:cs typeface="Calibri"/>
          </a:endParaRPr>
        </a:p>
      </dsp:txBody>
      <dsp:txXfrm>
        <a:off x="3137516" y="492369"/>
        <a:ext cx="2150229" cy="512063"/>
      </dsp:txXfrm>
    </dsp:sp>
    <dsp:sp modelId="{5EF9CE39-B5DA-4B96-9DD8-6EFEBEACA773}">
      <dsp:nvSpPr>
        <dsp:cNvPr id="0" name=""/>
        <dsp:cNvSpPr/>
      </dsp:nvSpPr>
      <dsp:spPr>
        <a:xfrm>
          <a:off x="2887285" y="1004433"/>
          <a:ext cx="0" cy="1457412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3C9148D-9C08-4177-8D0A-E988BE854C8F}">
      <dsp:nvSpPr>
        <dsp:cNvPr id="0" name=""/>
        <dsp:cNvSpPr/>
      </dsp:nvSpPr>
      <dsp:spPr>
        <a:xfrm>
          <a:off x="2848044" y="2415760"/>
          <a:ext cx="90083" cy="9217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43C30B-7492-4FF6-8C70-1659CE61F610}">
      <dsp:nvSpPr>
        <dsp:cNvPr id="0" name=""/>
        <dsp:cNvSpPr/>
      </dsp:nvSpPr>
      <dsp:spPr>
        <a:xfrm rot="18900000">
          <a:off x="4027983" y="3998350"/>
          <a:ext cx="353880" cy="353880"/>
        </a:xfrm>
        <a:prstGeom prst="teardrop">
          <a:avLst>
            <a:gd name="adj" fmla="val 11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ED675B-E2CA-4D9B-8A81-E9B5BC0ABFE9}">
      <dsp:nvSpPr>
        <dsp:cNvPr id="0" name=""/>
        <dsp:cNvSpPr/>
      </dsp:nvSpPr>
      <dsp:spPr>
        <a:xfrm>
          <a:off x="4067296" y="4037663"/>
          <a:ext cx="275254" cy="275254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46CB24-A95F-45D7-B9EC-AE9D2609AA66}">
      <dsp:nvSpPr>
        <dsp:cNvPr id="0" name=""/>
        <dsp:cNvSpPr/>
      </dsp:nvSpPr>
      <dsp:spPr>
        <a:xfrm>
          <a:off x="4455155" y="2461846"/>
          <a:ext cx="2150229" cy="14574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E79E3C-75E2-4DBA-995F-068A491F7BC2}">
      <dsp:nvSpPr>
        <dsp:cNvPr id="0" name=""/>
        <dsp:cNvSpPr/>
      </dsp:nvSpPr>
      <dsp:spPr>
        <a:xfrm>
          <a:off x="4455155" y="3919258"/>
          <a:ext cx="2150229" cy="5120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1430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800" kern="1200">
              <a:latin typeface="Calibri"/>
              <a:cs typeface="Calibri"/>
            </a:rPr>
            <a:t>9) </a:t>
          </a:r>
          <a:r>
            <a:rPr lang="en-US" sz="1800" kern="1200" err="1">
              <a:latin typeface="Calibri"/>
              <a:cs typeface="Calibri"/>
            </a:rPr>
            <a:t>Testas</a:t>
          </a:r>
          <a:endParaRPr lang="en-US" sz="1800" kern="1200">
            <a:latin typeface="Calibri"/>
            <a:cs typeface="Calibri"/>
          </a:endParaRPr>
        </a:p>
      </dsp:txBody>
      <dsp:txXfrm>
        <a:off x="4455155" y="3919258"/>
        <a:ext cx="2150229" cy="512063"/>
      </dsp:txXfrm>
    </dsp:sp>
    <dsp:sp modelId="{9EC4FE8A-63EA-437C-B1DB-78BB00D77A7E}">
      <dsp:nvSpPr>
        <dsp:cNvPr id="0" name=""/>
        <dsp:cNvSpPr/>
      </dsp:nvSpPr>
      <dsp:spPr>
        <a:xfrm>
          <a:off x="4204923" y="2461846"/>
          <a:ext cx="0" cy="1457412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EB93007-AB7D-4A3C-8243-0F45C7155198}">
      <dsp:nvSpPr>
        <dsp:cNvPr id="0" name=""/>
        <dsp:cNvSpPr/>
      </dsp:nvSpPr>
      <dsp:spPr>
        <a:xfrm>
          <a:off x="4165682" y="2415760"/>
          <a:ext cx="90083" cy="9217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61F31F-6305-4585-9EAF-0BE7548B2304}">
      <dsp:nvSpPr>
        <dsp:cNvPr id="0" name=""/>
        <dsp:cNvSpPr/>
      </dsp:nvSpPr>
      <dsp:spPr>
        <a:xfrm rot="8100000">
          <a:off x="5345622" y="571460"/>
          <a:ext cx="353880" cy="353880"/>
        </a:xfrm>
        <a:prstGeom prst="teardrop">
          <a:avLst>
            <a:gd name="adj" fmla="val 11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9F3310-C919-43B5-ABEA-25F436295DB0}">
      <dsp:nvSpPr>
        <dsp:cNvPr id="0" name=""/>
        <dsp:cNvSpPr/>
      </dsp:nvSpPr>
      <dsp:spPr>
        <a:xfrm>
          <a:off x="5384935" y="610773"/>
          <a:ext cx="275254" cy="275254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B1F60E-F12F-416E-B668-302B42FCC603}">
      <dsp:nvSpPr>
        <dsp:cNvPr id="0" name=""/>
        <dsp:cNvSpPr/>
      </dsp:nvSpPr>
      <dsp:spPr>
        <a:xfrm>
          <a:off x="5772793" y="1004433"/>
          <a:ext cx="2150229" cy="14574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D7D7BC-F323-4914-9A07-D745CC3B9778}">
      <dsp:nvSpPr>
        <dsp:cNvPr id="0" name=""/>
        <dsp:cNvSpPr/>
      </dsp:nvSpPr>
      <dsp:spPr>
        <a:xfrm>
          <a:off x="5772793" y="492369"/>
          <a:ext cx="2150229" cy="5120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1430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800" kern="1200">
              <a:latin typeface="Calibri"/>
              <a:cs typeface="Calibri"/>
            </a:rPr>
            <a:t>10) Testo </a:t>
          </a:r>
          <a:r>
            <a:rPr lang="en-US" sz="1800" kern="1200" err="1">
              <a:latin typeface="Calibri"/>
              <a:cs typeface="Calibri"/>
            </a:rPr>
            <a:t>atsakymai</a:t>
          </a:r>
          <a:endParaRPr lang="en-US" sz="1800" kern="1200">
            <a:latin typeface="Calibri"/>
            <a:cs typeface="Calibri"/>
          </a:endParaRPr>
        </a:p>
      </dsp:txBody>
      <dsp:txXfrm>
        <a:off x="5772793" y="492369"/>
        <a:ext cx="2150229" cy="512063"/>
      </dsp:txXfrm>
    </dsp:sp>
    <dsp:sp modelId="{E6440EC1-4008-4CEB-A295-0B35BCFEA774}">
      <dsp:nvSpPr>
        <dsp:cNvPr id="0" name=""/>
        <dsp:cNvSpPr/>
      </dsp:nvSpPr>
      <dsp:spPr>
        <a:xfrm>
          <a:off x="5522562" y="1004433"/>
          <a:ext cx="0" cy="1457412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3BECDD-40BC-4DF7-B2EA-B5891562C5E9}">
      <dsp:nvSpPr>
        <dsp:cNvPr id="0" name=""/>
        <dsp:cNvSpPr/>
      </dsp:nvSpPr>
      <dsp:spPr>
        <a:xfrm>
          <a:off x="5483321" y="2415760"/>
          <a:ext cx="90083" cy="9217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7/3/layout/DropPinTimeline">
  <dgm:title val="Drop Pin Timeline"/>
  <dgm:desc val="Use to show a list of events in chronological order. An invisible box next to the pin contains the date and the description is immediately below. It can display a medium amount of text and medium length date format."/>
  <dgm:catLst>
    <dgm:cat type="timeline" pri="500"/>
    <dgm:cat type="process" pri="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">
    <dgm:varLst>
      <dgm:chMax/>
      <dgm:chPref/>
      <dgm:animLvl val="lvl"/>
    </dgm:varLst>
    <dgm:alg type="composite"/>
    <dgm:shape xmlns:r="http://schemas.openxmlformats.org/officeDocument/2006/relationships" r:blip="">
      <dgm:adjLst/>
    </dgm:shape>
    <dgm:constrLst>
      <dgm:constr type="w" for="ch" forName="divider" refType="w"/>
      <dgm:constr type="h" for="ch" forName="divider"/>
      <dgm:constr type="ctrY" for="ch" forName="divider" refType="h" fact="0.5"/>
      <dgm:constr type="l" for="ch" forName="divider"/>
      <dgm:constr type="w" for="ch" forName="nodes" refType="w"/>
      <dgm:constr type="h" for="ch" forName="nodes" refType="h" fact="0.8"/>
      <dgm:constr type="ctrY" for="ch" forName="nodes" refType="h" fact="0.5"/>
    </dgm:constrLst>
    <dgm:layoutNode name="divider" styleLbl="fgAcc1">
      <dgm:alg type="sp"/>
      <dgm:choose name="ArrowShape">
        <dgm:if name="ArrowShapeLTR" func="var" arg="dir" op="equ" val="norm">
          <dgm:shape xmlns:r="http://schemas.openxmlformats.org/officeDocument/2006/relationships" type="line" r:blip="" zOrderOff="-1">
            <dgm:adjLst/>
            <dgm:extLst>
              <a:ext uri="{B698B0E9-8C71-41B9-8309-B3DCBF30829C}">
                <dgm1612:spPr xmlns:dgm1612="http://schemas.microsoft.com/office/drawing/2016/12/diagram">
                  <a:ln w="19050">
                    <a:solidFill>
                      <a:srgbClr val="000000"/>
                    </a:solidFill>
                    <a:tailEnd type="triangle" w="lg" len="lg"/>
                  </a:ln>
                </dgm1612:spPr>
              </a:ext>
            </dgm:extLst>
          </dgm:shape>
        </dgm:if>
        <dgm:else name="ArrowShapeRTL">
          <dgm:shape xmlns:r="http://schemas.openxmlformats.org/officeDocument/2006/relationships" type="line" r:blip="" zOrderOff="-1">
            <dgm:adjLst/>
            <dgm:extLst>
              <a:ext uri="{B698B0E9-8C71-41B9-8309-B3DCBF30829C}">
                <dgm1612:spPr xmlns:dgm1612="http://schemas.microsoft.com/office/drawing/2016/12/diagram">
                  <a:ln>
                    <a:solidFill>
                      <a:srgbClr val="000000"/>
                    </a:solidFill>
                    <a:headEnd type="triangle" w="lg" len="lg"/>
                  </a:ln>
                </dgm1612:spPr>
              </a:ext>
            </dgm:extLst>
          </dgm:shape>
        </dgm:else>
      </dgm:choose>
      <dgm:presOf/>
      <dgm:constrLst/>
      <dgm:ruleLst/>
    </dgm:layoutNode>
    <dgm:layoutNode name="nodes">
      <dgm:varLst>
        <dgm:chMax/>
        <dgm:chPref/>
        <dgm:animLvl val="lvl"/>
      </dgm:varLst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constrLst>
        <dgm:constr type="primFontSz" for="des" forName="L1TextContainer" val="20"/>
        <dgm:constr type="primFontSz" for="des" forName="L2TextContainer" refType="primFontSz" refFor="des" refForName="L1TextContainer" op="equ" fact="0.75"/>
        <dgm:constr type="w" for="ch" forName="composite" refType="w"/>
        <dgm:constr type="h" for="ch" forName="composite" refType="h"/>
        <dgm:constr type="w" for="ch" forName="spaceBetweenRectangles" refType="w" refFor="ch" refForName="composite" fact="-0.5"/>
        <dgm:constr type="w" for="ch" ptType="sibTrans" op="equ"/>
        <dgm:constr type="primFontSz" for="des" forName="L1TextContainer" op="equ"/>
        <dgm:constr type="primFontSz" for="des" forName="L2TextContainer" op="equ"/>
        <dgm:constr type="primFontSz" for="des" forName="L1TextContainer1" val="20"/>
        <dgm:constr type="primFontSz" for="des" forName="L2TextContainer1" refType="primFontSz" refFor="des" refForName="L1TextContainer1" op="equ" fact="0.75"/>
        <dgm:constr type="w" for="ch" forName="composite1" refType="w"/>
        <dgm:constr type="h" for="ch" forName="composite1" refType="h"/>
        <dgm:constr type="w" for="ch" forName="spaceBetweenRectangles1" refType="w" refFor="ch" refForName="composite1" fact="0.28"/>
        <dgm:constr type="primFontSz" for="des" forName="L1TextContainer1" op="equ"/>
        <dgm:constr type="primFontSz" for="des" forName="L2TextContainer1" op="equ"/>
      </dgm:constrLst>
      <dgm:choose name="LayoutBasedOnCountOfNodes">
        <dgm:if name="LessThanOrEqualToTwoNodes" axis="ch" ptType="node" func="cnt" op="lte" val="2">
          <dgm:forEach name="nodesForEach1" axis="ch" ptType="node">
            <dgm:layoutNode name="composite1">
              <dgm:alg type="composite"/>
              <dgm:shape xmlns:r="http://schemas.openxmlformats.org/officeDocument/2006/relationships" r:blip="">
                <dgm:adjLst/>
              </dgm:shape>
              <dgm:choose name="CaseForLayoutDirection1">
                <dgm:if name="CaseForLayoutDirectionLTR1" func="var" arg="dir" op="equ" val="norm">
                  <dgm:choose name="CaseForPlacingNodesAboveAndBelowDividerLTR1">
                    <dgm:if name="CaseForPlacingNodeAboveDividerLTR1" axis="self" ptType="node" func="posOdd" op="equ" val="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b" refFor="ch" refForName="DropPinPlaceHolder1"/>
                        <dgm:constr type="b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LTR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b" for="ch" forName="DropPinPlaceHolder1" refType="h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t" refFor="ch" refForName="DropPinPlaceHolder1"/>
                        <dgm:constr type="t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t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if>
                <dgm:else name="CaseForLayoutDirectionRTL1">
                  <dgm:choose name="CaseForPlacingNodesAboveAndBelowDividerRTL1">
                    <dgm:if name="CaseForPlacingNodeAboveDividerRTL1" axis="self" ptType="node" func="posOdd" op="equ" val="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b" refFor="ch" refForName="DropPinPlaceHolder1"/>
                        <dgm:constr type="b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RTL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b" for="ch" forName="DropPinPlaceHolder1" refType="h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t" refFor="ch" refForName="DropPinPlaceHolder1"/>
                        <dgm:constr type="t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t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else>
              </dgm:choose>
              <dgm:layoutNode name="ConnectorPoint1" styleLbl="lnNode1" moveWith="ConnectLine1">
                <dgm:alg type="sp"/>
                <dgm:shape xmlns:r="http://schemas.openxmlformats.org/officeDocument/2006/relationships" type="ellipse" r:blip="" zOrderOff="10">
                  <dgm:adjLst/>
                </dgm:shape>
                <dgm:presOf/>
                <dgm:constrLst>
                  <dgm:constr type="w" refType="h" op="equ"/>
                </dgm:constrLst>
              </dgm:layoutNode>
              <dgm:layoutNode name="DropPinPlaceHolder1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1" refType="w"/>
                  <dgm:constr type="h" for="ch" forName="DropPin1" refType="h"/>
                  <dgm:constr type="ctrX" for="ch" forName="DropPin1" refType="w" fact="0.5"/>
                  <dgm:constr type="ctrY" for="ch" forName="DropPin1" refType="h" fact="0.5"/>
                  <dgm:constr type="w" for="ch" forName="Ellipse1" refType="w" refFor="ch" refForName="DropPin1" fact="0.55"/>
                  <dgm:constr type="h" for="ch" forName="Ellipse1" refType="w" refFor="ch" refForName="DropPin1" fact="0.55"/>
                  <dgm:constr type="ctrX" for="ch" forName="Ellipse1" refType="ctrX" refFor="ch" refForName="DropPin1"/>
                  <dgm:constr type="ctrY" for="ch" forName="Ellipse1" refType="ctrY" refFor="ch" refForName="DropPin1"/>
                </dgm:constrLst>
                <dgm:layoutNode name="DropPin1" styleLbl="alignNode1">
                  <dgm:alg type="sp"/>
                  <dgm:choose name="CaseForPlacingTearDropAboveAndBelowDivider1">
                    <dgm:if name="CaseForPlacingTearDropAboveDivider1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1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1" styleLbl="fgAcc1" moveWith="DropPin1">
                  <dgm:alg type="sp"/>
                  <dgm:shape xmlns:r="http://schemas.openxmlformats.org/officeDocument/2006/relationships" type="ellipse" r:blip="">
                    <dgm:adjLst/>
                    <dgm:extLst>
                      <a:ext uri="{B698B0E9-8C71-41B9-8309-B3DCBF30829C}">
                        <dgm1612:spPr xmlns:dgm1612="http://schemas.microsoft.com/office/drawing/2016/12/diagram">
                          <a:ln>
                            <a:noFill/>
                          </a:ln>
                        </dgm1612:spPr>
                      </a:ext>
                    </dgm:extLst>
                  </dgm:shape>
                  <dgm:presOf/>
                  <dgm:constrLst/>
                </dgm:layoutNode>
              </dgm:layoutNode>
              <dgm:layoutNode name="L2TextContainer1" styleLbl="revTx" moveWith="L1TextContainer">
                <dgm:varLst>
                  <dgm:bulletEnabled val="1"/>
                </dgm:varLst>
                <dgm:choose name="casesForTxtDirLogic1">
                  <dgm:if name="Name771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 refType="primFontSz" fact="0.5"/>
                      <dgm:constr type="bMarg" refType="primFontSz" fact="0.75"/>
                    </dgm:constrLst>
                  </dgm:if>
                  <dgm:else name="Name881">
                    <dgm:alg type="tx">
                      <dgm:param type="txAnchorVert" val="b"/>
                      <dgm:param type="parTxLTRAlign" val="l"/>
                      <dgm:param type="parTxRTLAlign" val="l"/>
                      <dgm:param type="txAnchorVertCh" val="b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 refType="primFontSz" fact="0.5"/>
                      <dgm:constr type="tMarg" refType="primFontSz" fact="0.75"/>
                      <dgm:constr type="bMarg" refType="primFontSz" fact="0.5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11" fact="NaN" max="NaN"/>
                </dgm:ruleLst>
              </dgm:layoutNode>
              <dgm:layoutNode name="L1TextContainer1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 refType="primFontSz" fact="0.5"/>
                  <dgm:constr type="tMarg"/>
                  <dgm:constr type="bMarg"/>
                </dgm:constrLst>
                <dgm:ruleLst>
                  <dgm:rule type="primFontSz" val="13" fact="NaN" max="NaN"/>
                </dgm:ruleLst>
              </dgm:layoutNode>
              <dgm:layoutNode name="ConnectLine1" styleLbl="sibTrans1D1">
                <dgm:alg type="sp"/>
                <dgm:shape xmlns:r="http://schemas.openxmlformats.org/officeDocument/2006/relationships" type="line" r:blip="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12700">
                          <a:prstDash val="dash"/>
                        </a:ln>
                      </dgm1612:spPr>
                    </a:ext>
                  </dgm:extLst>
                </dgm:shape>
                <dgm:presOf/>
                <dgm:constrLst/>
              </dgm:layoutNode>
              <dgm:layoutNode name="EmptyPlaceHolder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1" axis="followSib" ptType="sibTrans" cnt="1">
              <dgm:layoutNode name="spaceBetweenRectangles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if>
        <dgm:else name="MoreThanTwoNodes">
          <dgm:forEach name="nodesForEach" axis="ch" ptType="node">
            <dgm:layoutNode name="composite">
              <dgm:alg type="composite"/>
              <dgm:shape xmlns:r="http://schemas.openxmlformats.org/officeDocument/2006/relationships" r:blip="">
                <dgm:adjLst/>
              </dgm:shape>
              <dgm:choose name="CaseForLayoutDirection">
                <dgm:if name="CaseForLayoutDirectionLTR" func="var" arg="dir" op="equ" val="norm">
                  <dgm:choose name="CaseForPlacingNodesAboveAndBelowDividerLTR">
                    <dgm:if name="CaseForPlacingNodeAboveDividerLTR" axis="self" ptType="node" func="posOdd" op="equ" val="1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b" refFor="ch" refForName="DropPinPlaceHolder"/>
                        <dgm:constr type="b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LTR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b" for="ch" forName="DropPinPlaceHolder" refType="h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t" refFor="ch" refForName="DropPinPlaceHolder"/>
                        <dgm:constr type="t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t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if>
                <dgm:else name="CaseForLayoutDirectionRTL">
                  <dgm:choose name="CaseForPlacingNodesAboveAndBelowDividerRTL">
                    <dgm:if name="CaseForPlacingNodeAboveDividerRTL" axis="self" ptType="node" func="posOdd" op="equ" val="1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DropPinPlaceHolder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b" refFor="ch" refForName="DropPinPlaceHolder"/>
                        <dgm:constr type="b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RTL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DropPinPlaceHolder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b" for="ch" forName="DropPinPlaceHolder" refType="h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t" refFor="ch" refForName="DropPinPlaceHolder"/>
                        <dgm:constr type="t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t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else>
              </dgm:choose>
              <dgm:layoutNode name="ConnectorPoint" styleLbl="lnNode1" moveWith="ConnectLine">
                <dgm:alg type="sp"/>
                <dgm:shape xmlns:r="http://schemas.openxmlformats.org/officeDocument/2006/relationships" type="ellipse" r:blip="" zOrderOff="10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6350"/>
                      </dgm1612:spPr>
                    </a:ext>
                  </dgm:extLst>
                </dgm:shape>
                <dgm:presOf/>
                <dgm:constrLst>
                  <dgm:constr type="w" refType="h" op="equ"/>
                </dgm:constrLst>
              </dgm:layoutNode>
              <dgm:layoutNode name="DropPinPlaceHolder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" refType="w"/>
                  <dgm:constr type="h" for="ch" forName="DropPin" refType="h"/>
                  <dgm:constr type="ctrX" for="ch" forName="DropPin" refType="w" fact="0.5"/>
                  <dgm:constr type="ctrY" for="ch" forName="DropPin" refType="h" fact="0.5"/>
                  <dgm:constr type="w" for="ch" forName="Ellipse" refType="w" refFor="ch" refForName="DropPin" fact="0.55"/>
                  <dgm:constr type="h" for="ch" forName="Ellipse" refType="w" refFor="ch" refForName="DropPin" fact="0.55"/>
                  <dgm:constr type="ctrX" for="ch" forName="Ellipse" refType="ctrX" refFor="ch" refForName="DropPin"/>
                  <dgm:constr type="ctrY" for="ch" forName="Ellipse" refType="ctrY" refFor="ch" refForName="DropPin"/>
                </dgm:constrLst>
                <dgm:layoutNode name="DropPin" styleLbl="alignNode1">
                  <dgm:alg type="sp"/>
                  <dgm:choose name="CaseForPlacingTearDropAboveAndBelowDivider">
                    <dgm:if name="CaseForPlacingTearDropAboveDivider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" styleLbl="fgAcc1" moveWith="DropPin">
                  <dgm:alg type="sp"/>
                  <dgm:shape xmlns:r="http://schemas.openxmlformats.org/officeDocument/2006/relationships" type="ellipse" r:blip="">
                    <dgm:adjLst/>
                    <dgm:extLst>
                      <a:ext uri="{B698B0E9-8C71-41B9-8309-B3DCBF30829C}">
                        <dgm1612:spPr xmlns:dgm1612="http://schemas.microsoft.com/office/drawing/2016/12/diagram">
                          <a:ln>
                            <a:noFill/>
                          </a:ln>
                        </dgm1612:spPr>
                      </a:ext>
                    </dgm:extLst>
                  </dgm:shape>
                  <dgm:presOf/>
                  <dgm:constrLst/>
                </dgm:layoutNode>
              </dgm:layoutNode>
              <dgm:layoutNode name="L2TextContainer" styleLbl="revTx" moveWith="L1TextContainer">
                <dgm:varLst>
                  <dgm:bulletEnabled val="1"/>
                </dgm:varLst>
                <dgm:choose name="casesForTxtDirLogic">
                  <dgm:if name="Name77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 refType="primFontSz" fact="0.5"/>
                      <dgm:constr type="tMarg" refType="primFontSz" fact="0.5"/>
                      <dgm:constr type="bMarg" refType="primFontSz" fact="0.75"/>
                    </dgm:constrLst>
                  </dgm:if>
                  <dgm:else name="Name88">
                    <dgm:alg type="tx">
                      <dgm:param type="txAnchorVert" val="b"/>
                      <dgm:param type="parTxLTRAlign" val="l"/>
                      <dgm:param type="parTxRTLAlign" val="l"/>
                      <dgm:param type="txAnchorVertCh" val="b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 refType="primFontSz" fact="0.75"/>
                      <dgm:constr type="bMarg" refType="primFontSz" fact="0.5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11" fact="NaN" max="NaN"/>
                </dgm:ruleLst>
              </dgm:layoutNode>
              <dgm:layoutNode name="L1TextContainer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 refType="primFontSz" fact="0.5"/>
                  <dgm:constr type="tMarg"/>
                  <dgm:constr type="bMarg"/>
                </dgm:constrLst>
                <dgm:ruleLst>
                  <dgm:rule type="primFontSz" val="13" fact="NaN" max="NaN"/>
                </dgm:ruleLst>
              </dgm:layoutNode>
              <dgm:layoutNode name="ConnectLine" styleLbl="sibTrans1D1">
                <dgm:alg type="sp"/>
                <dgm:shape xmlns:r="http://schemas.openxmlformats.org/officeDocument/2006/relationships" type="line" r:blip="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12700">
                          <a:prstDash val="dash"/>
                        </a:ln>
                      </dgm1612:spPr>
                    </a:ext>
                  </dgm:extLst>
                </dgm:shape>
                <dgm:presOf/>
                <dgm:constrLst/>
              </dgm:layoutNode>
              <dgm:layoutNode name="EmptyPlaceHolder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" axis="followSib" ptType="sibTrans" cnt="1">
              <dgm:layoutNode name="spaceBetweenRectangles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else>
      </dgm:choose>
    </dgm:layoutNode>
  </dgm:layoutNode>
  <dgm:extLs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7/3/layout/DropPinTimeline">
  <dgm:title val="Drop Pin Timeline"/>
  <dgm:desc val="Use to show a list of events in chronological order. An invisible box next to the pin contains the date and the description is immediately below. It can display a medium amount of text and medium length date format."/>
  <dgm:catLst>
    <dgm:cat type="timeline" pri="500"/>
    <dgm:cat type="process" pri="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">
    <dgm:varLst>
      <dgm:chMax/>
      <dgm:chPref/>
      <dgm:animLvl val="lvl"/>
    </dgm:varLst>
    <dgm:alg type="composite"/>
    <dgm:shape xmlns:r="http://schemas.openxmlformats.org/officeDocument/2006/relationships" r:blip="">
      <dgm:adjLst/>
    </dgm:shape>
    <dgm:constrLst>
      <dgm:constr type="w" for="ch" forName="divider" refType="w"/>
      <dgm:constr type="h" for="ch" forName="divider"/>
      <dgm:constr type="ctrY" for="ch" forName="divider" refType="h" fact="0.5"/>
      <dgm:constr type="l" for="ch" forName="divider"/>
      <dgm:constr type="w" for="ch" forName="nodes" refType="w"/>
      <dgm:constr type="h" for="ch" forName="nodes" refType="h" fact="0.8"/>
      <dgm:constr type="ctrY" for="ch" forName="nodes" refType="h" fact="0.5"/>
    </dgm:constrLst>
    <dgm:layoutNode name="divider" styleLbl="fgAcc1">
      <dgm:alg type="sp"/>
      <dgm:choose name="ArrowShape">
        <dgm:if name="ArrowShapeLTR" func="var" arg="dir" op="equ" val="norm">
          <dgm:shape xmlns:r="http://schemas.openxmlformats.org/officeDocument/2006/relationships" type="line" r:blip="" zOrderOff="-1">
            <dgm:adjLst/>
            <dgm:extLst>
              <a:ext uri="{B698B0E9-8C71-41B9-8309-B3DCBF30829C}">
                <dgm1612:spPr xmlns:dgm1612="http://schemas.microsoft.com/office/drawing/2016/12/diagram">
                  <a:ln w="19050">
                    <a:solidFill>
                      <a:srgbClr val="000000"/>
                    </a:solidFill>
                    <a:tailEnd type="triangle" w="lg" len="lg"/>
                  </a:ln>
                </dgm1612:spPr>
              </a:ext>
            </dgm:extLst>
          </dgm:shape>
        </dgm:if>
        <dgm:else name="ArrowShapeRTL">
          <dgm:shape xmlns:r="http://schemas.openxmlformats.org/officeDocument/2006/relationships" type="line" r:blip="" zOrderOff="-1">
            <dgm:adjLst/>
            <dgm:extLst>
              <a:ext uri="{B698B0E9-8C71-41B9-8309-B3DCBF30829C}">
                <dgm1612:spPr xmlns:dgm1612="http://schemas.microsoft.com/office/drawing/2016/12/diagram">
                  <a:ln>
                    <a:solidFill>
                      <a:srgbClr val="000000"/>
                    </a:solidFill>
                    <a:headEnd type="triangle" w="lg" len="lg"/>
                  </a:ln>
                </dgm1612:spPr>
              </a:ext>
            </dgm:extLst>
          </dgm:shape>
        </dgm:else>
      </dgm:choose>
      <dgm:presOf/>
      <dgm:constrLst/>
      <dgm:ruleLst/>
    </dgm:layoutNode>
    <dgm:layoutNode name="nodes">
      <dgm:varLst>
        <dgm:chMax/>
        <dgm:chPref/>
        <dgm:animLvl val="lvl"/>
      </dgm:varLst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constrLst>
        <dgm:constr type="primFontSz" for="des" forName="L1TextContainer" val="20"/>
        <dgm:constr type="primFontSz" for="des" forName="L2TextContainer" refType="primFontSz" refFor="des" refForName="L1TextContainer" op="equ" fact="0.75"/>
        <dgm:constr type="w" for="ch" forName="composite" refType="w"/>
        <dgm:constr type="h" for="ch" forName="composite" refType="h"/>
        <dgm:constr type="w" for="ch" forName="spaceBetweenRectangles" refType="w" refFor="ch" refForName="composite" fact="-0.5"/>
        <dgm:constr type="w" for="ch" ptType="sibTrans" op="equ"/>
        <dgm:constr type="primFontSz" for="des" forName="L1TextContainer" op="equ"/>
        <dgm:constr type="primFontSz" for="des" forName="L2TextContainer" op="equ"/>
        <dgm:constr type="primFontSz" for="des" forName="L1TextContainer1" val="20"/>
        <dgm:constr type="primFontSz" for="des" forName="L2TextContainer1" refType="primFontSz" refFor="des" refForName="L1TextContainer1" op="equ" fact="0.75"/>
        <dgm:constr type="w" for="ch" forName="composite1" refType="w"/>
        <dgm:constr type="h" for="ch" forName="composite1" refType="h"/>
        <dgm:constr type="w" for="ch" forName="spaceBetweenRectangles1" refType="w" refFor="ch" refForName="composite1" fact="0.28"/>
        <dgm:constr type="primFontSz" for="des" forName="L1TextContainer1" op="equ"/>
        <dgm:constr type="primFontSz" for="des" forName="L2TextContainer1" op="equ"/>
      </dgm:constrLst>
      <dgm:choose name="LayoutBasedOnCountOfNodes">
        <dgm:if name="LessThanOrEqualToTwoNodes" axis="ch" ptType="node" func="cnt" op="lte" val="2">
          <dgm:forEach name="nodesForEach1" axis="ch" ptType="node">
            <dgm:layoutNode name="composite1">
              <dgm:alg type="composite"/>
              <dgm:shape xmlns:r="http://schemas.openxmlformats.org/officeDocument/2006/relationships" r:blip="">
                <dgm:adjLst/>
              </dgm:shape>
              <dgm:choose name="CaseForLayoutDirection1">
                <dgm:if name="CaseForLayoutDirectionLTR1" func="var" arg="dir" op="equ" val="norm">
                  <dgm:choose name="CaseForPlacingNodesAboveAndBelowDividerLTR1">
                    <dgm:if name="CaseForPlacingNodeAboveDividerLTR1" axis="self" ptType="node" func="posOdd" op="equ" val="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b" refFor="ch" refForName="DropPinPlaceHolder1"/>
                        <dgm:constr type="b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LTR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b" for="ch" forName="DropPinPlaceHolder1" refType="h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t" refFor="ch" refForName="DropPinPlaceHolder1"/>
                        <dgm:constr type="t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t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if>
                <dgm:else name="CaseForLayoutDirectionRTL1">
                  <dgm:choose name="CaseForPlacingNodesAboveAndBelowDividerRTL1">
                    <dgm:if name="CaseForPlacingNodeAboveDividerRTL1" axis="self" ptType="node" func="posOdd" op="equ" val="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b" refFor="ch" refForName="DropPinPlaceHolder1"/>
                        <dgm:constr type="b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RTL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b" for="ch" forName="DropPinPlaceHolder1" refType="h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t" refFor="ch" refForName="DropPinPlaceHolder1"/>
                        <dgm:constr type="t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t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else>
              </dgm:choose>
              <dgm:layoutNode name="ConnectorPoint1" styleLbl="lnNode1" moveWith="ConnectLine1">
                <dgm:alg type="sp"/>
                <dgm:shape xmlns:r="http://schemas.openxmlformats.org/officeDocument/2006/relationships" type="ellipse" r:blip="" zOrderOff="10">
                  <dgm:adjLst/>
                </dgm:shape>
                <dgm:presOf/>
                <dgm:constrLst>
                  <dgm:constr type="w" refType="h" op="equ"/>
                </dgm:constrLst>
              </dgm:layoutNode>
              <dgm:layoutNode name="DropPinPlaceHolder1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1" refType="w"/>
                  <dgm:constr type="h" for="ch" forName="DropPin1" refType="h"/>
                  <dgm:constr type="ctrX" for="ch" forName="DropPin1" refType="w" fact="0.5"/>
                  <dgm:constr type="ctrY" for="ch" forName="DropPin1" refType="h" fact="0.5"/>
                  <dgm:constr type="w" for="ch" forName="Ellipse1" refType="w" refFor="ch" refForName="DropPin1" fact="0.55"/>
                  <dgm:constr type="h" for="ch" forName="Ellipse1" refType="w" refFor="ch" refForName="DropPin1" fact="0.55"/>
                  <dgm:constr type="ctrX" for="ch" forName="Ellipse1" refType="ctrX" refFor="ch" refForName="DropPin1"/>
                  <dgm:constr type="ctrY" for="ch" forName="Ellipse1" refType="ctrY" refFor="ch" refForName="DropPin1"/>
                </dgm:constrLst>
                <dgm:layoutNode name="DropPin1" styleLbl="alignNode1">
                  <dgm:alg type="sp"/>
                  <dgm:choose name="CaseForPlacingTearDropAboveAndBelowDivider1">
                    <dgm:if name="CaseForPlacingTearDropAboveDivider1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1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1" styleLbl="fgAcc1" moveWith="DropPin1">
                  <dgm:alg type="sp"/>
                  <dgm:shape xmlns:r="http://schemas.openxmlformats.org/officeDocument/2006/relationships" type="ellipse" r:blip="">
                    <dgm:adjLst/>
                    <dgm:extLst>
                      <a:ext uri="{B698B0E9-8C71-41B9-8309-B3DCBF30829C}">
                        <dgm1612:spPr xmlns:dgm1612="http://schemas.microsoft.com/office/drawing/2016/12/diagram">
                          <a:ln>
                            <a:noFill/>
                          </a:ln>
                        </dgm1612:spPr>
                      </a:ext>
                    </dgm:extLst>
                  </dgm:shape>
                  <dgm:presOf/>
                  <dgm:constrLst/>
                </dgm:layoutNode>
              </dgm:layoutNode>
              <dgm:layoutNode name="L2TextContainer1" styleLbl="revTx" moveWith="L1TextContainer">
                <dgm:varLst>
                  <dgm:bulletEnabled val="1"/>
                </dgm:varLst>
                <dgm:choose name="casesForTxtDirLogic1">
                  <dgm:if name="Name771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 refType="primFontSz" fact="0.5"/>
                      <dgm:constr type="bMarg" refType="primFontSz" fact="0.75"/>
                    </dgm:constrLst>
                  </dgm:if>
                  <dgm:else name="Name881">
                    <dgm:alg type="tx">
                      <dgm:param type="txAnchorVert" val="b"/>
                      <dgm:param type="parTxLTRAlign" val="l"/>
                      <dgm:param type="parTxRTLAlign" val="l"/>
                      <dgm:param type="txAnchorVertCh" val="b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 refType="primFontSz" fact="0.5"/>
                      <dgm:constr type="tMarg" refType="primFontSz" fact="0.75"/>
                      <dgm:constr type="bMarg" refType="primFontSz" fact="0.5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11" fact="NaN" max="NaN"/>
                </dgm:ruleLst>
              </dgm:layoutNode>
              <dgm:layoutNode name="L1TextContainer1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 refType="primFontSz" fact="0.5"/>
                  <dgm:constr type="tMarg"/>
                  <dgm:constr type="bMarg"/>
                </dgm:constrLst>
                <dgm:ruleLst>
                  <dgm:rule type="primFontSz" val="13" fact="NaN" max="NaN"/>
                </dgm:ruleLst>
              </dgm:layoutNode>
              <dgm:layoutNode name="ConnectLine1" styleLbl="sibTrans1D1">
                <dgm:alg type="sp"/>
                <dgm:shape xmlns:r="http://schemas.openxmlformats.org/officeDocument/2006/relationships" type="line" r:blip="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12700">
                          <a:prstDash val="dash"/>
                        </a:ln>
                      </dgm1612:spPr>
                    </a:ext>
                  </dgm:extLst>
                </dgm:shape>
                <dgm:presOf/>
                <dgm:constrLst/>
              </dgm:layoutNode>
              <dgm:layoutNode name="EmptyPlaceHolder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1" axis="followSib" ptType="sibTrans" cnt="1">
              <dgm:layoutNode name="spaceBetweenRectangles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if>
        <dgm:else name="MoreThanTwoNodes">
          <dgm:forEach name="nodesForEach" axis="ch" ptType="node">
            <dgm:layoutNode name="composite">
              <dgm:alg type="composite"/>
              <dgm:shape xmlns:r="http://schemas.openxmlformats.org/officeDocument/2006/relationships" r:blip="">
                <dgm:adjLst/>
              </dgm:shape>
              <dgm:choose name="CaseForLayoutDirection">
                <dgm:if name="CaseForLayoutDirectionLTR" func="var" arg="dir" op="equ" val="norm">
                  <dgm:choose name="CaseForPlacingNodesAboveAndBelowDividerLTR">
                    <dgm:if name="CaseForPlacingNodeAboveDividerLTR" axis="self" ptType="node" func="posOdd" op="equ" val="1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b" refFor="ch" refForName="DropPinPlaceHolder"/>
                        <dgm:constr type="b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LTR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b" for="ch" forName="DropPinPlaceHolder" refType="h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t" refFor="ch" refForName="DropPinPlaceHolder"/>
                        <dgm:constr type="t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t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if>
                <dgm:else name="CaseForLayoutDirectionRTL">
                  <dgm:choose name="CaseForPlacingNodesAboveAndBelowDividerRTL">
                    <dgm:if name="CaseForPlacingNodeAboveDividerRTL" axis="self" ptType="node" func="posOdd" op="equ" val="1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DropPinPlaceHolder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b" refFor="ch" refForName="DropPinPlaceHolder"/>
                        <dgm:constr type="b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RTL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DropPinPlaceHolder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b" for="ch" forName="DropPinPlaceHolder" refType="h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t" refFor="ch" refForName="DropPinPlaceHolder"/>
                        <dgm:constr type="t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t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else>
              </dgm:choose>
              <dgm:layoutNode name="ConnectorPoint" styleLbl="lnNode1" moveWith="ConnectLine">
                <dgm:alg type="sp"/>
                <dgm:shape xmlns:r="http://schemas.openxmlformats.org/officeDocument/2006/relationships" type="ellipse" r:blip="" zOrderOff="10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6350"/>
                      </dgm1612:spPr>
                    </a:ext>
                  </dgm:extLst>
                </dgm:shape>
                <dgm:presOf/>
                <dgm:constrLst>
                  <dgm:constr type="w" refType="h" op="equ"/>
                </dgm:constrLst>
              </dgm:layoutNode>
              <dgm:layoutNode name="DropPinPlaceHolder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" refType="w"/>
                  <dgm:constr type="h" for="ch" forName="DropPin" refType="h"/>
                  <dgm:constr type="ctrX" for="ch" forName="DropPin" refType="w" fact="0.5"/>
                  <dgm:constr type="ctrY" for="ch" forName="DropPin" refType="h" fact="0.5"/>
                  <dgm:constr type="w" for="ch" forName="Ellipse" refType="w" refFor="ch" refForName="DropPin" fact="0.55"/>
                  <dgm:constr type="h" for="ch" forName="Ellipse" refType="w" refFor="ch" refForName="DropPin" fact="0.55"/>
                  <dgm:constr type="ctrX" for="ch" forName="Ellipse" refType="ctrX" refFor="ch" refForName="DropPin"/>
                  <dgm:constr type="ctrY" for="ch" forName="Ellipse" refType="ctrY" refFor="ch" refForName="DropPin"/>
                </dgm:constrLst>
                <dgm:layoutNode name="DropPin" styleLbl="alignNode1">
                  <dgm:alg type="sp"/>
                  <dgm:choose name="CaseForPlacingTearDropAboveAndBelowDivider">
                    <dgm:if name="CaseForPlacingTearDropAboveDivider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" styleLbl="fgAcc1" moveWith="DropPin">
                  <dgm:alg type="sp"/>
                  <dgm:shape xmlns:r="http://schemas.openxmlformats.org/officeDocument/2006/relationships" type="ellipse" r:blip="">
                    <dgm:adjLst/>
                    <dgm:extLst>
                      <a:ext uri="{B698B0E9-8C71-41B9-8309-B3DCBF30829C}">
                        <dgm1612:spPr xmlns:dgm1612="http://schemas.microsoft.com/office/drawing/2016/12/diagram">
                          <a:ln>
                            <a:noFill/>
                          </a:ln>
                        </dgm1612:spPr>
                      </a:ext>
                    </dgm:extLst>
                  </dgm:shape>
                  <dgm:presOf/>
                  <dgm:constrLst/>
                </dgm:layoutNode>
              </dgm:layoutNode>
              <dgm:layoutNode name="L2TextContainer" styleLbl="revTx" moveWith="L1TextContainer">
                <dgm:varLst>
                  <dgm:bulletEnabled val="1"/>
                </dgm:varLst>
                <dgm:choose name="casesForTxtDirLogic">
                  <dgm:if name="Name77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 refType="primFontSz" fact="0.5"/>
                      <dgm:constr type="tMarg" refType="primFontSz" fact="0.5"/>
                      <dgm:constr type="bMarg" refType="primFontSz" fact="0.75"/>
                    </dgm:constrLst>
                  </dgm:if>
                  <dgm:else name="Name88">
                    <dgm:alg type="tx">
                      <dgm:param type="txAnchorVert" val="b"/>
                      <dgm:param type="parTxLTRAlign" val="l"/>
                      <dgm:param type="parTxRTLAlign" val="l"/>
                      <dgm:param type="txAnchorVertCh" val="b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 refType="primFontSz" fact="0.75"/>
                      <dgm:constr type="bMarg" refType="primFontSz" fact="0.5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11" fact="NaN" max="NaN"/>
                </dgm:ruleLst>
              </dgm:layoutNode>
              <dgm:layoutNode name="L1TextContainer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 refType="primFontSz" fact="0.5"/>
                  <dgm:constr type="tMarg"/>
                  <dgm:constr type="bMarg"/>
                </dgm:constrLst>
                <dgm:ruleLst>
                  <dgm:rule type="primFontSz" val="13" fact="NaN" max="NaN"/>
                </dgm:ruleLst>
              </dgm:layoutNode>
              <dgm:layoutNode name="ConnectLine" styleLbl="sibTrans1D1">
                <dgm:alg type="sp"/>
                <dgm:shape xmlns:r="http://schemas.openxmlformats.org/officeDocument/2006/relationships" type="line" r:blip="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12700">
                          <a:prstDash val="dash"/>
                        </a:ln>
                      </dgm1612:spPr>
                    </a:ext>
                  </dgm:extLst>
                </dgm:shape>
                <dgm:presOf/>
                <dgm:constrLst/>
              </dgm:layoutNode>
              <dgm:layoutNode name="EmptyPlaceHolder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" axis="followSib" ptType="sibTrans" cnt="1">
              <dgm:layoutNode name="spaceBetweenRectangles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else>
      </dgm:choose>
    </dgm:layoutNode>
  </dgm:layoutNode>
  <dgm:extLs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AD96F2-02BD-E71F-EFBD-14FECCF2D3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7172325" cy="3152251"/>
          </a:xfrm>
        </p:spPr>
        <p:txBody>
          <a:bodyPr anchor="b">
            <a:normAutofit/>
          </a:bodyPr>
          <a:lstStyle>
            <a:lvl1pPr algn="l"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E90113-E8E1-4E48-41BC-583802BFC9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920137"/>
            <a:ext cx="7172325" cy="1122363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AC7EE5-BFF0-D779-4261-E239DB450A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5/10/2023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789492-34ED-FE24-4F29-E4C8F5497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B0C886-7F1E-7BC1-9A9E-B24C2AC2F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C74AEE6-9CA7-5247-DC34-99634247DF50}"/>
              </a:ext>
            </a:extLst>
          </p:cNvPr>
          <p:cNvCxnSpPr>
            <a:cxnSpLocks/>
          </p:cNvCxnSpPr>
          <p:nvPr/>
        </p:nvCxnSpPr>
        <p:spPr>
          <a:xfrm>
            <a:off x="1638300" y="4596637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2832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532FD-157B-437C-E9D5-B66E8B3B1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790A51-A7E8-7A6A-5FD0-F9B250BE41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78C8B8-F999-7D95-435D-17CE6ACCDC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5/10/2023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427265-C89C-937F-1DA3-F377F6877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6EB89E-4530-3632-3485-F481DB042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6656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8056A-761D-1DBC-276A-2A46D153C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1613" y="1355763"/>
            <a:ext cx="6972300" cy="2255794"/>
          </a:xfrm>
        </p:spPr>
        <p:txBody>
          <a:bodyPr anchor="t">
            <a:normAutofit/>
          </a:bodyPr>
          <a:lstStyle>
            <a:lvl1pPr>
              <a:lnSpc>
                <a:spcPct val="110000"/>
              </a:lnSpc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3904B3-6AC1-19D5-3EAE-2009A3B4CE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4000" y="4921820"/>
            <a:ext cx="5524500" cy="1150934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A2A86D-493D-5BF6-8AA6-F1231E3BA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5/10/2023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CCCD76-6623-164A-7BFA-207AFA057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A64312-1F20-5486-62B0-A8BB8829D6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703F1C9-9114-4426-6F07-F7FF9CCD5FC4}"/>
              </a:ext>
            </a:extLst>
          </p:cNvPr>
          <p:cNvCxnSpPr>
            <a:cxnSpLocks/>
          </p:cNvCxnSpPr>
          <p:nvPr/>
        </p:nvCxnSpPr>
        <p:spPr>
          <a:xfrm>
            <a:off x="1638300" y="4596637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55848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BCFC4C-4D16-E5A8-F934-8B158F6F2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9BDE54-F935-945D-3E4F-B659695E84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52500" y="2286002"/>
            <a:ext cx="5067300" cy="38909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8F3710-E06B-05DE-937A-C92E52569E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286001"/>
            <a:ext cx="5067300" cy="3890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302EFD-42D3-11C1-677E-0E478B93F7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5/10/2023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4C2F08-0D93-B14B-6106-2925DF3E16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A5DE81-F2AB-CCB9-8B68-5E4F31011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214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2D81B-4E36-1511-E9A7-8FB931B41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1004888"/>
            <a:ext cx="10287000" cy="90011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FA73DE-183B-9473-20AD-2D3BFED843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2501" y="2085959"/>
            <a:ext cx="4886325" cy="590566"/>
          </a:xfrm>
        </p:spPr>
        <p:txBody>
          <a:bodyPr anchor="b">
            <a:normAutofit/>
          </a:bodyPr>
          <a:lstStyle>
            <a:lvl1pPr marL="0" indent="0">
              <a:buNone/>
              <a:defRPr sz="1800" b="0" cap="all" spc="300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70FB3D-60AC-DEF2-4472-31B4E076CB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52501" y="3048001"/>
            <a:ext cx="4886325" cy="32226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16E5BDB-B29C-788F-E2FB-6C154E8FE8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53174" y="2085959"/>
            <a:ext cx="4886325" cy="590566"/>
          </a:xfrm>
        </p:spPr>
        <p:txBody>
          <a:bodyPr anchor="b">
            <a:normAutofit/>
          </a:bodyPr>
          <a:lstStyle>
            <a:lvl1pPr marL="0" indent="0">
              <a:buNone/>
              <a:defRPr sz="1800" b="0" cap="all" spc="300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513FF49-3276-24CA-BC81-FA92C0A930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53174" y="3048000"/>
            <a:ext cx="4886325" cy="32226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E8FA1C8-C196-9BE1-F603-3FC17EDD91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5/10/2023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FB79692-E142-E1D7-AD17-30C5F1365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C90FCF2-7B78-2A2A-F878-58335FEA3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C2D0356-1ECF-682B-F87A-811BDD28B2CB}"/>
              </a:ext>
            </a:extLst>
          </p:cNvPr>
          <p:cNvCxnSpPr>
            <a:cxnSpLocks/>
          </p:cNvCxnSpPr>
          <p:nvPr/>
        </p:nvCxnSpPr>
        <p:spPr>
          <a:xfrm>
            <a:off x="1052513" y="2876817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906CA06-9701-E645-C0A5-594B227B288F}"/>
              </a:ext>
            </a:extLst>
          </p:cNvPr>
          <p:cNvCxnSpPr>
            <a:cxnSpLocks/>
          </p:cNvCxnSpPr>
          <p:nvPr/>
        </p:nvCxnSpPr>
        <p:spPr>
          <a:xfrm>
            <a:off x="6435725" y="2876817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0580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4214DA-C0D4-E152-7F42-F6352C961E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914400"/>
            <a:ext cx="9715500" cy="990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C2AA04-1E84-460C-F560-A228F930F0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5/10/2023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AB260E-3910-7D1B-5074-24F5F0AB5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2020F1-A878-9B80-6B4F-7D71406BB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4151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7652D6-7AE9-3E3B-5C1B-2B4399B15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5/10/2023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A7127E-2A63-6F45-4C40-835843630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56FB79-D9D1-5381-0019-E24F8B4DA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381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C23B5-7DA9-0E4F-DA39-4624DB8A2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369065"/>
            <a:ext cx="3266536" cy="2312979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4A5E77-518A-1FB9-B473-E19CADE046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24423" y="987425"/>
            <a:ext cx="5615077" cy="4873625"/>
          </a:xfrm>
        </p:spPr>
        <p:txBody>
          <a:bodyPr anchor="ctr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65344F-7D06-2406-D113-D24587835D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0" y="3947801"/>
            <a:ext cx="3266536" cy="238283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2BE708-BAD0-A0A6-9332-9D2179E673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5/10/2023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A70050-9362-4EC4-6B73-3A38445B7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CDA991-8608-CAB4-33FA-03D380D2F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740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7B837-332D-9100-E007-7DE279481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3999" y="1385457"/>
            <a:ext cx="3312543" cy="2304288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0DE983-0B0E-07CC-8C57-4EA529E27D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624423" y="957263"/>
            <a:ext cx="5372189" cy="4962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CAB867-3FC6-5007-61B0-D9B7E5B0CE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0" y="3958315"/>
            <a:ext cx="3312542" cy="1961473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FC7E0F-BFE1-7134-163B-B777970B76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5/10/2023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395D0B-4F98-F3BE-FB23-22D8C5D41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FB2E3D-2188-B7A9-0ECE-978147358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7132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F4143-3C41-D626-8F64-36A9C9F1A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914400"/>
            <a:ext cx="9962791" cy="990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52C4FB-B560-A0FC-6435-952981BC9A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52500" y="2285997"/>
            <a:ext cx="9962791" cy="389096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7CEC4F-0A90-11E2-E43E-B9E765AFBD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5/10/2023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B2A5B4-1D77-B0AC-49E7-CAE9556B1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396EF9-2FDA-8E87-D546-8840CEBF0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0673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4085AB7-38B3-7F80-0B2D-7960F56375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24513" y="1052423"/>
            <a:ext cx="1771292" cy="49170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ADBDC3-E9EA-8699-B2E4-4C7784455B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06414" y="1052424"/>
            <a:ext cx="7873043" cy="49170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1DBEDE-3A67-6FCA-25F3-B91F7C82E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5/10/2023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9EFF51-4318-20EA-3A3A-8FE203B1A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CD9703-5BAD-DE95-98D9-0F30E7C09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572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5258B98-3BD5-0A20-B0E7-944EAEB2654A}"/>
              </a:ext>
            </a:extLst>
          </p:cNvPr>
          <p:cNvSpPr/>
          <p:nvPr/>
        </p:nvSpPr>
        <p:spPr>
          <a:xfrm>
            <a:off x="0" y="3510612"/>
            <a:ext cx="12192000" cy="3347388"/>
          </a:xfrm>
          <a:prstGeom prst="rect">
            <a:avLst/>
          </a:prstGeom>
          <a:gradFill>
            <a:gsLst>
              <a:gs pos="14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0D404C1-E8A5-65FC-C068-21EA0397E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757238"/>
            <a:ext cx="10287000" cy="11477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DCFD78-F171-BA47-AAF3-C6EB75F94C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2500" y="2285997"/>
            <a:ext cx="10287000" cy="38909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965A77-B1AB-D608-A6C5-F0F99B6913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568087" y="4756249"/>
            <a:ext cx="24763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b="1" cap="all" spc="300" baseline="0">
                <a:solidFill>
                  <a:schemeClr val="tx1"/>
                </a:solidFill>
              </a:defRPr>
            </a:lvl1pPr>
          </a:lstStyle>
          <a:p>
            <a:fld id="{9D0D92BC-42A9-434B-8530-ADBF4485E407}" type="datetimeFigureOut">
              <a:rPr lang="en-US" smtClean="0"/>
              <a:pPr/>
              <a:t>5/10/2023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DE34E5-5E9B-7786-05B5-B93241EE2F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10589519" y="1758059"/>
            <a:ext cx="24334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 b="1" cap="all" spc="30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25CD4B-611E-32FA-419D-326099EEF3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9542" y="3246437"/>
            <a:ext cx="5333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fld id="{A0289F9E-9962-4B7B-BA18-A15907CCC6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153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1" r:id="rId6"/>
    <p:sldLayoutId id="2147483687" r:id="rId7"/>
    <p:sldLayoutId id="2147483688" r:id="rId8"/>
    <p:sldLayoutId id="2147483689" r:id="rId9"/>
    <p:sldLayoutId id="2147483690" r:id="rId10"/>
    <p:sldLayoutId id="2147483692" r:id="rId11"/>
  </p:sldLayoutIdLst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sz="2800" b="1" kern="1200" cap="all" spc="6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256032" indent="0" algn="l" defTabSz="914400" rtl="0" eaLnBrk="1" latinLnBrk="0" hangingPunct="1">
        <a:lnSpc>
          <a:spcPct val="120000"/>
        </a:lnSpc>
        <a:spcBef>
          <a:spcPts val="500"/>
        </a:spcBef>
        <a:buFontTx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521208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39496" indent="0" algn="l" defTabSz="914400" rtl="0" eaLnBrk="1" latinLnBrk="0" hangingPunct="1">
        <a:lnSpc>
          <a:spcPct val="120000"/>
        </a:lnSpc>
        <a:spcBef>
          <a:spcPts val="500"/>
        </a:spcBef>
        <a:buFontTx/>
        <a:buNone/>
        <a:defRPr sz="12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832104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9F55FD1-95FA-98DA-84AA-145D29A533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web of dots connected">
            <a:extLst>
              <a:ext uri="{FF2B5EF4-FFF2-40B4-BE49-F238E27FC236}">
                <a16:creationId xmlns:a16="http://schemas.microsoft.com/office/drawing/2014/main" id="{5D65D705-5850-7537-4A4F-599A8DFD931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l="20227" r="-6" b="-6"/>
          <a:stretch/>
        </p:blipFill>
        <p:spPr>
          <a:xfrm>
            <a:off x="-1" y="10"/>
            <a:ext cx="12192001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AC9EE06-57AF-0FF5-450C-2A606C23B8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2375140"/>
            <a:ext cx="12192000" cy="4488388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  <a:alpha val="0"/>
                </a:schemeClr>
              </a:gs>
              <a:gs pos="61814">
                <a:schemeClr val="accent1">
                  <a:lumMod val="60000"/>
                  <a:lumOff val="40000"/>
                  <a:alpha val="89000"/>
                </a:schemeClr>
              </a:gs>
              <a:gs pos="94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500" y="3404558"/>
            <a:ext cx="7355457" cy="1560167"/>
          </a:xfrm>
        </p:spPr>
        <p:txBody>
          <a:bodyPr>
            <a:normAutofit/>
          </a:bodyPr>
          <a:lstStyle/>
          <a:p>
            <a:r>
              <a:rPr lang="en-US" err="1">
                <a:latin typeface="Calibri"/>
                <a:cs typeface="Calibri"/>
              </a:rPr>
              <a:t>Trinties</a:t>
            </a:r>
            <a:r>
              <a:rPr lang="en-US">
                <a:latin typeface="Calibri"/>
                <a:cs typeface="Calibri"/>
              </a:rPr>
              <a:t> </a:t>
            </a:r>
            <a:r>
              <a:rPr lang="en-US" err="1">
                <a:latin typeface="Calibri"/>
                <a:cs typeface="Calibri"/>
              </a:rPr>
              <a:t>jėga</a:t>
            </a:r>
            <a:endParaRPr lang="en-US">
              <a:latin typeface="Calibri"/>
              <a:cs typeface="Calibri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52500" y="5610250"/>
            <a:ext cx="7172325" cy="75604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err="1">
                <a:latin typeface="Calibri"/>
                <a:cs typeface="Calibri"/>
              </a:rPr>
              <a:t>Vytautė</a:t>
            </a:r>
            <a:r>
              <a:rPr lang="en-US">
                <a:latin typeface="Calibri"/>
                <a:cs typeface="Calibri"/>
              </a:rPr>
              <a:t> </a:t>
            </a:r>
            <a:r>
              <a:rPr lang="en-US" err="1">
                <a:latin typeface="Calibri"/>
                <a:cs typeface="Calibri"/>
              </a:rPr>
              <a:t>Vilkiūtė</a:t>
            </a:r>
            <a:r>
              <a:rPr lang="en-US">
                <a:latin typeface="Calibri"/>
                <a:cs typeface="Calibri"/>
              </a:rPr>
              <a:t> 8kl.</a:t>
            </a:r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13FECB8-44EE-4A45-9F7B-66ECF1C3C8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46825" y="5292529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06A7E36-F6B4-2874-30D9-438B0E401FDD}"/>
              </a:ext>
            </a:extLst>
          </p:cNvPr>
          <p:cNvSpPr/>
          <p:nvPr/>
        </p:nvSpPr>
        <p:spPr>
          <a:xfrm>
            <a:off x="-2932" y="2931"/>
            <a:ext cx="3373813" cy="685799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AA84390-CFE9-D2E4-9309-38B602B71E3F}"/>
              </a:ext>
            </a:extLst>
          </p:cNvPr>
          <p:cNvSpPr/>
          <p:nvPr/>
        </p:nvSpPr>
        <p:spPr>
          <a:xfrm>
            <a:off x="-8792" y="2931"/>
            <a:ext cx="3054415" cy="685799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443869A-DFFD-AD45-1123-FB435CD9D99D}"/>
              </a:ext>
            </a:extLst>
          </p:cNvPr>
          <p:cNvSpPr/>
          <p:nvPr/>
        </p:nvSpPr>
        <p:spPr>
          <a:xfrm>
            <a:off x="-14654" y="-2931"/>
            <a:ext cx="2762223" cy="6858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2E8997F6-87D1-90DC-68E9-C3C8E022F1C5}"/>
              </a:ext>
            </a:extLst>
          </p:cNvPr>
          <p:cNvSpPr/>
          <p:nvPr/>
        </p:nvSpPr>
        <p:spPr>
          <a:xfrm>
            <a:off x="825371" y="13105"/>
            <a:ext cx="1577749" cy="6847382"/>
          </a:xfrm>
          <a:prstGeom prst="round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15DBF9B3-DEF8-7E2C-C288-811DA16E7C5D}"/>
              </a:ext>
            </a:extLst>
          </p:cNvPr>
          <p:cNvSpPr/>
          <p:nvPr/>
        </p:nvSpPr>
        <p:spPr>
          <a:xfrm>
            <a:off x="-1492" y="5972"/>
            <a:ext cx="2061049" cy="684141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ED43509E-2947-8F25-C502-C0CFDAD79BF8}"/>
              </a:ext>
            </a:extLst>
          </p:cNvPr>
          <p:cNvSpPr/>
          <p:nvPr/>
        </p:nvSpPr>
        <p:spPr>
          <a:xfrm>
            <a:off x="-19355" y="-5862"/>
            <a:ext cx="1778149" cy="6857999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295E423-1BD8-2309-95E8-BA7BF1F8384A}"/>
              </a:ext>
            </a:extLst>
          </p:cNvPr>
          <p:cNvSpPr/>
          <p:nvPr/>
        </p:nvSpPr>
        <p:spPr>
          <a:xfrm>
            <a:off x="-10785" y="0"/>
            <a:ext cx="1418935" cy="6847383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FC6CDFA-4C8D-A72F-6FA9-677DF6B58DE4}"/>
              </a:ext>
            </a:extLst>
          </p:cNvPr>
          <p:cNvSpPr/>
          <p:nvPr/>
        </p:nvSpPr>
        <p:spPr>
          <a:xfrm>
            <a:off x="4146" y="2930"/>
            <a:ext cx="1040038" cy="6858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CE63C04-5CB0-1AD4-4E7B-D29DF91C01EF}"/>
              </a:ext>
            </a:extLst>
          </p:cNvPr>
          <p:cNvSpPr/>
          <p:nvPr/>
        </p:nvSpPr>
        <p:spPr>
          <a:xfrm>
            <a:off x="6911" y="20239"/>
            <a:ext cx="690115" cy="6840968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1F7E614-9800-6C51-AEBD-9951075D6327}"/>
              </a:ext>
            </a:extLst>
          </p:cNvPr>
          <p:cNvSpPr/>
          <p:nvPr/>
        </p:nvSpPr>
        <p:spPr>
          <a:xfrm>
            <a:off x="-5032" y="11999"/>
            <a:ext cx="347269" cy="684627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Diagram 13">
            <a:extLst>
              <a:ext uri="{FF2B5EF4-FFF2-40B4-BE49-F238E27FC236}">
                <a16:creationId xmlns:a16="http://schemas.microsoft.com/office/drawing/2014/main" id="{3DFF556D-13DA-A7EF-4BB9-6A55D0D62CA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00287785"/>
              </p:ext>
            </p:extLst>
          </p:nvPr>
        </p:nvGraphicFramePr>
        <p:xfrm>
          <a:off x="3810000" y="1248509"/>
          <a:ext cx="7877907" cy="55332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70" name="TextBox 869">
            <a:extLst>
              <a:ext uri="{FF2B5EF4-FFF2-40B4-BE49-F238E27FC236}">
                <a16:creationId xmlns:a16="http://schemas.microsoft.com/office/drawing/2014/main" id="{A51E194E-377C-11C9-BBDB-0B2176E45309}"/>
              </a:ext>
            </a:extLst>
          </p:cNvPr>
          <p:cNvSpPr txBox="1"/>
          <p:nvPr/>
        </p:nvSpPr>
        <p:spPr>
          <a:xfrm>
            <a:off x="4586653" y="586153"/>
            <a:ext cx="6096000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lt-LT" sz="4400" b="1" i="1">
                <a:latin typeface="Calibri"/>
                <a:cs typeface="Calibri"/>
              </a:rPr>
              <a:t>Turinys</a:t>
            </a:r>
          </a:p>
        </p:txBody>
      </p:sp>
    </p:spTree>
    <p:extLst>
      <p:ext uri="{BB962C8B-B14F-4D97-AF65-F5344CB8AC3E}">
        <p14:creationId xmlns:p14="http://schemas.microsoft.com/office/powerpoint/2010/main" val="15710972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06A7E36-F6B4-2874-30D9-438B0E401FDD}"/>
              </a:ext>
            </a:extLst>
          </p:cNvPr>
          <p:cNvSpPr/>
          <p:nvPr/>
        </p:nvSpPr>
        <p:spPr>
          <a:xfrm>
            <a:off x="-2932" y="2931"/>
            <a:ext cx="3373813" cy="685799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AA84390-CFE9-D2E4-9309-38B602B71E3F}"/>
              </a:ext>
            </a:extLst>
          </p:cNvPr>
          <p:cNvSpPr/>
          <p:nvPr/>
        </p:nvSpPr>
        <p:spPr>
          <a:xfrm>
            <a:off x="-8792" y="2931"/>
            <a:ext cx="3054415" cy="685799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443869A-DFFD-AD45-1123-FB435CD9D99D}"/>
              </a:ext>
            </a:extLst>
          </p:cNvPr>
          <p:cNvSpPr/>
          <p:nvPr/>
        </p:nvSpPr>
        <p:spPr>
          <a:xfrm>
            <a:off x="-14654" y="-2931"/>
            <a:ext cx="2762223" cy="6858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2E8997F6-87D1-90DC-68E9-C3C8E022F1C5}"/>
              </a:ext>
            </a:extLst>
          </p:cNvPr>
          <p:cNvSpPr/>
          <p:nvPr/>
        </p:nvSpPr>
        <p:spPr>
          <a:xfrm>
            <a:off x="825371" y="13105"/>
            <a:ext cx="1577749" cy="6847382"/>
          </a:xfrm>
          <a:prstGeom prst="round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15DBF9B3-DEF8-7E2C-C288-811DA16E7C5D}"/>
              </a:ext>
            </a:extLst>
          </p:cNvPr>
          <p:cNvSpPr/>
          <p:nvPr/>
        </p:nvSpPr>
        <p:spPr>
          <a:xfrm>
            <a:off x="-1492" y="5972"/>
            <a:ext cx="2061049" cy="684141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ED43509E-2947-8F25-C502-C0CFDAD79BF8}"/>
              </a:ext>
            </a:extLst>
          </p:cNvPr>
          <p:cNvSpPr/>
          <p:nvPr/>
        </p:nvSpPr>
        <p:spPr>
          <a:xfrm>
            <a:off x="-19355" y="-5862"/>
            <a:ext cx="1778149" cy="6857999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295E423-1BD8-2309-95E8-BA7BF1F8384A}"/>
              </a:ext>
            </a:extLst>
          </p:cNvPr>
          <p:cNvSpPr/>
          <p:nvPr/>
        </p:nvSpPr>
        <p:spPr>
          <a:xfrm>
            <a:off x="-10785" y="0"/>
            <a:ext cx="1418935" cy="6847383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FC6CDFA-4C8D-A72F-6FA9-677DF6B58DE4}"/>
              </a:ext>
            </a:extLst>
          </p:cNvPr>
          <p:cNvSpPr/>
          <p:nvPr/>
        </p:nvSpPr>
        <p:spPr>
          <a:xfrm>
            <a:off x="4146" y="2930"/>
            <a:ext cx="1040038" cy="6858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CE63C04-5CB0-1AD4-4E7B-D29DF91C01EF}"/>
              </a:ext>
            </a:extLst>
          </p:cNvPr>
          <p:cNvSpPr/>
          <p:nvPr/>
        </p:nvSpPr>
        <p:spPr>
          <a:xfrm>
            <a:off x="6911" y="20239"/>
            <a:ext cx="690115" cy="6840968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1F7E614-9800-6C51-AEBD-9951075D6327}"/>
              </a:ext>
            </a:extLst>
          </p:cNvPr>
          <p:cNvSpPr/>
          <p:nvPr/>
        </p:nvSpPr>
        <p:spPr>
          <a:xfrm>
            <a:off x="-5032" y="11999"/>
            <a:ext cx="347269" cy="684627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149" name="Diagram 2149">
            <a:extLst>
              <a:ext uri="{FF2B5EF4-FFF2-40B4-BE49-F238E27FC236}">
                <a16:creationId xmlns:a16="http://schemas.microsoft.com/office/drawing/2014/main" id="{C99BB76D-8A3F-DFF0-776D-4A690306887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30896136"/>
              </p:ext>
            </p:extLst>
          </p:nvPr>
        </p:nvGraphicFramePr>
        <p:xfrm>
          <a:off x="3810000" y="1717430"/>
          <a:ext cx="7924800" cy="49236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584" name="TextBox 2583">
            <a:extLst>
              <a:ext uri="{FF2B5EF4-FFF2-40B4-BE49-F238E27FC236}">
                <a16:creationId xmlns:a16="http://schemas.microsoft.com/office/drawing/2014/main" id="{CDD294CE-D2D7-9BB5-2A06-55F6B9903668}"/>
              </a:ext>
            </a:extLst>
          </p:cNvPr>
          <p:cNvSpPr txBox="1"/>
          <p:nvPr/>
        </p:nvSpPr>
        <p:spPr>
          <a:xfrm>
            <a:off x="4586653" y="586153"/>
            <a:ext cx="6096000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lt-LT" sz="4400" b="1" i="1">
                <a:latin typeface="Calibri"/>
                <a:cs typeface="Calibri"/>
              </a:rPr>
              <a:t>Turinys</a:t>
            </a:r>
          </a:p>
        </p:txBody>
      </p:sp>
    </p:spTree>
    <p:extLst>
      <p:ext uri="{BB962C8B-B14F-4D97-AF65-F5344CB8AC3E}">
        <p14:creationId xmlns:p14="http://schemas.microsoft.com/office/powerpoint/2010/main" val="32669395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06A7E36-F6B4-2874-30D9-438B0E401FDD}"/>
              </a:ext>
            </a:extLst>
          </p:cNvPr>
          <p:cNvSpPr/>
          <p:nvPr/>
        </p:nvSpPr>
        <p:spPr>
          <a:xfrm>
            <a:off x="-2932" y="2931"/>
            <a:ext cx="12189566" cy="685799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AA84390-CFE9-D2E4-9309-38B602B71E3F}"/>
              </a:ext>
            </a:extLst>
          </p:cNvPr>
          <p:cNvSpPr/>
          <p:nvPr/>
        </p:nvSpPr>
        <p:spPr>
          <a:xfrm>
            <a:off x="-8792" y="2931"/>
            <a:ext cx="3054415" cy="685799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443869A-DFFD-AD45-1123-FB435CD9D99D}"/>
              </a:ext>
            </a:extLst>
          </p:cNvPr>
          <p:cNvSpPr/>
          <p:nvPr/>
        </p:nvSpPr>
        <p:spPr>
          <a:xfrm>
            <a:off x="-14654" y="-2931"/>
            <a:ext cx="2762223" cy="6858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2E8997F6-87D1-90DC-68E9-C3C8E022F1C5}"/>
              </a:ext>
            </a:extLst>
          </p:cNvPr>
          <p:cNvSpPr/>
          <p:nvPr/>
        </p:nvSpPr>
        <p:spPr>
          <a:xfrm>
            <a:off x="825371" y="13105"/>
            <a:ext cx="1577749" cy="6847382"/>
          </a:xfrm>
          <a:prstGeom prst="round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15DBF9B3-DEF8-7E2C-C288-811DA16E7C5D}"/>
              </a:ext>
            </a:extLst>
          </p:cNvPr>
          <p:cNvSpPr/>
          <p:nvPr/>
        </p:nvSpPr>
        <p:spPr>
          <a:xfrm>
            <a:off x="-1492" y="5972"/>
            <a:ext cx="2061049" cy="684141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ED43509E-2947-8F25-C502-C0CFDAD79BF8}"/>
              </a:ext>
            </a:extLst>
          </p:cNvPr>
          <p:cNvSpPr/>
          <p:nvPr/>
        </p:nvSpPr>
        <p:spPr>
          <a:xfrm>
            <a:off x="-19355" y="-5862"/>
            <a:ext cx="1778149" cy="6857999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295E423-1BD8-2309-95E8-BA7BF1F8384A}"/>
              </a:ext>
            </a:extLst>
          </p:cNvPr>
          <p:cNvSpPr/>
          <p:nvPr/>
        </p:nvSpPr>
        <p:spPr>
          <a:xfrm>
            <a:off x="-10785" y="0"/>
            <a:ext cx="1418935" cy="6847383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FC6CDFA-4C8D-A72F-6FA9-677DF6B58DE4}"/>
              </a:ext>
            </a:extLst>
          </p:cNvPr>
          <p:cNvSpPr/>
          <p:nvPr/>
        </p:nvSpPr>
        <p:spPr>
          <a:xfrm>
            <a:off x="4146" y="2930"/>
            <a:ext cx="1040038" cy="6858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CE63C04-5CB0-1AD4-4E7B-D29DF91C01EF}"/>
              </a:ext>
            </a:extLst>
          </p:cNvPr>
          <p:cNvSpPr/>
          <p:nvPr/>
        </p:nvSpPr>
        <p:spPr>
          <a:xfrm>
            <a:off x="6911" y="20239"/>
            <a:ext cx="690115" cy="6840968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1F7E614-9800-6C51-AEBD-9951075D6327}"/>
              </a:ext>
            </a:extLst>
          </p:cNvPr>
          <p:cNvSpPr/>
          <p:nvPr/>
        </p:nvSpPr>
        <p:spPr>
          <a:xfrm>
            <a:off x="-5032" y="11999"/>
            <a:ext cx="347269" cy="684627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D736BE-C397-3EDD-8120-F3DE59816AC5}"/>
              </a:ext>
            </a:extLst>
          </p:cNvPr>
          <p:cNvSpPr txBox="1"/>
          <p:nvPr/>
        </p:nvSpPr>
        <p:spPr>
          <a:xfrm>
            <a:off x="4029807" y="424961"/>
            <a:ext cx="6667500" cy="129266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6000" b="1" i="1">
                <a:latin typeface="Calibri"/>
                <a:cs typeface="Calibri"/>
              </a:rPr>
              <a:t>Kas </a:t>
            </a:r>
            <a:r>
              <a:rPr lang="lt-LT" sz="6000" b="1" i="1">
                <a:latin typeface="Calibri"/>
                <a:cs typeface="Calibri"/>
              </a:rPr>
              <a:t>yra trintis?</a:t>
            </a:r>
            <a:endParaRPr lang="lt-LT" sz="6000"/>
          </a:p>
          <a:p>
            <a:endParaRPr lang="en-US">
              <a:latin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D9F59F4-D76F-E94A-EF90-B0D0273B7DE4}"/>
              </a:ext>
            </a:extLst>
          </p:cNvPr>
          <p:cNvSpPr txBox="1"/>
          <p:nvPr/>
        </p:nvSpPr>
        <p:spPr>
          <a:xfrm>
            <a:off x="3332284" y="1887415"/>
            <a:ext cx="4073769" cy="39703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lt-LT" sz="3600">
                <a:latin typeface="Calibri"/>
                <a:cs typeface="Calibri"/>
              </a:rPr>
              <a:t>Jėga, kuri atsiranda kūnų sąlyčio vietoje ir trukdo vienam iš jų pajudėti ar judėti kito paviršiumi, vadinama trinties jėga.</a:t>
            </a:r>
          </a:p>
        </p:txBody>
      </p:sp>
      <p:pic>
        <p:nvPicPr>
          <p:cNvPr id="14" name="Picture 14">
            <a:extLst>
              <a:ext uri="{FF2B5EF4-FFF2-40B4-BE49-F238E27FC236}">
                <a16:creationId xmlns:a16="http://schemas.microsoft.com/office/drawing/2014/main" id="{BBE58D89-675D-1B3D-EAA2-0C5C036538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2731" y="2684463"/>
            <a:ext cx="3918117" cy="1489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4724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06A7E36-F6B4-2874-30D9-438B0E401FDD}"/>
              </a:ext>
            </a:extLst>
          </p:cNvPr>
          <p:cNvSpPr/>
          <p:nvPr/>
        </p:nvSpPr>
        <p:spPr>
          <a:xfrm>
            <a:off x="-2932" y="2931"/>
            <a:ext cx="12189566" cy="685799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AA84390-CFE9-D2E4-9309-38B602B71E3F}"/>
              </a:ext>
            </a:extLst>
          </p:cNvPr>
          <p:cNvSpPr/>
          <p:nvPr/>
        </p:nvSpPr>
        <p:spPr>
          <a:xfrm>
            <a:off x="-8792" y="2931"/>
            <a:ext cx="12186691" cy="685799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443869A-DFFD-AD45-1123-FB435CD9D99D}"/>
              </a:ext>
            </a:extLst>
          </p:cNvPr>
          <p:cNvSpPr/>
          <p:nvPr/>
        </p:nvSpPr>
        <p:spPr>
          <a:xfrm>
            <a:off x="-14654" y="-2931"/>
            <a:ext cx="2762223" cy="6858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2E8997F6-87D1-90DC-68E9-C3C8E022F1C5}"/>
              </a:ext>
            </a:extLst>
          </p:cNvPr>
          <p:cNvSpPr/>
          <p:nvPr/>
        </p:nvSpPr>
        <p:spPr>
          <a:xfrm>
            <a:off x="825371" y="13105"/>
            <a:ext cx="1577749" cy="6847382"/>
          </a:xfrm>
          <a:prstGeom prst="round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15DBF9B3-DEF8-7E2C-C288-811DA16E7C5D}"/>
              </a:ext>
            </a:extLst>
          </p:cNvPr>
          <p:cNvSpPr/>
          <p:nvPr/>
        </p:nvSpPr>
        <p:spPr>
          <a:xfrm>
            <a:off x="-1492" y="5972"/>
            <a:ext cx="2061049" cy="684141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ED43509E-2947-8F25-C502-C0CFDAD79BF8}"/>
              </a:ext>
            </a:extLst>
          </p:cNvPr>
          <p:cNvSpPr/>
          <p:nvPr/>
        </p:nvSpPr>
        <p:spPr>
          <a:xfrm>
            <a:off x="-19355" y="-5862"/>
            <a:ext cx="1778149" cy="6857999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295E423-1BD8-2309-95E8-BA7BF1F8384A}"/>
              </a:ext>
            </a:extLst>
          </p:cNvPr>
          <p:cNvSpPr/>
          <p:nvPr/>
        </p:nvSpPr>
        <p:spPr>
          <a:xfrm>
            <a:off x="-10785" y="0"/>
            <a:ext cx="1418935" cy="6847383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FC6CDFA-4C8D-A72F-6FA9-677DF6B58DE4}"/>
              </a:ext>
            </a:extLst>
          </p:cNvPr>
          <p:cNvSpPr/>
          <p:nvPr/>
        </p:nvSpPr>
        <p:spPr>
          <a:xfrm>
            <a:off x="4146" y="2930"/>
            <a:ext cx="1040038" cy="6858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CE63C04-5CB0-1AD4-4E7B-D29DF91C01EF}"/>
              </a:ext>
            </a:extLst>
          </p:cNvPr>
          <p:cNvSpPr/>
          <p:nvPr/>
        </p:nvSpPr>
        <p:spPr>
          <a:xfrm>
            <a:off x="6911" y="20239"/>
            <a:ext cx="690115" cy="6840968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1F7E614-9800-6C51-AEBD-9951075D6327}"/>
              </a:ext>
            </a:extLst>
          </p:cNvPr>
          <p:cNvSpPr/>
          <p:nvPr/>
        </p:nvSpPr>
        <p:spPr>
          <a:xfrm>
            <a:off x="-5032" y="11999"/>
            <a:ext cx="347269" cy="684627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65FB5FB-2360-0D61-10AB-A4329C8DABD0}"/>
              </a:ext>
            </a:extLst>
          </p:cNvPr>
          <p:cNvSpPr txBox="1"/>
          <p:nvPr/>
        </p:nvSpPr>
        <p:spPr>
          <a:xfrm>
            <a:off x="3795346" y="600807"/>
            <a:ext cx="7063153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6000" b="1" i="1" err="1">
                <a:latin typeface="Calibri"/>
                <a:cs typeface="Calibri"/>
              </a:rPr>
              <a:t>Rimties</a:t>
            </a:r>
            <a:r>
              <a:rPr lang="en-US" sz="6000" b="1" i="1">
                <a:latin typeface="Calibri"/>
                <a:cs typeface="Calibri"/>
              </a:rPr>
              <a:t> </a:t>
            </a:r>
            <a:r>
              <a:rPr lang="en-US" sz="6000" b="1" i="1" err="1">
                <a:latin typeface="Calibri"/>
                <a:cs typeface="Calibri"/>
              </a:rPr>
              <a:t>trintis</a:t>
            </a:r>
            <a:endParaRPr lang="en-US" sz="6000" b="1" err="1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D89F16E-9C3E-6611-CB04-330AF6EB524D}"/>
              </a:ext>
            </a:extLst>
          </p:cNvPr>
          <p:cNvSpPr txBox="1"/>
          <p:nvPr/>
        </p:nvSpPr>
        <p:spPr>
          <a:xfrm>
            <a:off x="3100754" y="1948961"/>
            <a:ext cx="3766038" cy="34163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lt-LT" sz="3600">
                <a:latin typeface="Calibri"/>
                <a:cs typeface="Calibri"/>
              </a:rPr>
              <a:t>Rimties trinties jėga, kitaip vadinama statinės </a:t>
            </a:r>
            <a:endParaRPr lang="lt-LT">
              <a:latin typeface="Trade Gothic Next Light"/>
              <a:cs typeface="Calibri"/>
            </a:endParaRPr>
          </a:p>
          <a:p>
            <a:r>
              <a:rPr lang="lt-LT" sz="3600">
                <a:latin typeface="Calibri"/>
                <a:cs typeface="Calibri"/>
              </a:rPr>
              <a:t>trinties jėga, veikia tarp nejudančių kūnų. </a:t>
            </a:r>
            <a:r>
              <a:rPr lang="en-US" sz="3600">
                <a:latin typeface="Calibri"/>
                <a:cs typeface="Calibri"/>
              </a:rPr>
              <a:t> </a:t>
            </a:r>
            <a:endParaRPr lang="en-US"/>
          </a:p>
        </p:txBody>
      </p:sp>
      <p:pic>
        <p:nvPicPr>
          <p:cNvPr id="14" name="Picture 14" descr="A picture containing text, clock&#10;&#10;Description automatically generated">
            <a:extLst>
              <a:ext uri="{FF2B5EF4-FFF2-40B4-BE49-F238E27FC236}">
                <a16:creationId xmlns:a16="http://schemas.microsoft.com/office/drawing/2014/main" id="{AAF1556F-8D92-A1AC-05F0-1BA5EE009A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0062" y="1862797"/>
            <a:ext cx="4677508" cy="3742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8454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06A7E36-F6B4-2874-30D9-438B0E401FDD}"/>
              </a:ext>
            </a:extLst>
          </p:cNvPr>
          <p:cNvSpPr/>
          <p:nvPr/>
        </p:nvSpPr>
        <p:spPr>
          <a:xfrm>
            <a:off x="-2932" y="2931"/>
            <a:ext cx="12189566" cy="685799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AA84390-CFE9-D2E4-9309-38B602B71E3F}"/>
              </a:ext>
            </a:extLst>
          </p:cNvPr>
          <p:cNvSpPr/>
          <p:nvPr/>
        </p:nvSpPr>
        <p:spPr>
          <a:xfrm>
            <a:off x="-8792" y="2931"/>
            <a:ext cx="12186691" cy="685799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443869A-DFFD-AD45-1123-FB435CD9D99D}"/>
              </a:ext>
            </a:extLst>
          </p:cNvPr>
          <p:cNvSpPr/>
          <p:nvPr/>
        </p:nvSpPr>
        <p:spPr>
          <a:xfrm>
            <a:off x="-14654" y="-2931"/>
            <a:ext cx="12222746" cy="6858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2E8997F6-87D1-90DC-68E9-C3C8E022F1C5}"/>
              </a:ext>
            </a:extLst>
          </p:cNvPr>
          <p:cNvSpPr/>
          <p:nvPr/>
        </p:nvSpPr>
        <p:spPr>
          <a:xfrm>
            <a:off x="825371" y="13105"/>
            <a:ext cx="1577749" cy="6847382"/>
          </a:xfrm>
          <a:prstGeom prst="round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15DBF9B3-DEF8-7E2C-C288-811DA16E7C5D}"/>
              </a:ext>
            </a:extLst>
          </p:cNvPr>
          <p:cNvSpPr/>
          <p:nvPr/>
        </p:nvSpPr>
        <p:spPr>
          <a:xfrm>
            <a:off x="-1492" y="5972"/>
            <a:ext cx="2061049" cy="684141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ED43509E-2947-8F25-C502-C0CFDAD79BF8}"/>
              </a:ext>
            </a:extLst>
          </p:cNvPr>
          <p:cNvSpPr/>
          <p:nvPr/>
        </p:nvSpPr>
        <p:spPr>
          <a:xfrm>
            <a:off x="-19355" y="-5862"/>
            <a:ext cx="1778149" cy="6857999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295E423-1BD8-2309-95E8-BA7BF1F8384A}"/>
              </a:ext>
            </a:extLst>
          </p:cNvPr>
          <p:cNvSpPr/>
          <p:nvPr/>
        </p:nvSpPr>
        <p:spPr>
          <a:xfrm>
            <a:off x="-10785" y="0"/>
            <a:ext cx="1418935" cy="6847383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FC6CDFA-4C8D-A72F-6FA9-677DF6B58DE4}"/>
              </a:ext>
            </a:extLst>
          </p:cNvPr>
          <p:cNvSpPr/>
          <p:nvPr/>
        </p:nvSpPr>
        <p:spPr>
          <a:xfrm>
            <a:off x="4146" y="2930"/>
            <a:ext cx="1040038" cy="6858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CE63C04-5CB0-1AD4-4E7B-D29DF91C01EF}"/>
              </a:ext>
            </a:extLst>
          </p:cNvPr>
          <p:cNvSpPr/>
          <p:nvPr/>
        </p:nvSpPr>
        <p:spPr>
          <a:xfrm>
            <a:off x="6911" y="20239"/>
            <a:ext cx="690115" cy="6840968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1F7E614-9800-6C51-AEBD-9951075D6327}"/>
              </a:ext>
            </a:extLst>
          </p:cNvPr>
          <p:cNvSpPr/>
          <p:nvPr/>
        </p:nvSpPr>
        <p:spPr>
          <a:xfrm>
            <a:off x="-5032" y="11999"/>
            <a:ext cx="347269" cy="684627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5023D25-3CD2-E89F-0F39-7E3CA1EA6172}"/>
              </a:ext>
            </a:extLst>
          </p:cNvPr>
          <p:cNvSpPr txBox="1"/>
          <p:nvPr/>
        </p:nvSpPr>
        <p:spPr>
          <a:xfrm>
            <a:off x="3692768" y="439614"/>
            <a:ext cx="6564923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6000" b="1" i="1" err="1">
                <a:latin typeface="Calibri"/>
                <a:cs typeface="Calibri"/>
              </a:rPr>
              <a:t>Slydimo</a:t>
            </a:r>
            <a:r>
              <a:rPr lang="en-US" sz="6000" b="1" i="1">
                <a:latin typeface="Calibri"/>
                <a:cs typeface="Calibri"/>
              </a:rPr>
              <a:t> </a:t>
            </a:r>
            <a:r>
              <a:rPr lang="en-US" sz="6000" b="1" i="1" err="1">
                <a:latin typeface="Calibri"/>
                <a:cs typeface="Calibri"/>
              </a:rPr>
              <a:t>trintis</a:t>
            </a:r>
            <a:endParaRPr lang="en-US" b="1" i="1" err="1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16E5186-2C5C-3530-3BEC-C5A2147B425F}"/>
              </a:ext>
            </a:extLst>
          </p:cNvPr>
          <p:cNvSpPr txBox="1"/>
          <p:nvPr/>
        </p:nvSpPr>
        <p:spPr>
          <a:xfrm>
            <a:off x="2555631" y="2244969"/>
            <a:ext cx="3455376" cy="286232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lt-LT" sz="3600">
                <a:latin typeface="Calibri"/>
                <a:cs typeface="Calibri"/>
              </a:rPr>
              <a:t>Slydimo trintis atsiranda vienam kūnui šliaužiant kito kūno paviršiumi.</a:t>
            </a:r>
            <a:endParaRPr lang="lt-LT" sz="3600"/>
          </a:p>
        </p:txBody>
      </p:sp>
      <p:pic>
        <p:nvPicPr>
          <p:cNvPr id="14" name="Picture 14">
            <a:extLst>
              <a:ext uri="{FF2B5EF4-FFF2-40B4-BE49-F238E27FC236}">
                <a16:creationId xmlns:a16="http://schemas.microsoft.com/office/drawing/2014/main" id="{40D47EDE-906C-7637-DC09-1070FAF4F0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9785" y="1822939"/>
            <a:ext cx="5533292" cy="3704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0213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06A7E36-F6B4-2874-30D9-438B0E401FDD}"/>
              </a:ext>
            </a:extLst>
          </p:cNvPr>
          <p:cNvSpPr/>
          <p:nvPr/>
        </p:nvSpPr>
        <p:spPr>
          <a:xfrm>
            <a:off x="-2932" y="2931"/>
            <a:ext cx="12189566" cy="685799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AA84390-CFE9-D2E4-9309-38B602B71E3F}"/>
              </a:ext>
            </a:extLst>
          </p:cNvPr>
          <p:cNvSpPr/>
          <p:nvPr/>
        </p:nvSpPr>
        <p:spPr>
          <a:xfrm>
            <a:off x="-8792" y="2931"/>
            <a:ext cx="12186691" cy="685799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443869A-DFFD-AD45-1123-FB435CD9D99D}"/>
              </a:ext>
            </a:extLst>
          </p:cNvPr>
          <p:cNvSpPr/>
          <p:nvPr/>
        </p:nvSpPr>
        <p:spPr>
          <a:xfrm>
            <a:off x="-14654" y="-2931"/>
            <a:ext cx="12222746" cy="6858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2E8997F6-87D1-90DC-68E9-C3C8E022F1C5}"/>
              </a:ext>
            </a:extLst>
          </p:cNvPr>
          <p:cNvSpPr/>
          <p:nvPr/>
        </p:nvSpPr>
        <p:spPr>
          <a:xfrm>
            <a:off x="825371" y="13105"/>
            <a:ext cx="11366518" cy="6847382"/>
          </a:xfrm>
          <a:prstGeom prst="round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15DBF9B3-DEF8-7E2C-C288-811DA16E7C5D}"/>
              </a:ext>
            </a:extLst>
          </p:cNvPr>
          <p:cNvSpPr/>
          <p:nvPr/>
        </p:nvSpPr>
        <p:spPr>
          <a:xfrm>
            <a:off x="-1492" y="5972"/>
            <a:ext cx="2061049" cy="684141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ED43509E-2947-8F25-C502-C0CFDAD79BF8}"/>
              </a:ext>
            </a:extLst>
          </p:cNvPr>
          <p:cNvSpPr/>
          <p:nvPr/>
        </p:nvSpPr>
        <p:spPr>
          <a:xfrm>
            <a:off x="-19355" y="-5862"/>
            <a:ext cx="1778149" cy="6857999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295E423-1BD8-2309-95E8-BA7BF1F8384A}"/>
              </a:ext>
            </a:extLst>
          </p:cNvPr>
          <p:cNvSpPr/>
          <p:nvPr/>
        </p:nvSpPr>
        <p:spPr>
          <a:xfrm>
            <a:off x="-10785" y="0"/>
            <a:ext cx="1418935" cy="6847383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FC6CDFA-4C8D-A72F-6FA9-677DF6B58DE4}"/>
              </a:ext>
            </a:extLst>
          </p:cNvPr>
          <p:cNvSpPr/>
          <p:nvPr/>
        </p:nvSpPr>
        <p:spPr>
          <a:xfrm>
            <a:off x="4146" y="2930"/>
            <a:ext cx="1040038" cy="6858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CE63C04-5CB0-1AD4-4E7B-D29DF91C01EF}"/>
              </a:ext>
            </a:extLst>
          </p:cNvPr>
          <p:cNvSpPr/>
          <p:nvPr/>
        </p:nvSpPr>
        <p:spPr>
          <a:xfrm>
            <a:off x="6911" y="20239"/>
            <a:ext cx="690115" cy="6840968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1F7E614-9800-6C51-AEBD-9951075D6327}"/>
              </a:ext>
            </a:extLst>
          </p:cNvPr>
          <p:cNvSpPr/>
          <p:nvPr/>
        </p:nvSpPr>
        <p:spPr>
          <a:xfrm>
            <a:off x="-5032" y="11999"/>
            <a:ext cx="347269" cy="684627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DB1C180-48A8-AC37-4A1A-915413C31F73}"/>
              </a:ext>
            </a:extLst>
          </p:cNvPr>
          <p:cNvSpPr txBox="1"/>
          <p:nvPr/>
        </p:nvSpPr>
        <p:spPr>
          <a:xfrm>
            <a:off x="3209191" y="483577"/>
            <a:ext cx="6359769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6000" b="1" i="1" err="1">
                <a:latin typeface="Calibri"/>
                <a:cs typeface="Calibri"/>
              </a:rPr>
              <a:t>Riedėjimo</a:t>
            </a:r>
            <a:r>
              <a:rPr lang="en-US" sz="6000" b="1" i="1">
                <a:latin typeface="Calibri"/>
                <a:cs typeface="Calibri"/>
              </a:rPr>
              <a:t> </a:t>
            </a:r>
            <a:r>
              <a:rPr lang="en-US" sz="6000" b="1" i="1" err="1">
                <a:latin typeface="Calibri"/>
                <a:cs typeface="Calibri"/>
              </a:rPr>
              <a:t>trintis</a:t>
            </a:r>
            <a:endParaRPr lang="en-US" b="1" i="1" err="1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7AB410F-4F2A-48E9-C58E-2563BC551B7E}"/>
              </a:ext>
            </a:extLst>
          </p:cNvPr>
          <p:cNvSpPr txBox="1"/>
          <p:nvPr/>
        </p:nvSpPr>
        <p:spPr>
          <a:xfrm>
            <a:off x="2432538" y="1957753"/>
            <a:ext cx="4604238" cy="34163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lt-LT" sz="3600" dirty="0">
                <a:latin typeface="Calibri"/>
                <a:cs typeface="Calibri"/>
              </a:rPr>
              <a:t>Riedėjimo trintis atsiranda vienam kūnui riedant kito kūno paviršiumi. </a:t>
            </a:r>
            <a:r>
              <a:rPr lang="lt-LT" sz="1100" dirty="0">
                <a:solidFill>
                  <a:srgbClr val="202122"/>
                </a:solidFill>
                <a:ea typeface="+mn-lt"/>
                <a:cs typeface="+mn-lt"/>
              </a:rPr>
              <a:t> </a:t>
            </a:r>
            <a:r>
              <a:rPr lang="lt-LT" sz="3600" dirty="0">
                <a:solidFill>
                  <a:srgbClr val="202122"/>
                </a:solidFill>
                <a:latin typeface="Calibri"/>
                <a:ea typeface="+mn-lt"/>
                <a:cs typeface="+mn-lt"/>
              </a:rPr>
              <a:t>Ji įprastai yra mažesnė nei slydimo trintis.</a:t>
            </a:r>
            <a:endParaRPr lang="lt-LT" sz="3600" dirty="0">
              <a:latin typeface="Calibri"/>
              <a:cs typeface="Calibri"/>
            </a:endParaRPr>
          </a:p>
        </p:txBody>
      </p:sp>
      <p:pic>
        <p:nvPicPr>
          <p:cNvPr id="14" name="Picture 14">
            <a:extLst>
              <a:ext uri="{FF2B5EF4-FFF2-40B4-BE49-F238E27FC236}">
                <a16:creationId xmlns:a16="http://schemas.microsoft.com/office/drawing/2014/main" id="{1543FA0A-0FFE-B9BB-1A02-944C34B123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3846" y="1718980"/>
            <a:ext cx="4665784" cy="3900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0428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06A7E36-F6B4-2874-30D9-438B0E401FDD}"/>
              </a:ext>
            </a:extLst>
          </p:cNvPr>
          <p:cNvSpPr/>
          <p:nvPr/>
        </p:nvSpPr>
        <p:spPr>
          <a:xfrm>
            <a:off x="-2932" y="2931"/>
            <a:ext cx="12189566" cy="685799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AA84390-CFE9-D2E4-9309-38B602B71E3F}"/>
              </a:ext>
            </a:extLst>
          </p:cNvPr>
          <p:cNvSpPr/>
          <p:nvPr/>
        </p:nvSpPr>
        <p:spPr>
          <a:xfrm>
            <a:off x="-8792" y="2931"/>
            <a:ext cx="12186691" cy="685799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443869A-DFFD-AD45-1123-FB435CD9D99D}"/>
              </a:ext>
            </a:extLst>
          </p:cNvPr>
          <p:cNvSpPr/>
          <p:nvPr/>
        </p:nvSpPr>
        <p:spPr>
          <a:xfrm>
            <a:off x="-14654" y="-2931"/>
            <a:ext cx="12222746" cy="6858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2E8997F6-87D1-90DC-68E9-C3C8E022F1C5}"/>
              </a:ext>
            </a:extLst>
          </p:cNvPr>
          <p:cNvSpPr/>
          <p:nvPr/>
        </p:nvSpPr>
        <p:spPr>
          <a:xfrm>
            <a:off x="825371" y="13105"/>
            <a:ext cx="11366518" cy="6847382"/>
          </a:xfrm>
          <a:prstGeom prst="round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15DBF9B3-DEF8-7E2C-C288-811DA16E7C5D}"/>
              </a:ext>
            </a:extLst>
          </p:cNvPr>
          <p:cNvSpPr/>
          <p:nvPr/>
        </p:nvSpPr>
        <p:spPr>
          <a:xfrm>
            <a:off x="-1492" y="29418"/>
            <a:ext cx="12213233" cy="684141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ED43509E-2947-8F25-C502-C0CFDAD79BF8}"/>
              </a:ext>
            </a:extLst>
          </p:cNvPr>
          <p:cNvSpPr/>
          <p:nvPr/>
        </p:nvSpPr>
        <p:spPr>
          <a:xfrm>
            <a:off x="-19355" y="-5862"/>
            <a:ext cx="1778149" cy="6857999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295E423-1BD8-2309-95E8-BA7BF1F8384A}"/>
              </a:ext>
            </a:extLst>
          </p:cNvPr>
          <p:cNvSpPr/>
          <p:nvPr/>
        </p:nvSpPr>
        <p:spPr>
          <a:xfrm>
            <a:off x="-10785" y="0"/>
            <a:ext cx="1418935" cy="6847383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FC6CDFA-4C8D-A72F-6FA9-677DF6B58DE4}"/>
              </a:ext>
            </a:extLst>
          </p:cNvPr>
          <p:cNvSpPr/>
          <p:nvPr/>
        </p:nvSpPr>
        <p:spPr>
          <a:xfrm>
            <a:off x="4146" y="2930"/>
            <a:ext cx="1040038" cy="6858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CE63C04-5CB0-1AD4-4E7B-D29DF91C01EF}"/>
              </a:ext>
            </a:extLst>
          </p:cNvPr>
          <p:cNvSpPr/>
          <p:nvPr/>
        </p:nvSpPr>
        <p:spPr>
          <a:xfrm>
            <a:off x="6911" y="20239"/>
            <a:ext cx="690115" cy="6840968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1F7E614-9800-6C51-AEBD-9951075D6327}"/>
              </a:ext>
            </a:extLst>
          </p:cNvPr>
          <p:cNvSpPr/>
          <p:nvPr/>
        </p:nvSpPr>
        <p:spPr>
          <a:xfrm>
            <a:off x="-5032" y="11999"/>
            <a:ext cx="347269" cy="684627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797850F-34D1-E7A6-3FBC-06261A48E907}"/>
              </a:ext>
            </a:extLst>
          </p:cNvPr>
          <p:cNvSpPr txBox="1"/>
          <p:nvPr/>
        </p:nvSpPr>
        <p:spPr>
          <a:xfrm>
            <a:off x="2798884" y="630115"/>
            <a:ext cx="8176846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6000" b="1" i="1" err="1">
                <a:latin typeface="Calibri"/>
                <a:cs typeface="Calibri"/>
              </a:rPr>
              <a:t>Trinties</a:t>
            </a:r>
            <a:r>
              <a:rPr lang="en-US" sz="6000" b="1" i="1">
                <a:latin typeface="Calibri"/>
                <a:cs typeface="Calibri"/>
              </a:rPr>
              <a:t> </a:t>
            </a:r>
            <a:r>
              <a:rPr lang="en-US" sz="6000" b="1" i="1" err="1">
                <a:latin typeface="Calibri"/>
                <a:cs typeface="Calibri"/>
              </a:rPr>
              <a:t>nauda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7DE8107-B9CE-36B6-1B40-FA52F035AD58}"/>
              </a:ext>
            </a:extLst>
          </p:cNvPr>
          <p:cNvSpPr txBox="1"/>
          <p:nvPr/>
        </p:nvSpPr>
        <p:spPr>
          <a:xfrm>
            <a:off x="2801814" y="1790699"/>
            <a:ext cx="8264769" cy="507831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lt-LT" sz="3200">
                <a:latin typeface="Calibri"/>
                <a:cs typeface="Calibri"/>
              </a:rPr>
              <a:t>Trintis tarp gyvūnų kojų ir žemės palengvina bėgimą ir vaikščiojimą.</a:t>
            </a:r>
          </a:p>
          <a:p>
            <a:endParaRPr lang="lt-LT" sz="3200">
              <a:latin typeface="Calibri"/>
              <a:cs typeface="Calibri"/>
            </a:endParaRPr>
          </a:p>
          <a:p>
            <a:r>
              <a:rPr lang="lt-LT" sz="3200">
                <a:latin typeface="Calibri"/>
                <a:cs typeface="Calibri"/>
              </a:rPr>
              <a:t>Trintis tarp kelio ir automobilio padangų padeda vairuotojui kontroliuoti transporto  priemonės greitį.</a:t>
            </a:r>
          </a:p>
          <a:p>
            <a:endParaRPr lang="lt-LT" sz="3200">
              <a:latin typeface="Calibri"/>
              <a:cs typeface="Calibri"/>
            </a:endParaRPr>
          </a:p>
          <a:p>
            <a:r>
              <a:rPr lang="lt-LT" sz="3200">
                <a:latin typeface="Calibri"/>
                <a:cs typeface="Calibri"/>
              </a:rPr>
              <a:t>Mūsų pirštų ir delnų odos keteros leidžia mums užčiuopti ir laikyti daiktus dėl trinties.</a:t>
            </a:r>
          </a:p>
          <a:p>
            <a:pPr algn="l"/>
            <a:endParaRPr lang="en-US" sz="36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063255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06A7E36-F6B4-2874-30D9-438B0E401FDD}"/>
              </a:ext>
            </a:extLst>
          </p:cNvPr>
          <p:cNvSpPr/>
          <p:nvPr/>
        </p:nvSpPr>
        <p:spPr>
          <a:xfrm>
            <a:off x="-2932" y="2931"/>
            <a:ext cx="12189566" cy="685799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AA84390-CFE9-D2E4-9309-38B602B71E3F}"/>
              </a:ext>
            </a:extLst>
          </p:cNvPr>
          <p:cNvSpPr/>
          <p:nvPr/>
        </p:nvSpPr>
        <p:spPr>
          <a:xfrm>
            <a:off x="-8792" y="2931"/>
            <a:ext cx="12186691" cy="685799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443869A-DFFD-AD45-1123-FB435CD9D99D}"/>
              </a:ext>
            </a:extLst>
          </p:cNvPr>
          <p:cNvSpPr/>
          <p:nvPr/>
        </p:nvSpPr>
        <p:spPr>
          <a:xfrm>
            <a:off x="-14654" y="-2931"/>
            <a:ext cx="12222746" cy="6858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2E8997F6-87D1-90DC-68E9-C3C8E022F1C5}"/>
              </a:ext>
            </a:extLst>
          </p:cNvPr>
          <p:cNvSpPr/>
          <p:nvPr/>
        </p:nvSpPr>
        <p:spPr>
          <a:xfrm>
            <a:off x="825371" y="13105"/>
            <a:ext cx="11366518" cy="6847382"/>
          </a:xfrm>
          <a:prstGeom prst="round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15DBF9B3-DEF8-7E2C-C288-811DA16E7C5D}"/>
              </a:ext>
            </a:extLst>
          </p:cNvPr>
          <p:cNvSpPr/>
          <p:nvPr/>
        </p:nvSpPr>
        <p:spPr>
          <a:xfrm>
            <a:off x="-1492" y="5972"/>
            <a:ext cx="12213233" cy="684141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ED43509E-2947-8F25-C502-C0CFDAD79BF8}"/>
              </a:ext>
            </a:extLst>
          </p:cNvPr>
          <p:cNvSpPr/>
          <p:nvPr/>
        </p:nvSpPr>
        <p:spPr>
          <a:xfrm>
            <a:off x="50983" y="17584"/>
            <a:ext cx="12211687" cy="6857999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295E423-1BD8-2309-95E8-BA7BF1F8384A}"/>
              </a:ext>
            </a:extLst>
          </p:cNvPr>
          <p:cNvSpPr/>
          <p:nvPr/>
        </p:nvSpPr>
        <p:spPr>
          <a:xfrm>
            <a:off x="-10785" y="0"/>
            <a:ext cx="1418935" cy="6847383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FC6CDFA-4C8D-A72F-6FA9-677DF6B58DE4}"/>
              </a:ext>
            </a:extLst>
          </p:cNvPr>
          <p:cNvSpPr/>
          <p:nvPr/>
        </p:nvSpPr>
        <p:spPr>
          <a:xfrm>
            <a:off x="4146" y="2930"/>
            <a:ext cx="1040038" cy="6858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CE63C04-5CB0-1AD4-4E7B-D29DF91C01EF}"/>
              </a:ext>
            </a:extLst>
          </p:cNvPr>
          <p:cNvSpPr/>
          <p:nvPr/>
        </p:nvSpPr>
        <p:spPr>
          <a:xfrm>
            <a:off x="6911" y="20239"/>
            <a:ext cx="690115" cy="6840968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1F7E614-9800-6C51-AEBD-9951075D6327}"/>
              </a:ext>
            </a:extLst>
          </p:cNvPr>
          <p:cNvSpPr/>
          <p:nvPr/>
        </p:nvSpPr>
        <p:spPr>
          <a:xfrm>
            <a:off x="-5032" y="11999"/>
            <a:ext cx="347269" cy="684627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415ED32-6574-F89D-63A8-5E2D3D5BC46D}"/>
              </a:ext>
            </a:extLst>
          </p:cNvPr>
          <p:cNvSpPr txBox="1"/>
          <p:nvPr/>
        </p:nvSpPr>
        <p:spPr>
          <a:xfrm>
            <a:off x="2019300" y="553914"/>
            <a:ext cx="8484576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6000" b="1" i="1" err="1">
                <a:latin typeface="Calibri"/>
                <a:cs typeface="Calibri"/>
              </a:rPr>
              <a:t>Trinties</a:t>
            </a:r>
            <a:r>
              <a:rPr lang="en-US" sz="6000" b="1" i="1">
                <a:latin typeface="Calibri"/>
                <a:cs typeface="Calibri"/>
              </a:rPr>
              <a:t> </a:t>
            </a:r>
            <a:r>
              <a:rPr lang="en-US" sz="6000" b="1" i="1" err="1">
                <a:latin typeface="Calibri"/>
                <a:cs typeface="Calibri"/>
              </a:rPr>
              <a:t>žala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9823ED-D66D-F927-E6C9-45006803703A}"/>
              </a:ext>
            </a:extLst>
          </p:cNvPr>
          <p:cNvSpPr txBox="1"/>
          <p:nvPr/>
        </p:nvSpPr>
        <p:spPr>
          <a:xfrm>
            <a:off x="2303584" y="1787769"/>
            <a:ext cx="9293470" cy="430887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lt-LT" sz="3200" dirty="0">
                <a:latin typeface="Calibri"/>
                <a:cs typeface="Calibri"/>
              </a:rPr>
              <a:t>Jis priešinasi judesiui, tai yra, priešinasi judesiui, todėl judėti reikia daugiau energijos.</a:t>
            </a:r>
          </a:p>
          <a:p>
            <a:endParaRPr lang="lt-LT" sz="3200">
              <a:latin typeface="Calibri"/>
              <a:cs typeface="Calibri"/>
            </a:endParaRPr>
          </a:p>
          <a:p>
            <a:endParaRPr lang="lt-LT" sz="3200">
              <a:latin typeface="Calibri"/>
              <a:cs typeface="Calibri"/>
            </a:endParaRPr>
          </a:p>
          <a:p>
            <a:r>
              <a:rPr lang="lt-LT" sz="3200" dirty="0">
                <a:latin typeface="Calibri"/>
                <a:cs typeface="Calibri"/>
              </a:rPr>
              <a:t>Besitrinantys daiktai sudyla.</a:t>
            </a:r>
          </a:p>
          <a:p>
            <a:endParaRPr lang="lt-LT" sz="3200">
              <a:latin typeface="Calibri"/>
              <a:cs typeface="Calibri"/>
            </a:endParaRPr>
          </a:p>
          <a:p>
            <a:endParaRPr lang="lt-LT" sz="3200">
              <a:latin typeface="Calibri"/>
              <a:cs typeface="Calibri"/>
            </a:endParaRPr>
          </a:p>
          <a:p>
            <a:r>
              <a:rPr lang="lt-LT" sz="3200" dirty="0">
                <a:latin typeface="Calibri"/>
                <a:cs typeface="Calibri"/>
              </a:rPr>
              <a:t>Dėl trinties mašinose atsiranda triukšmas.</a:t>
            </a:r>
          </a:p>
          <a:p>
            <a:pPr algn="l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4472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06A7E36-F6B4-2874-30D9-438B0E401FDD}"/>
              </a:ext>
            </a:extLst>
          </p:cNvPr>
          <p:cNvSpPr/>
          <p:nvPr/>
        </p:nvSpPr>
        <p:spPr>
          <a:xfrm>
            <a:off x="-2932" y="2931"/>
            <a:ext cx="12189566" cy="685799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AA84390-CFE9-D2E4-9309-38B602B71E3F}"/>
              </a:ext>
            </a:extLst>
          </p:cNvPr>
          <p:cNvSpPr/>
          <p:nvPr/>
        </p:nvSpPr>
        <p:spPr>
          <a:xfrm>
            <a:off x="-8792" y="2931"/>
            <a:ext cx="12186691" cy="685799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443869A-DFFD-AD45-1123-FB435CD9D99D}"/>
              </a:ext>
            </a:extLst>
          </p:cNvPr>
          <p:cNvSpPr/>
          <p:nvPr/>
        </p:nvSpPr>
        <p:spPr>
          <a:xfrm>
            <a:off x="-14654" y="-2931"/>
            <a:ext cx="12222746" cy="6858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2E8997F6-87D1-90DC-68E9-C3C8E022F1C5}"/>
              </a:ext>
            </a:extLst>
          </p:cNvPr>
          <p:cNvSpPr/>
          <p:nvPr/>
        </p:nvSpPr>
        <p:spPr>
          <a:xfrm>
            <a:off x="825371" y="13105"/>
            <a:ext cx="11366518" cy="6847382"/>
          </a:xfrm>
          <a:prstGeom prst="round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15DBF9B3-DEF8-7E2C-C288-811DA16E7C5D}"/>
              </a:ext>
            </a:extLst>
          </p:cNvPr>
          <p:cNvSpPr/>
          <p:nvPr/>
        </p:nvSpPr>
        <p:spPr>
          <a:xfrm>
            <a:off x="-1492" y="5972"/>
            <a:ext cx="12213233" cy="684141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ED43509E-2947-8F25-C502-C0CFDAD79BF8}"/>
              </a:ext>
            </a:extLst>
          </p:cNvPr>
          <p:cNvSpPr/>
          <p:nvPr/>
        </p:nvSpPr>
        <p:spPr>
          <a:xfrm>
            <a:off x="-19355" y="-5862"/>
            <a:ext cx="12211687" cy="6857999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295E423-1BD8-2309-95E8-BA7BF1F8384A}"/>
              </a:ext>
            </a:extLst>
          </p:cNvPr>
          <p:cNvSpPr/>
          <p:nvPr/>
        </p:nvSpPr>
        <p:spPr>
          <a:xfrm>
            <a:off x="-22508" y="23446"/>
            <a:ext cx="12204165" cy="6847383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FC6CDFA-4C8D-A72F-6FA9-677DF6B58DE4}"/>
              </a:ext>
            </a:extLst>
          </p:cNvPr>
          <p:cNvSpPr/>
          <p:nvPr/>
        </p:nvSpPr>
        <p:spPr>
          <a:xfrm>
            <a:off x="4146" y="2930"/>
            <a:ext cx="1040038" cy="6858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CE63C04-5CB0-1AD4-4E7B-D29DF91C01EF}"/>
              </a:ext>
            </a:extLst>
          </p:cNvPr>
          <p:cNvSpPr/>
          <p:nvPr/>
        </p:nvSpPr>
        <p:spPr>
          <a:xfrm>
            <a:off x="6911" y="20239"/>
            <a:ext cx="690115" cy="6840968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1F7E614-9800-6C51-AEBD-9951075D6327}"/>
              </a:ext>
            </a:extLst>
          </p:cNvPr>
          <p:cNvSpPr/>
          <p:nvPr/>
        </p:nvSpPr>
        <p:spPr>
          <a:xfrm>
            <a:off x="-5032" y="11999"/>
            <a:ext cx="347269" cy="684627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94F1A2A-5673-57D0-F776-F05B58882ACB}"/>
              </a:ext>
            </a:extLst>
          </p:cNvPr>
          <p:cNvSpPr txBox="1"/>
          <p:nvPr/>
        </p:nvSpPr>
        <p:spPr>
          <a:xfrm>
            <a:off x="2713892" y="-1752601"/>
            <a:ext cx="836734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580EDCD-E029-4CA5-8E65-B94AA07A4E98}"/>
              </a:ext>
            </a:extLst>
          </p:cNvPr>
          <p:cNvSpPr txBox="1"/>
          <p:nvPr/>
        </p:nvSpPr>
        <p:spPr>
          <a:xfrm>
            <a:off x="1802422" y="424961"/>
            <a:ext cx="8616461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6000" b="1" i="1" err="1">
                <a:latin typeface="Calibri"/>
                <a:cs typeface="Calibri"/>
              </a:rPr>
              <a:t>Bandymo</a:t>
            </a:r>
            <a:r>
              <a:rPr lang="en-US" sz="6000" b="1" i="1">
                <a:latin typeface="Calibri"/>
                <a:cs typeface="Calibri"/>
              </a:rPr>
              <a:t>  </a:t>
            </a:r>
            <a:r>
              <a:rPr lang="en-US" sz="6000" b="1" i="1" err="1">
                <a:latin typeface="Calibri"/>
                <a:cs typeface="Calibri"/>
              </a:rPr>
              <a:t>aprašymas</a:t>
            </a:r>
            <a:endParaRPr lang="en-US" sz="6000" b="1" i="1">
              <a:latin typeface="Calibri"/>
              <a:cs typeface="Calibri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4D18F1F-724D-379C-9E1F-30C42A87EF70}"/>
              </a:ext>
            </a:extLst>
          </p:cNvPr>
          <p:cNvSpPr txBox="1"/>
          <p:nvPr/>
        </p:nvSpPr>
        <p:spPr>
          <a:xfrm>
            <a:off x="1992922" y="1764322"/>
            <a:ext cx="8425961" cy="458587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lt-LT" sz="3200">
                <a:latin typeface="Calibri"/>
                <a:cs typeface="Calibri"/>
              </a:rPr>
              <a:t>Paimkime knygą ir trintuką. Uždėjus trintuką ant knygos viršūnės jis nejudės. Kai po truputį keliame knygos viršų aukštyn ir tam tikrame aukštyje trintukas pradeda slysti žemyn. </a:t>
            </a:r>
            <a:endParaRPr lang="lt-LT" sz="3200" dirty="0">
              <a:latin typeface="Calibri"/>
              <a:cs typeface="Calibri"/>
            </a:endParaRPr>
          </a:p>
          <a:p>
            <a:endParaRPr lang="lt-LT" sz="3200" dirty="0">
              <a:latin typeface="Calibri"/>
              <a:cs typeface="Calibri"/>
            </a:endParaRPr>
          </a:p>
          <a:p>
            <a:r>
              <a:rPr lang="lt-LT" sz="3200" dirty="0">
                <a:latin typeface="Calibri"/>
                <a:cs typeface="Calibri"/>
              </a:rPr>
              <a:t>Kodėl iš pradžių keliant knygą trintukas neslydo? </a:t>
            </a:r>
          </a:p>
          <a:p>
            <a:r>
              <a:rPr lang="lt-LT" sz="3200" dirty="0">
                <a:latin typeface="Calibri"/>
                <a:cs typeface="Calibri"/>
              </a:rPr>
              <a:t>Nes buvo didelė trintis ir trintukas dėl jos negalėjo pajudėti. 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52856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06A7E36-F6B4-2874-30D9-438B0E401FDD}"/>
              </a:ext>
            </a:extLst>
          </p:cNvPr>
          <p:cNvSpPr/>
          <p:nvPr/>
        </p:nvSpPr>
        <p:spPr>
          <a:xfrm>
            <a:off x="-2932" y="2931"/>
            <a:ext cx="12189566" cy="685799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AA84390-CFE9-D2E4-9309-38B602B71E3F}"/>
              </a:ext>
            </a:extLst>
          </p:cNvPr>
          <p:cNvSpPr/>
          <p:nvPr/>
        </p:nvSpPr>
        <p:spPr>
          <a:xfrm>
            <a:off x="-8792" y="2931"/>
            <a:ext cx="12186691" cy="685799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443869A-DFFD-AD45-1123-FB435CD9D99D}"/>
              </a:ext>
            </a:extLst>
          </p:cNvPr>
          <p:cNvSpPr/>
          <p:nvPr/>
        </p:nvSpPr>
        <p:spPr>
          <a:xfrm>
            <a:off x="-14654" y="-2931"/>
            <a:ext cx="12222746" cy="6858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2E8997F6-87D1-90DC-68E9-C3C8E022F1C5}"/>
              </a:ext>
            </a:extLst>
          </p:cNvPr>
          <p:cNvSpPr/>
          <p:nvPr/>
        </p:nvSpPr>
        <p:spPr>
          <a:xfrm>
            <a:off x="825371" y="13105"/>
            <a:ext cx="11366518" cy="6847382"/>
          </a:xfrm>
          <a:prstGeom prst="round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15DBF9B3-DEF8-7E2C-C288-811DA16E7C5D}"/>
              </a:ext>
            </a:extLst>
          </p:cNvPr>
          <p:cNvSpPr/>
          <p:nvPr/>
        </p:nvSpPr>
        <p:spPr>
          <a:xfrm>
            <a:off x="-1492" y="5972"/>
            <a:ext cx="12213233" cy="684141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ED43509E-2947-8F25-C502-C0CFDAD79BF8}"/>
              </a:ext>
            </a:extLst>
          </p:cNvPr>
          <p:cNvSpPr/>
          <p:nvPr/>
        </p:nvSpPr>
        <p:spPr>
          <a:xfrm>
            <a:off x="-19355" y="-5862"/>
            <a:ext cx="12211687" cy="6857999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295E423-1BD8-2309-95E8-BA7BF1F8384A}"/>
              </a:ext>
            </a:extLst>
          </p:cNvPr>
          <p:cNvSpPr/>
          <p:nvPr/>
        </p:nvSpPr>
        <p:spPr>
          <a:xfrm>
            <a:off x="-10785" y="0"/>
            <a:ext cx="12204165" cy="6847383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FC6CDFA-4C8D-A72F-6FA9-677DF6B58DE4}"/>
              </a:ext>
            </a:extLst>
          </p:cNvPr>
          <p:cNvSpPr/>
          <p:nvPr/>
        </p:nvSpPr>
        <p:spPr>
          <a:xfrm>
            <a:off x="4146" y="14652"/>
            <a:ext cx="12212130" cy="6858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CE63C04-5CB0-1AD4-4E7B-D29DF91C01EF}"/>
              </a:ext>
            </a:extLst>
          </p:cNvPr>
          <p:cNvSpPr/>
          <p:nvPr/>
        </p:nvSpPr>
        <p:spPr>
          <a:xfrm>
            <a:off x="6911" y="20239"/>
            <a:ext cx="690115" cy="6840968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1F7E614-9800-6C51-AEBD-9951075D6327}"/>
              </a:ext>
            </a:extLst>
          </p:cNvPr>
          <p:cNvSpPr/>
          <p:nvPr/>
        </p:nvSpPr>
        <p:spPr>
          <a:xfrm>
            <a:off x="-5032" y="11999"/>
            <a:ext cx="347269" cy="684627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401D91F-ADF3-1EB9-B949-68BA015ADA79}"/>
              </a:ext>
            </a:extLst>
          </p:cNvPr>
          <p:cNvSpPr txBox="1"/>
          <p:nvPr/>
        </p:nvSpPr>
        <p:spPr>
          <a:xfrm>
            <a:off x="2536195" y="344800"/>
            <a:ext cx="7502769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6000" b="1" i="1" err="1">
                <a:latin typeface="Calibri"/>
                <a:cs typeface="Calibri"/>
              </a:rPr>
              <a:t>Bandymo</a:t>
            </a:r>
            <a:r>
              <a:rPr lang="en-US" sz="6000" b="1" i="1">
                <a:latin typeface="Calibri"/>
                <a:cs typeface="Calibri"/>
              </a:rPr>
              <a:t> </a:t>
            </a:r>
            <a:r>
              <a:rPr lang="en-US" sz="6000" b="1" i="1" err="1">
                <a:latin typeface="Calibri"/>
                <a:cs typeface="Calibri"/>
              </a:rPr>
              <a:t>nuotraukos</a:t>
            </a:r>
            <a:endParaRPr lang="en-US" sz="6000" b="1" i="1">
              <a:latin typeface="Calibri"/>
              <a:cs typeface="Calibri"/>
            </a:endParaRPr>
          </a:p>
        </p:txBody>
      </p:sp>
      <p:pic>
        <p:nvPicPr>
          <p:cNvPr id="3" name="Picture 13">
            <a:extLst>
              <a:ext uri="{FF2B5EF4-FFF2-40B4-BE49-F238E27FC236}">
                <a16:creationId xmlns:a16="http://schemas.microsoft.com/office/drawing/2014/main" id="{8817114A-53D1-A3C4-D5D4-EA1D9E49AE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3137" y="1546726"/>
            <a:ext cx="3879515" cy="5168231"/>
          </a:xfrm>
          <a:prstGeom prst="rect">
            <a:avLst/>
          </a:prstGeom>
        </p:spPr>
      </p:pic>
      <p:pic>
        <p:nvPicPr>
          <p:cNvPr id="14" name="Picture 14" descr="A picture containing person, wooden&#10;&#10;Description automatically generated">
            <a:extLst>
              <a:ext uri="{FF2B5EF4-FFF2-40B4-BE49-F238E27FC236}">
                <a16:creationId xmlns:a16="http://schemas.microsoft.com/office/drawing/2014/main" id="{66EC1F73-3F88-5D7B-C483-5527EEF094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5931569" y="2171031"/>
            <a:ext cx="5114757" cy="3839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2989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06A7E36-F6B4-2874-30D9-438B0E401FDD}"/>
              </a:ext>
            </a:extLst>
          </p:cNvPr>
          <p:cNvSpPr/>
          <p:nvPr/>
        </p:nvSpPr>
        <p:spPr>
          <a:xfrm>
            <a:off x="-2932" y="2931"/>
            <a:ext cx="12189566" cy="685799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AA84390-CFE9-D2E4-9309-38B602B71E3F}"/>
              </a:ext>
            </a:extLst>
          </p:cNvPr>
          <p:cNvSpPr/>
          <p:nvPr/>
        </p:nvSpPr>
        <p:spPr>
          <a:xfrm>
            <a:off x="-8792" y="2931"/>
            <a:ext cx="12186691" cy="685799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443869A-DFFD-AD45-1123-FB435CD9D99D}"/>
              </a:ext>
            </a:extLst>
          </p:cNvPr>
          <p:cNvSpPr/>
          <p:nvPr/>
        </p:nvSpPr>
        <p:spPr>
          <a:xfrm>
            <a:off x="-14654" y="-2931"/>
            <a:ext cx="12222746" cy="6858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2E8997F6-87D1-90DC-68E9-C3C8E022F1C5}"/>
              </a:ext>
            </a:extLst>
          </p:cNvPr>
          <p:cNvSpPr/>
          <p:nvPr/>
        </p:nvSpPr>
        <p:spPr>
          <a:xfrm>
            <a:off x="825371" y="13105"/>
            <a:ext cx="11366518" cy="6847382"/>
          </a:xfrm>
          <a:prstGeom prst="round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15DBF9B3-DEF8-7E2C-C288-811DA16E7C5D}"/>
              </a:ext>
            </a:extLst>
          </p:cNvPr>
          <p:cNvSpPr/>
          <p:nvPr/>
        </p:nvSpPr>
        <p:spPr>
          <a:xfrm>
            <a:off x="-1492" y="5972"/>
            <a:ext cx="12213233" cy="684141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ED43509E-2947-8F25-C502-C0CFDAD79BF8}"/>
              </a:ext>
            </a:extLst>
          </p:cNvPr>
          <p:cNvSpPr/>
          <p:nvPr/>
        </p:nvSpPr>
        <p:spPr>
          <a:xfrm>
            <a:off x="-19355" y="-5862"/>
            <a:ext cx="12211687" cy="6857999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295E423-1BD8-2309-95E8-BA7BF1F8384A}"/>
              </a:ext>
            </a:extLst>
          </p:cNvPr>
          <p:cNvSpPr/>
          <p:nvPr/>
        </p:nvSpPr>
        <p:spPr>
          <a:xfrm>
            <a:off x="-10785" y="0"/>
            <a:ext cx="12204165" cy="6847383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FC6CDFA-4C8D-A72F-6FA9-677DF6B58DE4}"/>
              </a:ext>
            </a:extLst>
          </p:cNvPr>
          <p:cNvSpPr/>
          <p:nvPr/>
        </p:nvSpPr>
        <p:spPr>
          <a:xfrm>
            <a:off x="4146" y="2930"/>
            <a:ext cx="12212130" cy="6858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CE63C04-5CB0-1AD4-4E7B-D29DF91C01EF}"/>
              </a:ext>
            </a:extLst>
          </p:cNvPr>
          <p:cNvSpPr/>
          <p:nvPr/>
        </p:nvSpPr>
        <p:spPr>
          <a:xfrm>
            <a:off x="30357" y="20239"/>
            <a:ext cx="12190453" cy="6840968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1F7E614-9800-6C51-AEBD-9951075D6327}"/>
              </a:ext>
            </a:extLst>
          </p:cNvPr>
          <p:cNvSpPr/>
          <p:nvPr/>
        </p:nvSpPr>
        <p:spPr>
          <a:xfrm>
            <a:off x="-5032" y="23722"/>
            <a:ext cx="347269" cy="684627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1322701-3291-D2A9-DD07-924E6530FEF5}"/>
              </a:ext>
            </a:extLst>
          </p:cNvPr>
          <p:cNvSpPr txBox="1"/>
          <p:nvPr/>
        </p:nvSpPr>
        <p:spPr>
          <a:xfrm>
            <a:off x="1397976" y="281353"/>
            <a:ext cx="9378461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6000" b="1" i="1" err="1">
                <a:latin typeface="Calibri"/>
                <a:cs typeface="Calibri"/>
              </a:rPr>
              <a:t>Testas</a:t>
            </a:r>
            <a:endParaRPr lang="en-US" sz="6000" b="1" i="1">
              <a:latin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BBD285-9F8D-F2E7-A072-47C01F6F6B83}"/>
              </a:ext>
            </a:extLst>
          </p:cNvPr>
          <p:cNvSpPr txBox="1"/>
          <p:nvPr/>
        </p:nvSpPr>
        <p:spPr>
          <a:xfrm>
            <a:off x="1759748" y="1103458"/>
            <a:ext cx="7690339" cy="744819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Arial"/>
              <a:buChar char="•"/>
            </a:pPr>
            <a:endParaRPr lang="lt">
              <a:ea typeface="+mn-lt"/>
              <a:cs typeface="+mn-lt"/>
            </a:endParaRPr>
          </a:p>
          <a:p>
            <a:pPr marL="457200" indent="-457200">
              <a:buFont typeface="Arial"/>
              <a:buChar char="•"/>
            </a:pPr>
            <a:r>
              <a:rPr lang="lt" sz="3600">
                <a:latin typeface="Calibri"/>
                <a:ea typeface="+mn-lt"/>
                <a:cs typeface="+mn-lt"/>
              </a:rPr>
              <a:t>K</a:t>
            </a:r>
            <a:r>
              <a:rPr lang="lt-LT" sz="3600">
                <a:latin typeface="Calibri"/>
                <a:ea typeface="+mn-lt"/>
                <a:cs typeface="+mn-lt"/>
              </a:rPr>
              <a:t>odėl reikalingi ant padangų protektoriai?</a:t>
            </a:r>
            <a:endParaRPr lang="lt-LT" sz="3600">
              <a:latin typeface="Calibri"/>
              <a:cs typeface="Calibri"/>
            </a:endParaRPr>
          </a:p>
          <a:p>
            <a:pPr marL="457200" indent="-457200">
              <a:buFont typeface="Arial"/>
              <a:buChar char="•"/>
            </a:pPr>
            <a:endParaRPr lang="lt-LT" sz="3600">
              <a:latin typeface="Calibri"/>
              <a:cs typeface="Calibri"/>
            </a:endParaRPr>
          </a:p>
          <a:p>
            <a:pPr marL="457200" indent="-457200">
              <a:buFont typeface="Arial"/>
              <a:buChar char="•"/>
            </a:pPr>
            <a:r>
              <a:rPr lang="lt-LT" sz="3600">
                <a:latin typeface="Calibri"/>
                <a:cs typeface="Calibri"/>
              </a:rPr>
              <a:t>Kodėl sunku rankose išlaikyti gyvą žuvį?</a:t>
            </a:r>
          </a:p>
          <a:p>
            <a:pPr marL="457200" indent="-457200">
              <a:buFont typeface="Arial"/>
              <a:buChar char="•"/>
            </a:pPr>
            <a:endParaRPr lang="lt-LT" sz="3600">
              <a:latin typeface="Calibri"/>
              <a:cs typeface="Calibri"/>
            </a:endParaRPr>
          </a:p>
          <a:p>
            <a:pPr marL="457200" indent="-457200">
              <a:buFont typeface="Arial"/>
              <a:buChar char="•"/>
            </a:pPr>
            <a:r>
              <a:rPr lang="lt-LT" sz="3600">
                <a:latin typeface="Calibri"/>
                <a:cs typeface="Calibri"/>
              </a:rPr>
              <a:t>Ar reikės panaudoti dinanometrą norint apskaičiuoti trintį?</a:t>
            </a:r>
          </a:p>
          <a:p>
            <a:pPr marL="457200" indent="-457200">
              <a:buFont typeface="Arial"/>
              <a:buChar char="•"/>
            </a:pPr>
            <a:br>
              <a:rPr lang="en-US"/>
            </a:br>
            <a:endParaRPr lang="en-US"/>
          </a:p>
          <a:p>
            <a:pPr marL="457200" indent="-457200">
              <a:buFont typeface="Arial"/>
              <a:buChar char="•"/>
            </a:pPr>
            <a:endParaRPr lang="en-US" sz="3200">
              <a:latin typeface="Calibri"/>
              <a:cs typeface="Calibri"/>
            </a:endParaRPr>
          </a:p>
          <a:p>
            <a:pPr marL="457200" indent="-457200">
              <a:buFont typeface="Arial"/>
              <a:buChar char="•"/>
            </a:pPr>
            <a:endParaRPr lang="en-US" sz="3200">
              <a:latin typeface="Calibri"/>
              <a:cs typeface="Calibri"/>
            </a:endParaRPr>
          </a:p>
          <a:p>
            <a:pPr marL="342900" indent="-342900">
              <a:buAutoNum type="arabicParenR"/>
            </a:pPr>
            <a:endParaRPr lang="en-US"/>
          </a:p>
          <a:p>
            <a:pPr marL="342900" indent="-342900">
              <a:buAutoNum type="arabicParenR"/>
            </a:pPr>
            <a:endParaRPr lang="en-US"/>
          </a:p>
          <a:p>
            <a:pPr marL="342900" indent="-342900">
              <a:buAutoNum type="arabicParenR"/>
            </a:pP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3744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06A7E36-F6B4-2874-30D9-438B0E401FDD}"/>
              </a:ext>
            </a:extLst>
          </p:cNvPr>
          <p:cNvSpPr/>
          <p:nvPr/>
        </p:nvSpPr>
        <p:spPr>
          <a:xfrm>
            <a:off x="-2932" y="2931"/>
            <a:ext cx="12189566" cy="685799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AA84390-CFE9-D2E4-9309-38B602B71E3F}"/>
              </a:ext>
            </a:extLst>
          </p:cNvPr>
          <p:cNvSpPr/>
          <p:nvPr/>
        </p:nvSpPr>
        <p:spPr>
          <a:xfrm>
            <a:off x="-8792" y="2931"/>
            <a:ext cx="12186691" cy="685799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443869A-DFFD-AD45-1123-FB435CD9D99D}"/>
              </a:ext>
            </a:extLst>
          </p:cNvPr>
          <p:cNvSpPr/>
          <p:nvPr/>
        </p:nvSpPr>
        <p:spPr>
          <a:xfrm>
            <a:off x="-14654" y="-2931"/>
            <a:ext cx="12222746" cy="6858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2E8997F6-87D1-90DC-68E9-C3C8E022F1C5}"/>
              </a:ext>
            </a:extLst>
          </p:cNvPr>
          <p:cNvSpPr/>
          <p:nvPr/>
        </p:nvSpPr>
        <p:spPr>
          <a:xfrm>
            <a:off x="825371" y="13105"/>
            <a:ext cx="11366518" cy="6847382"/>
          </a:xfrm>
          <a:prstGeom prst="round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15DBF9B3-DEF8-7E2C-C288-811DA16E7C5D}"/>
              </a:ext>
            </a:extLst>
          </p:cNvPr>
          <p:cNvSpPr/>
          <p:nvPr/>
        </p:nvSpPr>
        <p:spPr>
          <a:xfrm>
            <a:off x="-1492" y="5972"/>
            <a:ext cx="12213233" cy="684141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ED43509E-2947-8F25-C502-C0CFDAD79BF8}"/>
              </a:ext>
            </a:extLst>
          </p:cNvPr>
          <p:cNvSpPr/>
          <p:nvPr/>
        </p:nvSpPr>
        <p:spPr>
          <a:xfrm>
            <a:off x="-19355" y="-5862"/>
            <a:ext cx="12211687" cy="6857999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295E423-1BD8-2309-95E8-BA7BF1F8384A}"/>
              </a:ext>
            </a:extLst>
          </p:cNvPr>
          <p:cNvSpPr/>
          <p:nvPr/>
        </p:nvSpPr>
        <p:spPr>
          <a:xfrm>
            <a:off x="-10785" y="0"/>
            <a:ext cx="12204165" cy="6847383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FC6CDFA-4C8D-A72F-6FA9-677DF6B58DE4}"/>
              </a:ext>
            </a:extLst>
          </p:cNvPr>
          <p:cNvSpPr/>
          <p:nvPr/>
        </p:nvSpPr>
        <p:spPr>
          <a:xfrm>
            <a:off x="4146" y="2930"/>
            <a:ext cx="12212130" cy="6858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CE63C04-5CB0-1AD4-4E7B-D29DF91C01EF}"/>
              </a:ext>
            </a:extLst>
          </p:cNvPr>
          <p:cNvSpPr/>
          <p:nvPr/>
        </p:nvSpPr>
        <p:spPr>
          <a:xfrm>
            <a:off x="6911" y="20239"/>
            <a:ext cx="12190453" cy="6840968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1F7E614-9800-6C51-AEBD-9951075D6327}"/>
              </a:ext>
            </a:extLst>
          </p:cNvPr>
          <p:cNvSpPr/>
          <p:nvPr/>
        </p:nvSpPr>
        <p:spPr>
          <a:xfrm>
            <a:off x="-5032" y="23722"/>
            <a:ext cx="12222745" cy="683455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14A0F59-CDA6-31C4-92BE-4211DA23DF21}"/>
              </a:ext>
            </a:extLst>
          </p:cNvPr>
          <p:cNvSpPr txBox="1"/>
          <p:nvPr/>
        </p:nvSpPr>
        <p:spPr>
          <a:xfrm>
            <a:off x="1377462" y="468922"/>
            <a:ext cx="9818076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6000" b="1" i="1">
                <a:latin typeface="Calibri"/>
                <a:cs typeface="Calibri"/>
              </a:rPr>
              <a:t>Testo </a:t>
            </a:r>
            <a:r>
              <a:rPr lang="en-US" sz="6000" b="1" i="1" err="1">
                <a:latin typeface="Calibri"/>
                <a:cs typeface="Calibri"/>
              </a:rPr>
              <a:t>atsakymai</a:t>
            </a:r>
            <a:endParaRPr lang="en-US" b="1" err="1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D7B0B7-4612-3647-96ED-32D399CC4603}"/>
              </a:ext>
            </a:extLst>
          </p:cNvPr>
          <p:cNvSpPr txBox="1"/>
          <p:nvPr/>
        </p:nvSpPr>
        <p:spPr>
          <a:xfrm>
            <a:off x="1470525" y="1971842"/>
            <a:ext cx="9558421" cy="39703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lt" sz="3600">
                <a:latin typeface="Calibri"/>
                <a:cs typeface="Calibri"/>
              </a:rPr>
              <a:t>Kad padidintų trintį ir būtų mažesnė rizika avarijoms</a:t>
            </a:r>
          </a:p>
          <a:p>
            <a:pPr marL="285750" indent="-285750">
              <a:buFont typeface="Arial"/>
              <a:buChar char="•"/>
            </a:pPr>
            <a:endParaRPr lang="lt" sz="3600">
              <a:latin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lt" sz="3600">
                <a:latin typeface="Calibri"/>
                <a:cs typeface="Calibri"/>
              </a:rPr>
              <a:t>Žuvis yra slidi ir dėl to yra labai maža trintis.</a:t>
            </a:r>
          </a:p>
          <a:p>
            <a:pPr marL="285750" indent="-285750">
              <a:buFont typeface="Arial"/>
              <a:buChar char="•"/>
            </a:pPr>
            <a:endParaRPr lang="lt" sz="3600">
              <a:latin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lt" sz="3600">
                <a:latin typeface="Calibri"/>
                <a:cs typeface="Calibri"/>
              </a:rPr>
              <a:t>Taip, nes formulėje yra N, </a:t>
            </a:r>
            <a:r>
              <a:rPr lang="lt" sz="3600" err="1">
                <a:latin typeface="Calibri"/>
                <a:cs typeface="Calibri"/>
              </a:rPr>
              <a:t>niutonai</a:t>
            </a:r>
            <a:r>
              <a:rPr lang="lt" sz="3600">
                <a:latin typeface="Calibri"/>
                <a:cs typeface="Calibri"/>
              </a:rPr>
              <a:t>, kuriuos reikia nustatyti. </a:t>
            </a:r>
          </a:p>
        </p:txBody>
      </p:sp>
    </p:spTree>
    <p:extLst>
      <p:ext uri="{BB962C8B-B14F-4D97-AF65-F5344CB8AC3E}">
        <p14:creationId xmlns:p14="http://schemas.microsoft.com/office/powerpoint/2010/main" val="9822749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06A7E36-F6B4-2874-30D9-438B0E401FDD}"/>
              </a:ext>
            </a:extLst>
          </p:cNvPr>
          <p:cNvSpPr/>
          <p:nvPr/>
        </p:nvSpPr>
        <p:spPr>
          <a:xfrm>
            <a:off x="-2932" y="2931"/>
            <a:ext cx="3373813" cy="685799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AA84390-CFE9-D2E4-9309-38B602B71E3F}"/>
              </a:ext>
            </a:extLst>
          </p:cNvPr>
          <p:cNvSpPr/>
          <p:nvPr/>
        </p:nvSpPr>
        <p:spPr>
          <a:xfrm>
            <a:off x="-8792" y="2931"/>
            <a:ext cx="3054415" cy="685799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443869A-DFFD-AD45-1123-FB435CD9D99D}"/>
              </a:ext>
            </a:extLst>
          </p:cNvPr>
          <p:cNvSpPr/>
          <p:nvPr/>
        </p:nvSpPr>
        <p:spPr>
          <a:xfrm>
            <a:off x="-14654" y="-2931"/>
            <a:ext cx="2762223" cy="6858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2E8997F6-87D1-90DC-68E9-C3C8E022F1C5}"/>
              </a:ext>
            </a:extLst>
          </p:cNvPr>
          <p:cNvSpPr/>
          <p:nvPr/>
        </p:nvSpPr>
        <p:spPr>
          <a:xfrm>
            <a:off x="825371" y="13105"/>
            <a:ext cx="1577749" cy="6847382"/>
          </a:xfrm>
          <a:prstGeom prst="round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15DBF9B3-DEF8-7E2C-C288-811DA16E7C5D}"/>
              </a:ext>
            </a:extLst>
          </p:cNvPr>
          <p:cNvSpPr/>
          <p:nvPr/>
        </p:nvSpPr>
        <p:spPr>
          <a:xfrm>
            <a:off x="-1492" y="5972"/>
            <a:ext cx="2061049" cy="684141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ED43509E-2947-8F25-C502-C0CFDAD79BF8}"/>
              </a:ext>
            </a:extLst>
          </p:cNvPr>
          <p:cNvSpPr/>
          <p:nvPr/>
        </p:nvSpPr>
        <p:spPr>
          <a:xfrm>
            <a:off x="-19355" y="-5862"/>
            <a:ext cx="1778149" cy="6857999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295E423-1BD8-2309-95E8-BA7BF1F8384A}"/>
              </a:ext>
            </a:extLst>
          </p:cNvPr>
          <p:cNvSpPr/>
          <p:nvPr/>
        </p:nvSpPr>
        <p:spPr>
          <a:xfrm>
            <a:off x="-10785" y="0"/>
            <a:ext cx="1418935" cy="6847383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FC6CDFA-4C8D-A72F-6FA9-677DF6B58DE4}"/>
              </a:ext>
            </a:extLst>
          </p:cNvPr>
          <p:cNvSpPr/>
          <p:nvPr/>
        </p:nvSpPr>
        <p:spPr>
          <a:xfrm>
            <a:off x="4146" y="2930"/>
            <a:ext cx="1040038" cy="6858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CE63C04-5CB0-1AD4-4E7B-D29DF91C01EF}"/>
              </a:ext>
            </a:extLst>
          </p:cNvPr>
          <p:cNvSpPr/>
          <p:nvPr/>
        </p:nvSpPr>
        <p:spPr>
          <a:xfrm>
            <a:off x="6911" y="20239"/>
            <a:ext cx="690115" cy="6840968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1F7E614-9800-6C51-AEBD-9951075D6327}"/>
              </a:ext>
            </a:extLst>
          </p:cNvPr>
          <p:cNvSpPr/>
          <p:nvPr/>
        </p:nvSpPr>
        <p:spPr>
          <a:xfrm>
            <a:off x="-5032" y="11999"/>
            <a:ext cx="347269" cy="684627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B14AA7E-3030-7AC6-7261-787DCD1637F4}"/>
              </a:ext>
            </a:extLst>
          </p:cNvPr>
          <p:cNvSpPr txBox="1"/>
          <p:nvPr/>
        </p:nvSpPr>
        <p:spPr>
          <a:xfrm>
            <a:off x="3803316" y="1851526"/>
            <a:ext cx="7887365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lt-LT" sz="3600">
                <a:latin typeface="Calibri"/>
                <a:cs typeface="Calibri"/>
              </a:rPr>
              <a:t>Ir su testo atsakymais atėjo pabaiga. Noriu padėkoti, kad peržiūrėjote mano skaidres.                    </a:t>
            </a:r>
            <a:endParaRPr lang="lt-LT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2A72454-AEA0-5929-922A-4512A336280F}"/>
              </a:ext>
            </a:extLst>
          </p:cNvPr>
          <p:cNvSpPr txBox="1"/>
          <p:nvPr/>
        </p:nvSpPr>
        <p:spPr>
          <a:xfrm>
            <a:off x="4378157" y="4428289"/>
            <a:ext cx="7152105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6000" b="1" i="1" err="1">
                <a:latin typeface="Calibri"/>
                <a:cs typeface="Calibri"/>
              </a:rPr>
              <a:t>Ačiū</a:t>
            </a:r>
            <a:endParaRPr lang="en-US" sz="6000" b="1" i="1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353605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AfterglowVTI">
  <a:themeElements>
    <a:clrScheme name="AnalogousFromLightSeedRightStep">
      <a:dk1>
        <a:srgbClr val="000000"/>
      </a:dk1>
      <a:lt1>
        <a:srgbClr val="FFFFFF"/>
      </a:lt1>
      <a:dk2>
        <a:srgbClr val="412D24"/>
      </a:dk2>
      <a:lt2>
        <a:srgbClr val="E2E6E8"/>
      </a:lt2>
      <a:accent1>
        <a:srgbClr val="BF9989"/>
      </a:accent1>
      <a:accent2>
        <a:srgbClr val="AFA078"/>
      </a:accent2>
      <a:accent3>
        <a:srgbClr val="A1A77E"/>
      </a:accent3>
      <a:accent4>
        <a:srgbClr val="8DAA74"/>
      </a:accent4>
      <a:accent5>
        <a:srgbClr val="83AC81"/>
      </a:accent5>
      <a:accent6>
        <a:srgbClr val="77AE8C"/>
      </a:accent6>
      <a:hlink>
        <a:srgbClr val="5E899C"/>
      </a:hlink>
      <a:folHlink>
        <a:srgbClr val="7F7F7F"/>
      </a:folHlink>
    </a:clrScheme>
    <a:fontScheme name="Trade Gothic">
      <a:majorFont>
        <a:latin typeface="Trade Gothic Next Cond"/>
        <a:ea typeface=""/>
        <a:cs typeface=""/>
      </a:majorFont>
      <a:minorFont>
        <a:latin typeface="Trade Gothic Next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fterglowVTI" id="{804DBEB7-1920-4C72-A0CB-091339F1875F}" vid="{D4C59F5A-9ECA-4C96-BDFD-0606A75324E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327</Words>
  <Application>Microsoft Office PowerPoint</Application>
  <PresentationFormat>Plačiaekranė</PresentationFormat>
  <Paragraphs>63</Paragraphs>
  <Slides>14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4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14</vt:i4>
      </vt:variant>
    </vt:vector>
  </HeadingPairs>
  <TitlesOfParts>
    <vt:vector size="19" baseType="lpstr">
      <vt:lpstr>Arial</vt:lpstr>
      <vt:lpstr>Calibri</vt:lpstr>
      <vt:lpstr>Trade Gothic Next Cond</vt:lpstr>
      <vt:lpstr>Trade Gothic Next Light</vt:lpstr>
      <vt:lpstr>AfterglowVTI</vt:lpstr>
      <vt:lpstr>Trinties jėga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Asus</dc:creator>
  <cp:lastModifiedBy>Vytautė Vilkiūtė</cp:lastModifiedBy>
  <cp:revision>58</cp:revision>
  <dcterms:created xsi:type="dcterms:W3CDTF">2023-05-09T17:31:28Z</dcterms:created>
  <dcterms:modified xsi:type="dcterms:W3CDTF">2023-05-10T20:49:34Z</dcterms:modified>
</cp:coreProperties>
</file>