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2"/>
    <p:sldId id="257" r:id="rId3"/>
    <p:sldId id="259" r:id="rId4"/>
    <p:sldId id="261" r:id="rId5"/>
    <p:sldId id="262" r:id="rId6"/>
    <p:sldId id="263" r:id="rId7"/>
    <p:sldId id="264" r:id="rId8"/>
    <p:sldId id="271" r:id="rId9"/>
    <p:sldId id="266" r:id="rId10"/>
    <p:sldId id="273" r:id="rId11"/>
    <p:sldId id="268" r:id="rId12"/>
    <p:sldId id="276" r:id="rId13"/>
    <p:sldId id="274" r:id="rId14"/>
    <p:sldId id="277" r:id="rId15"/>
    <p:sldId id="278" r:id="rId16"/>
    <p:sldId id="269" r:id="rId17"/>
    <p:sldId id="270" r:id="rId1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1000"/>
      </a:spcBef>
      <a:spcAft>
        <a:spcPts val="0"/>
      </a:spcAft>
      <a:buClrTx/>
      <a:buSzTx/>
      <a:buFontTx/>
      <a:buNone/>
      <a:tabLst/>
      <a:defRPr kumimoji="0" sz="2000" b="0" i="0" u="none" strike="noStrike" cap="none" spc="0" normalizeH="0" baseline="0">
        <a:ln>
          <a:noFill/>
        </a:ln>
        <a:solidFill>
          <a:srgbClr val="000000"/>
        </a:solidFill>
        <a:effectLst/>
        <a:uFillTx/>
        <a:latin typeface="Avenir Next Medium"/>
        <a:ea typeface="Avenir Next Medium"/>
        <a:cs typeface="Avenir Next Medium"/>
        <a:sym typeface="Avenir Next Medium"/>
      </a:defRPr>
    </a:lvl1pPr>
    <a:lvl2pPr marL="0" marR="0" indent="457200" algn="ctr" defTabSz="825500" rtl="0" fontAlgn="auto" latinLnBrk="0" hangingPunct="0">
      <a:lnSpc>
        <a:spcPct val="100000"/>
      </a:lnSpc>
      <a:spcBef>
        <a:spcPts val="1000"/>
      </a:spcBef>
      <a:spcAft>
        <a:spcPts val="0"/>
      </a:spcAft>
      <a:buClrTx/>
      <a:buSzTx/>
      <a:buFontTx/>
      <a:buNone/>
      <a:tabLst/>
      <a:defRPr kumimoji="0" sz="2000" b="0" i="0" u="none" strike="noStrike" cap="none" spc="0" normalizeH="0" baseline="0">
        <a:ln>
          <a:noFill/>
        </a:ln>
        <a:solidFill>
          <a:srgbClr val="000000"/>
        </a:solidFill>
        <a:effectLst/>
        <a:uFillTx/>
        <a:latin typeface="Avenir Next Medium"/>
        <a:ea typeface="Avenir Next Medium"/>
        <a:cs typeface="Avenir Next Medium"/>
        <a:sym typeface="Avenir Next Medium"/>
      </a:defRPr>
    </a:lvl2pPr>
    <a:lvl3pPr marL="0" marR="0" indent="914400" algn="ctr" defTabSz="825500" rtl="0" fontAlgn="auto" latinLnBrk="0" hangingPunct="0">
      <a:lnSpc>
        <a:spcPct val="100000"/>
      </a:lnSpc>
      <a:spcBef>
        <a:spcPts val="1000"/>
      </a:spcBef>
      <a:spcAft>
        <a:spcPts val="0"/>
      </a:spcAft>
      <a:buClrTx/>
      <a:buSzTx/>
      <a:buFontTx/>
      <a:buNone/>
      <a:tabLst/>
      <a:defRPr kumimoji="0" sz="2000" b="0" i="0" u="none" strike="noStrike" cap="none" spc="0" normalizeH="0" baseline="0">
        <a:ln>
          <a:noFill/>
        </a:ln>
        <a:solidFill>
          <a:srgbClr val="000000"/>
        </a:solidFill>
        <a:effectLst/>
        <a:uFillTx/>
        <a:latin typeface="Avenir Next Medium"/>
        <a:ea typeface="Avenir Next Medium"/>
        <a:cs typeface="Avenir Next Medium"/>
        <a:sym typeface="Avenir Next Medium"/>
      </a:defRPr>
    </a:lvl3pPr>
    <a:lvl4pPr marL="0" marR="0" indent="1371600" algn="ctr" defTabSz="825500" rtl="0" fontAlgn="auto" latinLnBrk="0" hangingPunct="0">
      <a:lnSpc>
        <a:spcPct val="100000"/>
      </a:lnSpc>
      <a:spcBef>
        <a:spcPts val="1000"/>
      </a:spcBef>
      <a:spcAft>
        <a:spcPts val="0"/>
      </a:spcAft>
      <a:buClrTx/>
      <a:buSzTx/>
      <a:buFontTx/>
      <a:buNone/>
      <a:tabLst/>
      <a:defRPr kumimoji="0" sz="2000" b="0" i="0" u="none" strike="noStrike" cap="none" spc="0" normalizeH="0" baseline="0">
        <a:ln>
          <a:noFill/>
        </a:ln>
        <a:solidFill>
          <a:srgbClr val="000000"/>
        </a:solidFill>
        <a:effectLst/>
        <a:uFillTx/>
        <a:latin typeface="Avenir Next Medium"/>
        <a:ea typeface="Avenir Next Medium"/>
        <a:cs typeface="Avenir Next Medium"/>
        <a:sym typeface="Avenir Next Medium"/>
      </a:defRPr>
    </a:lvl4pPr>
    <a:lvl5pPr marL="0" marR="0" indent="1828800" algn="ctr" defTabSz="825500" rtl="0" fontAlgn="auto" latinLnBrk="0" hangingPunct="0">
      <a:lnSpc>
        <a:spcPct val="100000"/>
      </a:lnSpc>
      <a:spcBef>
        <a:spcPts val="1000"/>
      </a:spcBef>
      <a:spcAft>
        <a:spcPts val="0"/>
      </a:spcAft>
      <a:buClrTx/>
      <a:buSzTx/>
      <a:buFontTx/>
      <a:buNone/>
      <a:tabLst/>
      <a:defRPr kumimoji="0" sz="2000" b="0" i="0" u="none" strike="noStrike" cap="none" spc="0" normalizeH="0" baseline="0">
        <a:ln>
          <a:noFill/>
        </a:ln>
        <a:solidFill>
          <a:srgbClr val="000000"/>
        </a:solidFill>
        <a:effectLst/>
        <a:uFillTx/>
        <a:latin typeface="Avenir Next Medium"/>
        <a:ea typeface="Avenir Next Medium"/>
        <a:cs typeface="Avenir Next Medium"/>
        <a:sym typeface="Avenir Next Medium"/>
      </a:defRPr>
    </a:lvl5pPr>
    <a:lvl6pPr marL="0" marR="0" indent="2286000" algn="ctr" defTabSz="825500" rtl="0" fontAlgn="auto" latinLnBrk="0" hangingPunct="0">
      <a:lnSpc>
        <a:spcPct val="100000"/>
      </a:lnSpc>
      <a:spcBef>
        <a:spcPts val="1000"/>
      </a:spcBef>
      <a:spcAft>
        <a:spcPts val="0"/>
      </a:spcAft>
      <a:buClrTx/>
      <a:buSzTx/>
      <a:buFontTx/>
      <a:buNone/>
      <a:tabLst/>
      <a:defRPr kumimoji="0" sz="2000" b="0" i="0" u="none" strike="noStrike" cap="none" spc="0" normalizeH="0" baseline="0">
        <a:ln>
          <a:noFill/>
        </a:ln>
        <a:solidFill>
          <a:srgbClr val="000000"/>
        </a:solidFill>
        <a:effectLst/>
        <a:uFillTx/>
        <a:latin typeface="Avenir Next Medium"/>
        <a:ea typeface="Avenir Next Medium"/>
        <a:cs typeface="Avenir Next Medium"/>
        <a:sym typeface="Avenir Next Medium"/>
      </a:defRPr>
    </a:lvl6pPr>
    <a:lvl7pPr marL="0" marR="0" indent="2743200" algn="ctr" defTabSz="825500" rtl="0" fontAlgn="auto" latinLnBrk="0" hangingPunct="0">
      <a:lnSpc>
        <a:spcPct val="100000"/>
      </a:lnSpc>
      <a:spcBef>
        <a:spcPts val="1000"/>
      </a:spcBef>
      <a:spcAft>
        <a:spcPts val="0"/>
      </a:spcAft>
      <a:buClrTx/>
      <a:buSzTx/>
      <a:buFontTx/>
      <a:buNone/>
      <a:tabLst/>
      <a:defRPr kumimoji="0" sz="2000" b="0" i="0" u="none" strike="noStrike" cap="none" spc="0" normalizeH="0" baseline="0">
        <a:ln>
          <a:noFill/>
        </a:ln>
        <a:solidFill>
          <a:srgbClr val="000000"/>
        </a:solidFill>
        <a:effectLst/>
        <a:uFillTx/>
        <a:latin typeface="Avenir Next Medium"/>
        <a:ea typeface="Avenir Next Medium"/>
        <a:cs typeface="Avenir Next Medium"/>
        <a:sym typeface="Avenir Next Medium"/>
      </a:defRPr>
    </a:lvl7pPr>
    <a:lvl8pPr marL="0" marR="0" indent="3200400" algn="ctr" defTabSz="825500" rtl="0" fontAlgn="auto" latinLnBrk="0" hangingPunct="0">
      <a:lnSpc>
        <a:spcPct val="100000"/>
      </a:lnSpc>
      <a:spcBef>
        <a:spcPts val="1000"/>
      </a:spcBef>
      <a:spcAft>
        <a:spcPts val="0"/>
      </a:spcAft>
      <a:buClrTx/>
      <a:buSzTx/>
      <a:buFontTx/>
      <a:buNone/>
      <a:tabLst/>
      <a:defRPr kumimoji="0" sz="2000" b="0" i="0" u="none" strike="noStrike" cap="none" spc="0" normalizeH="0" baseline="0">
        <a:ln>
          <a:noFill/>
        </a:ln>
        <a:solidFill>
          <a:srgbClr val="000000"/>
        </a:solidFill>
        <a:effectLst/>
        <a:uFillTx/>
        <a:latin typeface="Avenir Next Medium"/>
        <a:ea typeface="Avenir Next Medium"/>
        <a:cs typeface="Avenir Next Medium"/>
        <a:sym typeface="Avenir Next Medium"/>
      </a:defRPr>
    </a:lvl8pPr>
    <a:lvl9pPr marL="0" marR="0" indent="3657600" algn="ctr" defTabSz="825500" rtl="0" fontAlgn="auto" latinLnBrk="0" hangingPunct="0">
      <a:lnSpc>
        <a:spcPct val="100000"/>
      </a:lnSpc>
      <a:spcBef>
        <a:spcPts val="1000"/>
      </a:spcBef>
      <a:spcAft>
        <a:spcPts val="0"/>
      </a:spcAft>
      <a:buClrTx/>
      <a:buSzTx/>
      <a:buFontTx/>
      <a:buNone/>
      <a:tabLst/>
      <a:defRPr kumimoji="0" sz="2000" b="0" i="0" u="none" strike="noStrike" cap="none" spc="0" normalizeH="0" baseline="0">
        <a:ln>
          <a:noFill/>
        </a:ln>
        <a:solidFill>
          <a:srgbClr val="000000"/>
        </a:solidFill>
        <a:effectLst/>
        <a:uFillTx/>
        <a:latin typeface="Avenir Next Medium"/>
        <a:ea typeface="Avenir Next Medium"/>
        <a:cs typeface="Avenir Next Medium"/>
        <a:sym typeface="Avenir Next Medium"/>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venir Next Regular"/>
          <a:ea typeface="Avenir Next Regular"/>
          <a:cs typeface="Avenir Next Regular"/>
        </a:font>
        <a:srgbClr val="4A4A4B"/>
      </a:tcTxStyle>
      <a:tcStyle>
        <a:tcBdr>
          <a:left>
            <a:ln w="12700" cap="flat">
              <a:solidFill>
                <a:srgbClr val="4A4A4B"/>
              </a:solidFill>
              <a:prstDash val="solid"/>
              <a:miter lim="400000"/>
            </a:ln>
          </a:left>
          <a:right>
            <a:ln w="12700" cap="flat">
              <a:solidFill>
                <a:srgbClr val="4A4A4B"/>
              </a:solidFill>
              <a:prstDash val="solid"/>
              <a:miter lim="400000"/>
            </a:ln>
          </a:right>
          <a:top>
            <a:ln w="12700" cap="flat">
              <a:solidFill>
                <a:srgbClr val="4A4A4B"/>
              </a:solidFill>
              <a:prstDash val="solid"/>
              <a:miter lim="400000"/>
            </a:ln>
          </a:top>
          <a:bottom>
            <a:ln w="12700" cap="flat">
              <a:solidFill>
                <a:srgbClr val="4A4A4B"/>
              </a:solidFill>
              <a:prstDash val="solid"/>
              <a:miter lim="400000"/>
            </a:ln>
          </a:bottom>
          <a:insideH>
            <a:ln w="12700" cap="flat">
              <a:solidFill>
                <a:srgbClr val="4A4A4B"/>
              </a:solidFill>
              <a:prstDash val="solid"/>
              <a:miter lim="400000"/>
            </a:ln>
          </a:insideH>
          <a:insideV>
            <a:ln w="12700" cap="flat">
              <a:solidFill>
                <a:srgbClr val="4A4A4B"/>
              </a:solidFill>
              <a:prstDash val="solid"/>
              <a:miter lim="400000"/>
            </a:ln>
          </a:insideV>
        </a:tcBdr>
        <a:fill>
          <a:noFill/>
        </a:fill>
      </a:tcStyle>
    </a:wholeTbl>
    <a:band2H>
      <a:tcTxStyle/>
      <a:tcStyle>
        <a:tcBdr/>
        <a:fill>
          <a:solidFill>
            <a:srgbClr val="D9D5CA"/>
          </a:solidFill>
        </a:fill>
      </a:tcStyle>
    </a:band2H>
    <a:firstCol>
      <a:tcTxStyle b="on" i="off">
        <a:font>
          <a:latin typeface="Avenir Next Regular"/>
          <a:ea typeface="Avenir Next Regular"/>
          <a:cs typeface="Avenir Next Regular"/>
        </a:font>
        <a:srgbClr val="4A4A4B"/>
      </a:tcTxStyle>
      <a:tcStyle>
        <a:tcBdr>
          <a:left>
            <a:ln w="12700" cap="flat">
              <a:noFill/>
              <a:miter lim="400000"/>
            </a:ln>
          </a:left>
          <a:right>
            <a:ln w="25400" cap="flat">
              <a:solidFill>
                <a:srgbClr val="4A4A4B"/>
              </a:solidFill>
              <a:prstDash val="solid"/>
              <a:miter lim="400000"/>
            </a:ln>
          </a:right>
          <a:top>
            <a:ln w="12700" cap="flat">
              <a:solidFill>
                <a:srgbClr val="4A4A4B"/>
              </a:solidFill>
              <a:prstDash val="solid"/>
              <a:miter lim="400000"/>
            </a:ln>
          </a:top>
          <a:bottom>
            <a:ln w="12700" cap="flat">
              <a:solidFill>
                <a:srgbClr val="4A4A4B"/>
              </a:solidFill>
              <a:prstDash val="solid"/>
              <a:miter lim="400000"/>
            </a:ln>
          </a:bottom>
          <a:insideH>
            <a:ln w="12700" cap="flat">
              <a:solidFill>
                <a:srgbClr val="4A4A4B"/>
              </a:solidFill>
              <a:prstDash val="solid"/>
              <a:miter lim="400000"/>
            </a:ln>
          </a:insideH>
          <a:insideV>
            <a:ln w="12700" cap="flat">
              <a:solidFill>
                <a:srgbClr val="4A4A4B"/>
              </a:solidFill>
              <a:prstDash val="solid"/>
              <a:miter lim="400000"/>
            </a:ln>
          </a:insideV>
        </a:tcBdr>
        <a:fill>
          <a:noFill/>
        </a:fill>
      </a:tcStyle>
    </a:firstCol>
    <a:lastRow>
      <a:tcTxStyle b="on" i="off">
        <a:font>
          <a:latin typeface="Avenir Next Regular"/>
          <a:ea typeface="Avenir Next Regular"/>
          <a:cs typeface="Avenir Next Regular"/>
        </a:font>
        <a:srgbClr val="4A4A4B"/>
      </a:tcTxStyle>
      <a:tcStyle>
        <a:tcBdr>
          <a:left>
            <a:ln w="12700" cap="flat">
              <a:solidFill>
                <a:srgbClr val="4A4A4B"/>
              </a:solidFill>
              <a:prstDash val="solid"/>
              <a:miter lim="400000"/>
            </a:ln>
          </a:left>
          <a:right>
            <a:ln w="12700" cap="flat">
              <a:solidFill>
                <a:srgbClr val="4A4A4B"/>
              </a:solidFill>
              <a:prstDash val="solid"/>
              <a:miter lim="400000"/>
            </a:ln>
          </a:right>
          <a:top>
            <a:ln w="25400" cap="flat">
              <a:solidFill>
                <a:srgbClr val="4A4A4B"/>
              </a:solidFill>
              <a:prstDash val="solid"/>
              <a:miter lim="400000"/>
            </a:ln>
          </a:top>
          <a:bottom>
            <a:ln w="12700" cap="flat">
              <a:noFill/>
              <a:miter lim="400000"/>
            </a:ln>
          </a:bottom>
          <a:insideH>
            <a:ln w="12700" cap="flat">
              <a:solidFill>
                <a:srgbClr val="4A4A4B"/>
              </a:solidFill>
              <a:prstDash val="solid"/>
              <a:miter lim="400000"/>
            </a:ln>
          </a:insideH>
          <a:insideV>
            <a:ln w="12700" cap="flat">
              <a:solidFill>
                <a:srgbClr val="4A4A4B"/>
              </a:solidFill>
              <a:prstDash val="solid"/>
              <a:miter lim="400000"/>
            </a:ln>
          </a:insideV>
        </a:tcBdr>
        <a:fill>
          <a:noFill/>
        </a:fill>
      </a:tcStyle>
    </a:lastRow>
    <a:firstRow>
      <a:tcTxStyle b="on" i="off">
        <a:font>
          <a:latin typeface="Avenir Next Regular"/>
          <a:ea typeface="Avenir Next Regular"/>
          <a:cs typeface="Avenir Next Regular"/>
        </a:font>
        <a:srgbClr val="4A4A4B"/>
      </a:tcTxStyle>
      <a:tcStyle>
        <a:tcBdr>
          <a:left>
            <a:ln w="12700" cap="flat">
              <a:solidFill>
                <a:srgbClr val="4A4A4B"/>
              </a:solidFill>
              <a:prstDash val="solid"/>
              <a:miter lim="400000"/>
            </a:ln>
          </a:left>
          <a:right>
            <a:ln w="12700" cap="flat">
              <a:solidFill>
                <a:srgbClr val="4A4A4B"/>
              </a:solidFill>
              <a:prstDash val="solid"/>
              <a:miter lim="400000"/>
            </a:ln>
          </a:right>
          <a:top>
            <a:ln w="12700" cap="flat">
              <a:noFill/>
              <a:miter lim="400000"/>
            </a:ln>
          </a:top>
          <a:bottom>
            <a:ln w="25400" cap="flat">
              <a:solidFill>
                <a:srgbClr val="4A4A4B"/>
              </a:solidFill>
              <a:prstDash val="solid"/>
              <a:miter lim="400000"/>
            </a:ln>
          </a:bottom>
          <a:insideH>
            <a:ln w="12700" cap="flat">
              <a:solidFill>
                <a:srgbClr val="4A4A4B"/>
              </a:solidFill>
              <a:prstDash val="solid"/>
              <a:miter lim="400000"/>
            </a:ln>
          </a:insideH>
          <a:insideV>
            <a:ln w="12700" cap="flat">
              <a:solidFill>
                <a:srgbClr val="4A4A4B"/>
              </a:solidFill>
              <a:prstDash val="solid"/>
              <a:miter lim="400000"/>
            </a:ln>
          </a:insideV>
        </a:tcBdr>
        <a:fill>
          <a:noFill/>
        </a:fill>
      </a:tcStyle>
    </a:firstRow>
  </a:tblStyle>
  <a:tblStyle styleId="{C7B018BB-80A7-4F77-B60F-C8B233D01FF8}" styleName="">
    <a:tblBg/>
    <a:wholeTbl>
      <a:tcTxStyle b="off" i="off">
        <a:font>
          <a:latin typeface="Avenir Next Regular"/>
          <a:ea typeface="Avenir Next Regular"/>
          <a:cs typeface="Avenir Next Regular"/>
        </a:font>
        <a:srgbClr val="000000"/>
      </a:tcTxStyle>
      <a:tcStyle>
        <a:tcBdr>
          <a:left>
            <a:ln w="12700" cap="flat">
              <a:solidFill>
                <a:schemeClr val="accent1">
                  <a:hueOff val="420094"/>
                  <a:satOff val="-1465"/>
                  <a:lumOff val="-19139"/>
                </a:schemeClr>
              </a:solidFill>
              <a:prstDash val="solid"/>
              <a:miter lim="400000"/>
            </a:ln>
          </a:left>
          <a:right>
            <a:ln w="12700" cap="flat">
              <a:solidFill>
                <a:schemeClr val="accent1">
                  <a:hueOff val="420094"/>
                  <a:satOff val="-1465"/>
                  <a:lumOff val="-19139"/>
                </a:schemeClr>
              </a:solidFill>
              <a:prstDash val="solid"/>
              <a:miter lim="400000"/>
            </a:ln>
          </a:right>
          <a:top>
            <a:ln w="12700" cap="flat">
              <a:solidFill>
                <a:schemeClr val="accent1">
                  <a:hueOff val="420094"/>
                  <a:satOff val="-1465"/>
                  <a:lumOff val="-19139"/>
                </a:schemeClr>
              </a:solidFill>
              <a:prstDash val="solid"/>
              <a:miter lim="400000"/>
            </a:ln>
          </a:top>
          <a:bottom>
            <a:ln w="12700" cap="flat">
              <a:solidFill>
                <a:schemeClr val="accent1">
                  <a:hueOff val="420094"/>
                  <a:satOff val="-1465"/>
                  <a:lumOff val="-19139"/>
                </a:schemeClr>
              </a:solidFill>
              <a:prstDash val="solid"/>
              <a:miter lim="400000"/>
            </a:ln>
          </a:bottom>
          <a:insideH>
            <a:ln w="12700" cap="flat">
              <a:solidFill>
                <a:schemeClr val="accent1">
                  <a:hueOff val="420094"/>
                  <a:satOff val="-1465"/>
                  <a:lumOff val="-19139"/>
                </a:schemeClr>
              </a:solidFill>
              <a:prstDash val="solid"/>
              <a:miter lim="400000"/>
            </a:ln>
          </a:insideH>
          <a:insideV>
            <a:ln w="12700" cap="flat">
              <a:solidFill>
                <a:schemeClr val="accent1">
                  <a:hueOff val="420094"/>
                  <a:satOff val="-1465"/>
                  <a:lumOff val="-19139"/>
                </a:schemeClr>
              </a:solidFill>
              <a:prstDash val="solid"/>
              <a:miter lim="400000"/>
            </a:ln>
          </a:insideV>
        </a:tcBdr>
        <a:fill>
          <a:noFill/>
        </a:fill>
      </a:tcStyle>
    </a:wholeTbl>
    <a:band2H>
      <a:tcTxStyle/>
      <a:tcStyle>
        <a:tcBdr/>
        <a:fill>
          <a:solidFill>
            <a:srgbClr val="D9D5CA"/>
          </a:solidFill>
        </a:fill>
      </a:tcStyle>
    </a:band2H>
    <a:firstCol>
      <a:tcTxStyle b="on" i="off">
        <a:font>
          <a:latin typeface="Avenir Next Regular"/>
          <a:ea typeface="Avenir Next Regular"/>
          <a:cs typeface="Avenir Next Regular"/>
        </a:font>
        <a:srgbClr val="FFFFFF"/>
      </a:tcTxStyle>
      <a:tcStyle>
        <a:tcBdr>
          <a:left>
            <a:ln w="12700" cap="flat">
              <a:noFill/>
              <a:miter lim="400000"/>
            </a:ln>
          </a:left>
          <a:right>
            <a:ln w="25400" cap="flat">
              <a:solidFill>
                <a:schemeClr val="accent1">
                  <a:hueOff val="420094"/>
                  <a:satOff val="-1465"/>
                  <a:lumOff val="-19139"/>
                </a:schemeClr>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0EBE0"/>
              </a:solidFill>
              <a:prstDash val="solid"/>
              <a:miter lim="400000"/>
            </a:ln>
          </a:insideV>
        </a:tcBdr>
        <a:fill>
          <a:solidFill>
            <a:srgbClr val="54BAE0"/>
          </a:solidFill>
        </a:fill>
      </a:tcStyle>
    </a:firstCol>
    <a:lastRow>
      <a:tcTxStyle b="off" i="off">
        <a:font>
          <a:latin typeface="Avenir Next Medium"/>
          <a:ea typeface="Avenir Next Medium"/>
          <a:cs typeface="Avenir Next Medium"/>
        </a:font>
        <a:srgbClr val="000000"/>
      </a:tcTxStyle>
      <a:tcStyle>
        <a:tcBdr>
          <a:left>
            <a:ln w="12700" cap="flat">
              <a:solidFill>
                <a:schemeClr val="accent1">
                  <a:hueOff val="420094"/>
                  <a:satOff val="-1465"/>
                  <a:lumOff val="-19139"/>
                </a:schemeClr>
              </a:solidFill>
              <a:prstDash val="solid"/>
              <a:miter lim="400000"/>
            </a:ln>
          </a:left>
          <a:right>
            <a:ln w="12700" cap="flat">
              <a:solidFill>
                <a:schemeClr val="accent1">
                  <a:hueOff val="420094"/>
                  <a:satOff val="-1465"/>
                  <a:lumOff val="-19139"/>
                </a:schemeClr>
              </a:solidFill>
              <a:prstDash val="solid"/>
              <a:miter lim="400000"/>
            </a:ln>
          </a:right>
          <a:top>
            <a:ln w="25400" cap="flat">
              <a:solidFill>
                <a:schemeClr val="accent1">
                  <a:hueOff val="420094"/>
                  <a:satOff val="-1465"/>
                  <a:lumOff val="-19139"/>
                </a:schemeClr>
              </a:solidFill>
              <a:prstDash val="solid"/>
              <a:miter lim="400000"/>
            </a:ln>
          </a:top>
          <a:bottom>
            <a:ln w="12700" cap="flat">
              <a:noFill/>
              <a:miter lim="400000"/>
            </a:ln>
          </a:bottom>
          <a:insideH>
            <a:ln w="12700" cap="flat">
              <a:solidFill>
                <a:schemeClr val="accent1">
                  <a:hueOff val="420094"/>
                  <a:satOff val="-1465"/>
                  <a:lumOff val="-19139"/>
                </a:schemeClr>
              </a:solidFill>
              <a:prstDash val="solid"/>
              <a:miter lim="400000"/>
            </a:ln>
          </a:insideH>
          <a:insideV>
            <a:ln w="12700" cap="flat">
              <a:solidFill>
                <a:schemeClr val="accent1">
                  <a:hueOff val="420094"/>
                  <a:satOff val="-1465"/>
                  <a:lumOff val="-19139"/>
                </a:schemeClr>
              </a:solidFill>
              <a:prstDash val="solid"/>
              <a:miter lim="400000"/>
            </a:ln>
          </a:insideV>
        </a:tcBdr>
        <a:fill>
          <a:noFill/>
        </a:fill>
      </a:tcStyle>
    </a:lastRow>
    <a:firstRow>
      <a:tcTxStyle b="on" i="off">
        <a:font>
          <a:latin typeface="Avenir Next Regular"/>
          <a:ea typeface="Avenir Next Regular"/>
          <a:cs typeface="Avenir Next Regular"/>
        </a:font>
        <a:srgbClr val="FFFFFF"/>
      </a:tcTxStyle>
      <a:tcStyle>
        <a:tcBdr>
          <a:left>
            <a:ln w="12700" cap="flat">
              <a:solidFill>
                <a:srgbClr val="F0EBE0"/>
              </a:solidFill>
              <a:prstDash val="solid"/>
              <a:miter lim="400000"/>
            </a:ln>
          </a:left>
          <a:right>
            <a:ln w="12700" cap="flat">
              <a:solidFill>
                <a:srgbClr val="F0EBE0"/>
              </a:solidFill>
              <a:prstDash val="solid"/>
              <a:miter lim="400000"/>
            </a:ln>
          </a:right>
          <a:top>
            <a:ln w="12700" cap="flat">
              <a:noFill/>
              <a:miter lim="400000"/>
            </a:ln>
          </a:top>
          <a:bottom>
            <a:ln w="25400" cap="flat">
              <a:solidFill>
                <a:schemeClr val="accent1">
                  <a:hueOff val="420094"/>
                  <a:satOff val="-1465"/>
                  <a:lumOff val="-19139"/>
                </a:schemeClr>
              </a:solidFill>
              <a:prstDash val="solid"/>
              <a:miter lim="400000"/>
            </a:ln>
          </a:bottom>
          <a:insideH>
            <a:ln w="12700" cap="flat">
              <a:solidFill>
                <a:srgbClr val="F0EBE0"/>
              </a:solidFill>
              <a:prstDash val="solid"/>
              <a:miter lim="400000"/>
            </a:ln>
          </a:insideH>
          <a:insideV>
            <a:ln w="12700" cap="flat">
              <a:solidFill>
                <a:srgbClr val="F0EBE0"/>
              </a:solidFill>
              <a:prstDash val="solid"/>
              <a:miter lim="400000"/>
            </a:ln>
          </a:insideV>
        </a:tcBdr>
        <a:fill>
          <a:solidFill>
            <a:srgbClr val="54BAE0"/>
          </a:solidFill>
        </a:fill>
      </a:tcStyle>
    </a:firstRow>
  </a:tblStyle>
  <a:tblStyle styleId="{EEE7283C-3CF3-47DC-8721-378D4A62B228}" styleName="">
    <a:tblBg/>
    <a:wholeTbl>
      <a:tcTxStyle b="off" i="off">
        <a:font>
          <a:latin typeface="Avenir Next Regular"/>
          <a:ea typeface="Avenir Next Regular"/>
          <a:cs typeface="Avenir Next Regular"/>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F0EBE0"/>
          </a:solidFill>
        </a:fill>
      </a:tcStyle>
    </a:wholeTbl>
    <a:band2H>
      <a:tcTxStyle/>
      <a:tcStyle>
        <a:tcBdr/>
        <a:fill>
          <a:solidFill>
            <a:srgbClr val="D9D5CA"/>
          </a:solidFill>
        </a:fill>
      </a:tcStyle>
    </a:band2H>
    <a:firstCol>
      <a:tcTxStyle b="off" i="off">
        <a:font>
          <a:latin typeface="Avenir Next Medium"/>
          <a:ea typeface="Avenir Next Medium"/>
          <a:cs typeface="Avenir Next Medium"/>
        </a:font>
        <a:srgbClr val="000000"/>
      </a:tcTxStyle>
      <a:tcStyle>
        <a:tcBdr>
          <a:left>
            <a:ln w="12700" cap="flat">
              <a:noFill/>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C6DFB5"/>
          </a:solidFill>
        </a:fill>
      </a:tcStyle>
    </a:firstCol>
    <a:lastRow>
      <a:tcTxStyle b="off" i="off">
        <a:font>
          <a:latin typeface="Avenir Next Medium"/>
          <a:ea typeface="Avenir Next Medium"/>
          <a:cs typeface="Avenir Next Medium"/>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noFill/>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F0EBE0"/>
          </a:solidFill>
        </a:fill>
      </a:tcStyle>
    </a:lastRow>
    <a:firstRow>
      <a:tcTxStyle b="on" i="off">
        <a:font>
          <a:latin typeface="Avenir Next Regular"/>
          <a:ea typeface="Avenir Next Regular"/>
          <a:cs typeface="Avenir Next Regular"/>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noFill/>
              <a:miter lim="400000"/>
            </a:ln>
          </a:top>
          <a:bottom>
            <a:ln w="254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57A797"/>
          </a:solidFill>
        </a:fill>
      </a:tcStyle>
    </a:firstRow>
  </a:tblStyle>
  <a:tblStyle styleId="{CF821DB8-F4EB-4A41-A1BA-3FCAFE7338EE}" styleName="">
    <a:tblBg/>
    <a:wholeTbl>
      <a:tcTxStyle b="off" i="off">
        <a:font>
          <a:latin typeface="Avenir Next Regular"/>
          <a:ea typeface="Avenir Next Regular"/>
          <a:cs typeface="Avenir Next Regular"/>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0EBE0"/>
          </a:solidFill>
        </a:fill>
      </a:tcStyle>
    </a:wholeTbl>
    <a:band2H>
      <a:tcTxStyle/>
      <a:tcStyle>
        <a:tcBdr/>
        <a:fill>
          <a:solidFill>
            <a:srgbClr val="E4E1D8"/>
          </a:solidFill>
        </a:fill>
      </a:tcStyle>
    </a:band2H>
    <a:firstCol>
      <a:tcTxStyle b="off" i="off">
        <a:font>
          <a:latin typeface="Avenir Next Medium"/>
          <a:ea typeface="Avenir Next Medium"/>
          <a:cs typeface="Avenir Next Medium"/>
        </a:font>
        <a:srgbClr val="000000"/>
      </a:tcTxStyle>
      <a:tcStyle>
        <a:tcBdr>
          <a:left>
            <a:ln w="12700" cap="flat">
              <a:noFill/>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DAD7D3"/>
          </a:solidFill>
        </a:fill>
      </a:tcStyle>
    </a:firstCol>
    <a:lastRow>
      <a:tcTxStyle b="off" i="off">
        <a:font>
          <a:latin typeface="Avenir Next Medium"/>
          <a:ea typeface="Avenir Next Medium"/>
          <a:cs typeface="Avenir Next Medium"/>
        </a:font>
        <a:srgbClr val="000000"/>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noFill/>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0EBE0"/>
          </a:solidFill>
        </a:fill>
      </a:tcStyle>
    </a:lastRow>
    <a:firstRow>
      <a:tcTxStyle b="on" i="off">
        <a:font>
          <a:latin typeface="Avenir Next Regular"/>
          <a:ea typeface="Avenir Next Regular"/>
          <a:cs typeface="Avenir Next Regular"/>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noFill/>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chemeClr val="accent6">
              <a:hueOff val="-134388"/>
            </a:schemeClr>
          </a:solidFill>
        </a:fill>
      </a:tcStyle>
    </a:firstRow>
  </a:tblStyle>
  <a:tblStyle styleId="{33BA23B1-9221-436E-865A-0063620EA4FD}" styleName="">
    <a:tblBg/>
    <a:wholeTbl>
      <a:tcTxStyle b="off" i="off">
        <a:font>
          <a:latin typeface="Avenir Next Regular"/>
          <a:ea typeface="Avenir Next Regular"/>
          <a:cs typeface="Avenir Next Regular"/>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FEBE1"/>
          </a:solidFill>
        </a:fill>
      </a:tcStyle>
    </a:wholeTbl>
    <a:band2H>
      <a:tcTxStyle/>
      <a:tcStyle>
        <a:tcBdr/>
        <a:fill>
          <a:solidFill>
            <a:srgbClr val="D9D5CA"/>
          </a:solidFill>
        </a:fill>
      </a:tcStyle>
    </a:band2H>
    <a:firstCol>
      <a:tcTxStyle b="on" i="off">
        <a:font>
          <a:latin typeface="Avenir Next Regular"/>
          <a:ea typeface="Avenir Next Regular"/>
          <a:cs typeface="Avenir Next Regular"/>
        </a:font>
        <a:srgbClr val="000000"/>
      </a:tcTxStyle>
      <a:tcStyle>
        <a:tcBdr>
          <a:left>
            <a:ln w="12700" cap="flat">
              <a:noFill/>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D0CCC4"/>
          </a:solidFill>
        </a:fill>
      </a:tcStyle>
    </a:firstCol>
    <a:lastRow>
      <a:tcTxStyle b="on" i="off">
        <a:font>
          <a:latin typeface="Avenir Next Regular"/>
          <a:ea typeface="Avenir Next Regular"/>
          <a:cs typeface="Avenir Next Regular"/>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noFill/>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noFill/>
        </a:fill>
      </a:tcStyle>
    </a:lastRow>
    <a:firstRow>
      <a:tcTxStyle b="on" i="off">
        <a:font>
          <a:latin typeface="Avenir Next Regular"/>
          <a:ea typeface="Avenir Next Regular"/>
          <a:cs typeface="Avenir Next Regular"/>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noFill/>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F5413C"/>
          </a:solidFill>
        </a:fill>
      </a:tcStyle>
    </a:firstRow>
  </a:tblStyle>
  <a:tblStyle styleId="{2708684C-4D16-4618-839F-0558EEFCDFE6}" styleName="">
    <a:tblBg/>
    <a:wholeTbl>
      <a:tcTxStyle b="off" i="off">
        <a:font>
          <a:latin typeface="Avenir Next Regular"/>
          <a:ea typeface="Avenir Next Regular"/>
          <a:cs typeface="Avenir Next Regular"/>
        </a:font>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wholeTbl>
    <a:band2H>
      <a:tcTxStyle/>
      <a:tcStyle>
        <a:tcBdr/>
        <a:fill>
          <a:solidFill>
            <a:srgbClr val="D9D5CA"/>
          </a:solidFill>
        </a:fill>
      </a:tcStyle>
    </a:band2H>
    <a:firstCol>
      <a:tcTxStyle b="on" i="off">
        <a:font>
          <a:latin typeface="Avenir Next Regular"/>
          <a:ea typeface="Avenir Next Regular"/>
          <a:cs typeface="Avenir Next Regular"/>
        </a:font>
        <a:srgbClr val="000000"/>
      </a:tcTxStyle>
      <a:tcStyle>
        <a:tcBdr>
          <a:left>
            <a:ln w="12700" cap="flat">
              <a:noFill/>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D0CCC4"/>
          </a:solidFill>
        </a:fill>
      </a:tcStyle>
    </a:firstCol>
    <a:lastRow>
      <a:tcTxStyle b="on" i="off">
        <a:font>
          <a:latin typeface="Avenir Next Regular"/>
          <a:ea typeface="Avenir Next Regular"/>
          <a:cs typeface="Avenir Next Regular"/>
        </a:font>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noFill/>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B7B5B1"/>
          </a:solidFill>
        </a:fill>
      </a:tcStyle>
    </a:lastRow>
    <a:firstRow>
      <a:tcTxStyle b="on" i="off">
        <a:font>
          <a:latin typeface="Avenir Next Regular"/>
          <a:ea typeface="Avenir Next Regular"/>
          <a:cs typeface="Avenir Next Regular"/>
        </a:font>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12700" cap="flat">
              <a:noFill/>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B7B5B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1" d="100"/>
          <a:sy n="51" d="100"/>
        </p:scale>
        <p:origin x="21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3" name="Shape 163"/>
          <p:cNvSpPr>
            <a:spLocks noGrp="1" noRot="1" noChangeAspect="1"/>
          </p:cNvSpPr>
          <p:nvPr>
            <p:ph type="sldImg"/>
          </p:nvPr>
        </p:nvSpPr>
        <p:spPr>
          <a:xfrm>
            <a:off x="1143000" y="685800"/>
            <a:ext cx="4572000" cy="3429000"/>
          </a:xfrm>
          <a:prstGeom prst="rect">
            <a:avLst/>
          </a:prstGeom>
        </p:spPr>
        <p:txBody>
          <a:bodyPr/>
          <a:lstStyle/>
          <a:p>
            <a:endParaRPr/>
          </a:p>
        </p:txBody>
      </p:sp>
      <p:sp>
        <p:nvSpPr>
          <p:cNvPr id="164" name="Shape 16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3" name="Author and Date"/>
          <p:cNvSpPr txBox="1">
            <a:spLocks noGrp="1"/>
          </p:cNvSpPr>
          <p:nvPr>
            <p:ph type="body" sz="quarter" idx="21" hasCustomPrompt="1"/>
          </p:nvPr>
        </p:nvSpPr>
        <p:spPr>
          <a:xfrm>
            <a:off x="1727200" y="1003300"/>
            <a:ext cx="20929600" cy="482600"/>
          </a:xfrm>
          <a:prstGeom prst="rect">
            <a:avLst/>
          </a:prstGeom>
        </p:spPr>
        <p:txBody>
          <a:bodyPr anchor="ctr"/>
          <a:lstStyle>
            <a:lvl1pPr defTabSz="685800">
              <a:lnSpc>
                <a:spcPct val="100000"/>
              </a:lnSpc>
              <a:defRPr sz="2000" b="1" cap="all" spc="0">
                <a:solidFill>
                  <a:srgbClr val="227AAF"/>
                </a:solidFill>
              </a:defRPr>
            </a:lvl1pPr>
          </a:lstStyle>
          <a:p>
            <a:r>
              <a:t>Author and Date</a:t>
            </a:r>
          </a:p>
        </p:txBody>
      </p:sp>
      <p:sp>
        <p:nvSpPr>
          <p:cNvPr id="14" name="Presentation Title"/>
          <p:cNvSpPr txBox="1">
            <a:spLocks noGrp="1"/>
          </p:cNvSpPr>
          <p:nvPr>
            <p:ph type="title" hasCustomPrompt="1"/>
          </p:nvPr>
        </p:nvSpPr>
        <p:spPr>
          <a:prstGeom prst="rect">
            <a:avLst/>
          </a:prstGeom>
        </p:spPr>
        <p:txBody>
          <a:bodyPr/>
          <a:lstStyle/>
          <a:p>
            <a:r>
              <a:t>Presentation Title</a:t>
            </a:r>
          </a:p>
        </p:txBody>
      </p:sp>
      <p:sp>
        <p:nvSpPr>
          <p:cNvPr id="15" name="Body Level One…"/>
          <p:cNvSpPr txBox="1">
            <a:spLocks noGrp="1"/>
          </p:cNvSpPr>
          <p:nvPr>
            <p:ph type="body" sz="quarter" idx="1" hasCustomPrompt="1"/>
          </p:nvPr>
        </p:nvSpPr>
        <p:spPr>
          <a:prstGeom prst="rect">
            <a:avLst/>
          </a:prstGeom>
        </p:spPr>
        <p:txBody>
          <a:bodyPr/>
          <a:lstStyle/>
          <a:p>
            <a:r>
              <a:t>Presentation Subtitle</a:t>
            </a:r>
          </a:p>
          <a:p>
            <a:pPr lvl="1"/>
            <a:endParaRPr/>
          </a:p>
          <a:p>
            <a:pPr lvl="2"/>
            <a:endParaRPr/>
          </a:p>
          <a:p>
            <a:pPr lvl="3"/>
            <a:endParaRPr/>
          </a:p>
          <a:p>
            <a:pPr lvl="4"/>
            <a:endParaRPr/>
          </a:p>
        </p:txBody>
      </p:sp>
      <p:sp>
        <p:nvSpPr>
          <p:cNvPr id="1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mp; Photo">
    <p:spTree>
      <p:nvGrpSpPr>
        <p:cNvPr id="1" name=""/>
        <p:cNvGrpSpPr/>
        <p:nvPr/>
      </p:nvGrpSpPr>
      <p:grpSpPr>
        <a:xfrm>
          <a:off x="0" y="0"/>
          <a:ext cx="0" cy="0"/>
          <a:chOff x="0" y="0"/>
          <a:chExt cx="0" cy="0"/>
        </a:xfrm>
      </p:grpSpPr>
      <p:sp>
        <p:nvSpPr>
          <p:cNvPr id="23" name="Copenhagen Opera House lit up at night and viewed from across the water"/>
          <p:cNvSpPr>
            <a:spLocks noGrp="1"/>
          </p:cNvSpPr>
          <p:nvPr>
            <p:ph type="pic" idx="21"/>
          </p:nvPr>
        </p:nvSpPr>
        <p:spPr>
          <a:xfrm>
            <a:off x="-1" y="-2527300"/>
            <a:ext cx="24384001" cy="16256000"/>
          </a:xfrm>
          <a:prstGeom prst="rect">
            <a:avLst/>
          </a:prstGeom>
        </p:spPr>
        <p:txBody>
          <a:bodyPr lIns="91439" tIns="45719" rIns="91439" bIns="45719">
            <a:noAutofit/>
          </a:bodyPr>
          <a:lstStyle/>
          <a:p>
            <a:endParaRPr/>
          </a:p>
        </p:txBody>
      </p:sp>
      <p:sp>
        <p:nvSpPr>
          <p:cNvPr id="24" name="Body Level One…"/>
          <p:cNvSpPr txBox="1">
            <a:spLocks noGrp="1"/>
          </p:cNvSpPr>
          <p:nvPr>
            <p:ph type="body" sz="quarter" idx="1" hasCustomPrompt="1"/>
          </p:nvPr>
        </p:nvSpPr>
        <p:spPr>
          <a:xfrm>
            <a:off x="1727200" y="10718800"/>
            <a:ext cx="20929600" cy="2025650"/>
          </a:xfrm>
          <a:prstGeom prst="rect">
            <a:avLst/>
          </a:prstGeom>
        </p:spPr>
        <p:txBody>
          <a:bodyPr/>
          <a:lstStyle>
            <a:lvl1pPr>
              <a:spcBef>
                <a:spcPts val="2000"/>
              </a:spcBef>
              <a:defRPr>
                <a:solidFill>
                  <a:srgbClr val="F0EBE0"/>
                </a:solidFill>
              </a:defRPr>
            </a:lvl1pPr>
            <a:lvl2pPr>
              <a:spcBef>
                <a:spcPts val="2000"/>
              </a:spcBef>
              <a:defRPr>
                <a:solidFill>
                  <a:srgbClr val="F0EBE0"/>
                </a:solidFill>
              </a:defRPr>
            </a:lvl2pPr>
            <a:lvl3pPr indent="0">
              <a:spcBef>
                <a:spcPts val="2000"/>
              </a:spcBef>
              <a:defRPr>
                <a:solidFill>
                  <a:srgbClr val="F0EBE0"/>
                </a:solidFill>
              </a:defRPr>
            </a:lvl3pPr>
            <a:lvl4pPr indent="0">
              <a:spcBef>
                <a:spcPts val="2000"/>
              </a:spcBef>
              <a:defRPr>
                <a:solidFill>
                  <a:srgbClr val="F0EBE0"/>
                </a:solidFill>
              </a:defRPr>
            </a:lvl4pPr>
            <a:lvl5pPr indent="0">
              <a:spcBef>
                <a:spcPts val="2000"/>
              </a:spcBef>
              <a:defRPr>
                <a:solidFill>
                  <a:srgbClr val="F0EBE0"/>
                </a:solidFill>
              </a:defRPr>
            </a:lvl5pPr>
          </a:lstStyle>
          <a:p>
            <a:r>
              <a:t>Presentation Subtitle</a:t>
            </a:r>
          </a:p>
          <a:p>
            <a:pPr lvl="1"/>
            <a:endParaRPr/>
          </a:p>
          <a:p>
            <a:pPr lvl="2"/>
            <a:endParaRPr/>
          </a:p>
          <a:p>
            <a:pPr lvl="3"/>
            <a:endParaRPr/>
          </a:p>
          <a:p>
            <a:pPr lvl="4"/>
            <a:endParaRPr/>
          </a:p>
        </p:txBody>
      </p:sp>
      <p:sp>
        <p:nvSpPr>
          <p:cNvPr id="25" name="Presentation Title"/>
          <p:cNvSpPr txBox="1">
            <a:spLocks noGrp="1"/>
          </p:cNvSpPr>
          <p:nvPr>
            <p:ph type="title" hasCustomPrompt="1"/>
          </p:nvPr>
        </p:nvSpPr>
        <p:spPr>
          <a:xfrm>
            <a:off x="1727200" y="7817246"/>
            <a:ext cx="20929600" cy="2799954"/>
          </a:xfrm>
          <a:prstGeom prst="rect">
            <a:avLst/>
          </a:prstGeom>
        </p:spPr>
        <p:txBody>
          <a:bodyPr/>
          <a:lstStyle>
            <a:lvl1pPr>
              <a:defRPr>
                <a:solidFill>
                  <a:srgbClr val="FFFFFF"/>
                </a:solidFill>
              </a:defRPr>
            </a:lvl1pPr>
          </a:lstStyle>
          <a:p>
            <a:r>
              <a:t>Presentation Title</a:t>
            </a:r>
          </a:p>
        </p:txBody>
      </p:sp>
      <p:sp>
        <p:nvSpPr>
          <p:cNvPr id="26" name="Author and Date"/>
          <p:cNvSpPr txBox="1">
            <a:spLocks noGrp="1"/>
          </p:cNvSpPr>
          <p:nvPr>
            <p:ph type="body" sz="quarter" idx="22" hasCustomPrompt="1"/>
          </p:nvPr>
        </p:nvSpPr>
        <p:spPr>
          <a:xfrm>
            <a:off x="1727200" y="1003300"/>
            <a:ext cx="20929600" cy="480060"/>
          </a:xfrm>
          <a:prstGeom prst="rect">
            <a:avLst/>
          </a:prstGeom>
        </p:spPr>
        <p:txBody>
          <a:bodyPr anchor="ctr"/>
          <a:lstStyle>
            <a:lvl1pPr defTabSz="685800">
              <a:lnSpc>
                <a:spcPct val="100000"/>
              </a:lnSpc>
              <a:defRPr sz="2000" b="1" cap="all" spc="0">
                <a:solidFill>
                  <a:srgbClr val="F0EBE0"/>
                </a:solidFill>
              </a:defRPr>
            </a:lvl1pPr>
          </a:lstStyle>
          <a:p>
            <a:r>
              <a:t>Author and Date</a:t>
            </a:r>
          </a:p>
        </p:txBody>
      </p:sp>
      <p:sp>
        <p:nvSpPr>
          <p:cNvPr id="27" name="Line"/>
          <p:cNvSpPr/>
          <p:nvPr/>
        </p:nvSpPr>
        <p:spPr>
          <a:xfrm>
            <a:off x="863600" y="12852400"/>
            <a:ext cx="22656801" cy="0"/>
          </a:xfrm>
          <a:prstGeom prst="line">
            <a:avLst/>
          </a:prstGeom>
          <a:ln w="12700">
            <a:solidFill>
              <a:srgbClr val="FFFFFF">
                <a:alpha val="30000"/>
              </a:srgbClr>
            </a:solidFill>
            <a:miter lim="400000"/>
          </a:ln>
        </p:spPr>
        <p:txBody>
          <a:bodyPr lIns="0" tIns="0" rIns="0" bIns="0" anchor="ctr"/>
          <a:lstStyle/>
          <a:p>
            <a:pPr defTabSz="12700">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000" cap="all">
                <a:solidFill>
                  <a:srgbClr val="FFFFFF"/>
                </a:solidFill>
                <a:latin typeface="Publico Text Roman"/>
                <a:ea typeface="Publico Text Roman"/>
                <a:cs typeface="Publico Text Roman"/>
                <a:sym typeface="Publico Text Roman"/>
              </a:defRPr>
            </a:pPr>
            <a:endParaRPr/>
          </a:p>
        </p:txBody>
      </p:sp>
      <p:sp>
        <p:nvSpPr>
          <p:cNvPr id="28" name="Line"/>
          <p:cNvSpPr/>
          <p:nvPr/>
        </p:nvSpPr>
        <p:spPr>
          <a:xfrm>
            <a:off x="863600" y="889000"/>
            <a:ext cx="22656801" cy="0"/>
          </a:xfrm>
          <a:prstGeom prst="line">
            <a:avLst/>
          </a:prstGeom>
          <a:ln w="50800">
            <a:solidFill>
              <a:srgbClr val="FFFFFF">
                <a:alpha val="30000"/>
              </a:srgbClr>
            </a:solidFill>
            <a:miter lim="400000"/>
          </a:ln>
        </p:spPr>
        <p:txBody>
          <a:bodyPr lIns="0" tIns="0" rIns="0" bIns="0" anchor="ctr"/>
          <a:lstStyle/>
          <a:p>
            <a:pPr defTabSz="12700">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000" cap="all">
                <a:solidFill>
                  <a:srgbClr val="FFFFFF"/>
                </a:solidFill>
                <a:latin typeface="Publico Text Roman"/>
                <a:ea typeface="Publico Text Roman"/>
                <a:cs typeface="Publico Text Roman"/>
                <a:sym typeface="Publico Text Roman"/>
              </a:defRPr>
            </a:pPr>
            <a:endParaRPr/>
          </a:p>
        </p:txBody>
      </p:sp>
      <p:sp>
        <p:nvSpPr>
          <p:cNvPr id="29" name="Slide Number"/>
          <p:cNvSpPr txBox="1">
            <a:spLocks noGrp="1"/>
          </p:cNvSpPr>
          <p:nvPr>
            <p:ph type="sldNum" sz="quarter" idx="2"/>
          </p:nvPr>
        </p:nvSpPr>
        <p:spPr>
          <a:xfrm>
            <a:off x="12001500" y="13030199"/>
            <a:ext cx="386335" cy="419101"/>
          </a:xfrm>
          <a:prstGeom prst="rect">
            <a:avLst/>
          </a:prstGeom>
        </p:spPr>
        <p:txBody>
          <a:bodyPr/>
          <a:lstStyle>
            <a:lvl1pPr>
              <a:defRPr>
                <a:solidFill>
                  <a:srgbClr val="F0EBE0"/>
                </a:solid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amp; Photo Alt">
    <p:spTree>
      <p:nvGrpSpPr>
        <p:cNvPr id="1" name=""/>
        <p:cNvGrpSpPr/>
        <p:nvPr/>
      </p:nvGrpSpPr>
      <p:grpSpPr>
        <a:xfrm>
          <a:off x="0" y="0"/>
          <a:ext cx="0" cy="0"/>
          <a:chOff x="0" y="0"/>
          <a:chExt cx="0" cy="0"/>
        </a:xfrm>
      </p:grpSpPr>
      <p:sp>
        <p:nvSpPr>
          <p:cNvPr id="36" name="Suspension bridge over water at sunset"/>
          <p:cNvSpPr>
            <a:spLocks noGrp="1"/>
          </p:cNvSpPr>
          <p:nvPr>
            <p:ph type="pic" idx="21"/>
          </p:nvPr>
        </p:nvSpPr>
        <p:spPr>
          <a:xfrm>
            <a:off x="-3352800" y="0"/>
            <a:ext cx="16002000" cy="13716000"/>
          </a:xfrm>
          <a:prstGeom prst="rect">
            <a:avLst/>
          </a:prstGeom>
        </p:spPr>
        <p:txBody>
          <a:bodyPr lIns="91439" tIns="45719" rIns="91439" bIns="45719">
            <a:noAutofit/>
          </a:bodyPr>
          <a:lstStyle/>
          <a:p>
            <a:endParaRPr/>
          </a:p>
        </p:txBody>
      </p:sp>
      <p:sp>
        <p:nvSpPr>
          <p:cNvPr id="37" name="Slide Title"/>
          <p:cNvSpPr txBox="1">
            <a:spLocks noGrp="1"/>
          </p:cNvSpPr>
          <p:nvPr>
            <p:ph type="title" hasCustomPrompt="1"/>
          </p:nvPr>
        </p:nvSpPr>
        <p:spPr>
          <a:xfrm>
            <a:off x="13665200" y="4394200"/>
            <a:ext cx="9271000" cy="2540000"/>
          </a:xfrm>
          <a:prstGeom prst="rect">
            <a:avLst/>
          </a:prstGeom>
        </p:spPr>
        <p:txBody>
          <a:bodyPr anchor="t"/>
          <a:lstStyle>
            <a:lvl1pPr algn="l">
              <a:defRPr sz="8000" spc="-80"/>
            </a:lvl1pPr>
          </a:lstStyle>
          <a:p>
            <a:r>
              <a:t>Slide Title</a:t>
            </a:r>
          </a:p>
        </p:txBody>
      </p:sp>
      <p:sp>
        <p:nvSpPr>
          <p:cNvPr id="38" name="Body Level One…"/>
          <p:cNvSpPr txBox="1">
            <a:spLocks noGrp="1"/>
          </p:cNvSpPr>
          <p:nvPr>
            <p:ph type="body" sz="quarter" idx="1" hasCustomPrompt="1"/>
          </p:nvPr>
        </p:nvSpPr>
        <p:spPr>
          <a:xfrm>
            <a:off x="13665200" y="7010400"/>
            <a:ext cx="9271000" cy="2312637"/>
          </a:xfrm>
          <a:prstGeom prst="rect">
            <a:avLst/>
          </a:prstGeom>
        </p:spPr>
        <p:txBody>
          <a:bodyPr/>
          <a:lstStyle>
            <a:lvl1pPr algn="l">
              <a:lnSpc>
                <a:spcPct val="80000"/>
              </a:lnSpc>
            </a:lvl1pPr>
            <a:lvl2pPr algn="l">
              <a:lnSpc>
                <a:spcPct val="80000"/>
              </a:lnSpc>
            </a:lvl2pPr>
            <a:lvl3pPr algn="l">
              <a:lnSpc>
                <a:spcPct val="80000"/>
              </a:lnSpc>
            </a:lvl3pPr>
            <a:lvl4pPr algn="l">
              <a:lnSpc>
                <a:spcPct val="80000"/>
              </a:lnSpc>
            </a:lvl4pPr>
            <a:lvl5pPr algn="l">
              <a:lnSpc>
                <a:spcPct val="80000"/>
              </a:lnSpc>
            </a:lvl5pPr>
          </a:lstStyle>
          <a:p>
            <a:r>
              <a:t>Slide Subtitle</a:t>
            </a:r>
          </a:p>
          <a:p>
            <a:pPr lvl="1"/>
            <a:endParaRPr/>
          </a:p>
          <a:p>
            <a:pPr lvl="2"/>
            <a:endParaRPr/>
          </a:p>
          <a:p>
            <a:pPr lvl="3"/>
            <a:endParaRPr/>
          </a:p>
          <a:p>
            <a:pPr lvl="4"/>
            <a:endParaRPr/>
          </a:p>
        </p:txBody>
      </p:sp>
      <p:sp>
        <p:nvSpPr>
          <p:cNvPr id="39" name="Author and Date"/>
          <p:cNvSpPr txBox="1">
            <a:spLocks noGrp="1"/>
          </p:cNvSpPr>
          <p:nvPr>
            <p:ph type="body" sz="quarter" idx="22" hasCustomPrompt="1"/>
          </p:nvPr>
        </p:nvSpPr>
        <p:spPr>
          <a:xfrm>
            <a:off x="13665200" y="3746500"/>
            <a:ext cx="9271000" cy="482600"/>
          </a:xfrm>
          <a:prstGeom prst="rect">
            <a:avLst/>
          </a:prstGeom>
        </p:spPr>
        <p:txBody>
          <a:bodyPr anchor="ctr"/>
          <a:lstStyle>
            <a:lvl1pPr algn="l" defTabSz="685800">
              <a:lnSpc>
                <a:spcPct val="100000"/>
              </a:lnSpc>
              <a:defRPr sz="2000" b="1" cap="all" spc="0">
                <a:solidFill>
                  <a:srgbClr val="227AAF"/>
                </a:solidFill>
              </a:defRPr>
            </a:lvl1pPr>
          </a:lstStyle>
          <a:p>
            <a:r>
              <a:t>Author and Date</a:t>
            </a:r>
          </a:p>
        </p:txBody>
      </p:sp>
      <p:sp>
        <p:nvSpPr>
          <p:cNvPr id="40" name="Line"/>
          <p:cNvSpPr/>
          <p:nvPr/>
        </p:nvSpPr>
        <p:spPr>
          <a:xfrm>
            <a:off x="13658850" y="472841"/>
            <a:ext cx="9283700" cy="1"/>
          </a:xfrm>
          <a:prstGeom prst="line">
            <a:avLst/>
          </a:prstGeom>
          <a:ln w="50800">
            <a:solidFill>
              <a:srgbClr val="227AAF"/>
            </a:solidFill>
            <a:miter lim="400000"/>
          </a:ln>
        </p:spPr>
        <p:txBody>
          <a:bodyPr lIns="0" tIns="0" rIns="0" bIns="0" anchor="ctr"/>
          <a:lstStyle/>
          <a:p>
            <a:pPr defTabSz="12700">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000" cap="all">
                <a:solidFill>
                  <a:srgbClr val="FFFFFF"/>
                </a:solidFill>
                <a:latin typeface="Publico Text Roman"/>
                <a:ea typeface="Publico Text Roman"/>
                <a:cs typeface="Publico Text Roman"/>
                <a:sym typeface="Publico Text Roman"/>
              </a:defRPr>
            </a:pPr>
            <a:endParaRPr/>
          </a:p>
        </p:txBody>
      </p:sp>
      <p:sp>
        <p:nvSpPr>
          <p:cNvPr id="41" name="Line"/>
          <p:cNvSpPr/>
          <p:nvPr/>
        </p:nvSpPr>
        <p:spPr>
          <a:xfrm>
            <a:off x="13658850" y="7761039"/>
            <a:ext cx="9283700" cy="1"/>
          </a:xfrm>
          <a:prstGeom prst="line">
            <a:avLst/>
          </a:prstGeom>
          <a:ln w="12700">
            <a:solidFill>
              <a:srgbClr val="227AAF"/>
            </a:solidFill>
            <a:miter lim="400000"/>
          </a:ln>
        </p:spPr>
        <p:txBody>
          <a:bodyPr lIns="0" tIns="0" rIns="0" bIns="0" anchor="ctr"/>
          <a:lstStyle/>
          <a:p>
            <a:pPr defTabSz="12700">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000" cap="all">
                <a:solidFill>
                  <a:srgbClr val="FFFFFF"/>
                </a:solidFill>
                <a:latin typeface="Publico Text Roman"/>
                <a:ea typeface="Publico Text Roman"/>
                <a:cs typeface="Publico Text Roman"/>
                <a:sym typeface="Publico Text Roman"/>
              </a:defRPr>
            </a:pPr>
            <a:endParaRPr/>
          </a:p>
        </p:txBody>
      </p:sp>
      <p:sp>
        <p:nvSpPr>
          <p:cNvPr id="42" name="Slide Number"/>
          <p:cNvSpPr txBox="1">
            <a:spLocks noGrp="1"/>
          </p:cNvSpPr>
          <p:nvPr>
            <p:ph type="sldNum" sz="quarter" idx="2"/>
          </p:nvPr>
        </p:nvSpPr>
        <p:spPr>
          <a:xfrm>
            <a:off x="12001500" y="13030199"/>
            <a:ext cx="386335" cy="4191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9" name="Slide Title"/>
          <p:cNvSpPr txBox="1">
            <a:spLocks noGrp="1"/>
          </p:cNvSpPr>
          <p:nvPr>
            <p:ph type="title" hasCustomPrompt="1"/>
          </p:nvPr>
        </p:nvSpPr>
        <p:spPr>
          <a:xfrm>
            <a:off x="1727200" y="1739900"/>
            <a:ext cx="20929600" cy="3225356"/>
          </a:xfrm>
          <a:prstGeom prst="rect">
            <a:avLst/>
          </a:prstGeom>
        </p:spPr>
        <p:txBody>
          <a:bodyPr anchor="t"/>
          <a:lstStyle/>
          <a:p>
            <a:r>
              <a:t>Slide Title</a:t>
            </a:r>
          </a:p>
        </p:txBody>
      </p:sp>
      <p:sp>
        <p:nvSpPr>
          <p:cNvPr id="50" name="Author and Date"/>
          <p:cNvSpPr txBox="1">
            <a:spLocks noGrp="1"/>
          </p:cNvSpPr>
          <p:nvPr>
            <p:ph type="body" sz="quarter" idx="21" hasCustomPrompt="1"/>
          </p:nvPr>
        </p:nvSpPr>
        <p:spPr>
          <a:xfrm>
            <a:off x="1727200" y="1003300"/>
            <a:ext cx="20929600" cy="482600"/>
          </a:xfrm>
          <a:prstGeom prst="rect">
            <a:avLst/>
          </a:prstGeom>
        </p:spPr>
        <p:txBody>
          <a:bodyPr anchor="ctr"/>
          <a:lstStyle>
            <a:lvl1pPr defTabSz="685800">
              <a:lnSpc>
                <a:spcPct val="100000"/>
              </a:lnSpc>
              <a:defRPr sz="2000" b="1" cap="all" spc="0">
                <a:solidFill>
                  <a:srgbClr val="227AAF"/>
                </a:solidFill>
              </a:defRPr>
            </a:lvl1pPr>
          </a:lstStyle>
          <a:p>
            <a:r>
              <a:t>Author and Date</a:t>
            </a:r>
          </a:p>
        </p:txBody>
      </p:sp>
      <p:sp>
        <p:nvSpPr>
          <p:cNvPr id="51" name="Body Level One…"/>
          <p:cNvSpPr txBox="1">
            <a:spLocks noGrp="1"/>
          </p:cNvSpPr>
          <p:nvPr>
            <p:ph type="body" sz="half" idx="1" hasCustomPrompt="1"/>
          </p:nvPr>
        </p:nvSpPr>
        <p:spPr>
          <a:xfrm>
            <a:off x="1727200" y="4965700"/>
            <a:ext cx="20929600" cy="6165850"/>
          </a:xfrm>
          <a:prstGeom prst="rect">
            <a:avLst/>
          </a:prstGeom>
        </p:spPr>
        <p:txBody>
          <a:bodyPr numCol="2" spcCol="1046480"/>
          <a:lstStyle>
            <a:lvl1pPr marL="482600" indent="-482600" algn="l" defTabSz="12700">
              <a:lnSpc>
                <a:spcPct val="80000"/>
              </a:lnSpc>
              <a:spcBef>
                <a:spcPts val="2400"/>
              </a:spcBef>
              <a:buSzPct val="100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600" spc="0">
                <a:solidFill>
                  <a:srgbClr val="4A4A4A"/>
                </a:solidFill>
                <a:latin typeface="Avenir Next Medium"/>
                <a:ea typeface="Avenir Next Medium"/>
                <a:cs typeface="Avenir Next Medium"/>
                <a:sym typeface="Avenir Next Medium"/>
              </a:defRPr>
            </a:lvl1pPr>
            <a:lvl2pPr marL="965200" indent="-482600" algn="l" defTabSz="12700">
              <a:lnSpc>
                <a:spcPct val="80000"/>
              </a:lnSpc>
              <a:spcBef>
                <a:spcPts val="2400"/>
              </a:spcBef>
              <a:buSzPct val="100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600" spc="0">
                <a:solidFill>
                  <a:srgbClr val="4A4A4A"/>
                </a:solidFill>
                <a:latin typeface="Avenir Next Medium"/>
                <a:ea typeface="Avenir Next Medium"/>
                <a:cs typeface="Avenir Next Medium"/>
                <a:sym typeface="Avenir Next Medium"/>
              </a:defRPr>
            </a:lvl2pPr>
            <a:lvl3pPr marL="1447800" indent="-482600" algn="l" defTabSz="12700">
              <a:lnSpc>
                <a:spcPct val="80000"/>
              </a:lnSpc>
              <a:spcBef>
                <a:spcPts val="2400"/>
              </a:spcBef>
              <a:buSzPct val="100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600" spc="0">
                <a:solidFill>
                  <a:srgbClr val="4A4A4A"/>
                </a:solidFill>
                <a:latin typeface="Avenir Next Medium"/>
                <a:ea typeface="Avenir Next Medium"/>
                <a:cs typeface="Avenir Next Medium"/>
                <a:sym typeface="Avenir Next Medium"/>
              </a:defRPr>
            </a:lvl3pPr>
            <a:lvl4pPr marL="1930400" indent="-482600" algn="l" defTabSz="12700">
              <a:lnSpc>
                <a:spcPct val="80000"/>
              </a:lnSpc>
              <a:spcBef>
                <a:spcPts val="2400"/>
              </a:spcBef>
              <a:buSzPct val="100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600" spc="0">
                <a:solidFill>
                  <a:srgbClr val="4A4A4A"/>
                </a:solidFill>
                <a:latin typeface="Avenir Next Medium"/>
                <a:ea typeface="Avenir Next Medium"/>
                <a:cs typeface="Avenir Next Medium"/>
                <a:sym typeface="Avenir Next Medium"/>
              </a:defRPr>
            </a:lvl4pPr>
            <a:lvl5pPr marL="2413000" indent="-482600" algn="l" defTabSz="12700">
              <a:lnSpc>
                <a:spcPct val="80000"/>
              </a:lnSpc>
              <a:spcBef>
                <a:spcPts val="2400"/>
              </a:spcBef>
              <a:buSzPct val="100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600" spc="0">
                <a:solidFill>
                  <a:srgbClr val="4A4A4A"/>
                </a:solidFill>
                <a:latin typeface="Avenir Next Medium"/>
                <a:ea typeface="Avenir Next Medium"/>
                <a:cs typeface="Avenir Next Medium"/>
                <a:sym typeface="Avenir Next Medium"/>
              </a:defRPr>
            </a:lvl5pPr>
          </a:lstStyle>
          <a:p>
            <a:r>
              <a:t>Slide bullet text</a:t>
            </a:r>
          </a:p>
          <a:p>
            <a:pPr lvl="1"/>
            <a:endParaRPr/>
          </a:p>
          <a:p>
            <a:pPr lvl="2"/>
            <a:endParaRPr/>
          </a:p>
          <a:p>
            <a:pPr lvl="3"/>
            <a:endParaRPr/>
          </a:p>
          <a:p>
            <a:pPr lvl="4"/>
            <a:endParaRPr/>
          </a:p>
        </p:txBody>
      </p:sp>
      <p:sp>
        <p:nvSpPr>
          <p:cNvPr id="52" name="Slide Number"/>
          <p:cNvSpPr txBox="1">
            <a:spLocks noGrp="1"/>
          </p:cNvSpPr>
          <p:nvPr>
            <p:ph type="sldNum" sz="quarter" idx="2"/>
          </p:nvPr>
        </p:nvSpPr>
        <p:spPr>
          <a:xfrm>
            <a:off x="12001500" y="13030199"/>
            <a:ext cx="386335" cy="4191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9" name="Body Level One…"/>
          <p:cNvSpPr txBox="1">
            <a:spLocks noGrp="1"/>
          </p:cNvSpPr>
          <p:nvPr>
            <p:ph type="body" sz="half" idx="1" hasCustomPrompt="1"/>
          </p:nvPr>
        </p:nvSpPr>
        <p:spPr>
          <a:xfrm>
            <a:off x="1727200" y="4965700"/>
            <a:ext cx="20929600" cy="6165850"/>
          </a:xfrm>
          <a:prstGeom prst="rect">
            <a:avLst/>
          </a:prstGeom>
        </p:spPr>
        <p:txBody>
          <a:bodyPr numCol="2" spcCol="1046480"/>
          <a:lstStyle>
            <a:lvl1pPr marL="482600" indent="-482600" algn="l" defTabSz="12700">
              <a:lnSpc>
                <a:spcPct val="80000"/>
              </a:lnSpc>
              <a:spcBef>
                <a:spcPts val="2400"/>
              </a:spcBef>
              <a:buSzPct val="100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600" spc="0">
                <a:solidFill>
                  <a:srgbClr val="4A4A4A"/>
                </a:solidFill>
                <a:latin typeface="Avenir Next Medium"/>
                <a:ea typeface="Avenir Next Medium"/>
                <a:cs typeface="Avenir Next Medium"/>
                <a:sym typeface="Avenir Next Medium"/>
              </a:defRPr>
            </a:lvl1pPr>
            <a:lvl2pPr marL="965200" indent="-482600" algn="l" defTabSz="12700">
              <a:lnSpc>
                <a:spcPct val="80000"/>
              </a:lnSpc>
              <a:spcBef>
                <a:spcPts val="2400"/>
              </a:spcBef>
              <a:buSzPct val="100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600" spc="0">
                <a:solidFill>
                  <a:srgbClr val="4A4A4A"/>
                </a:solidFill>
                <a:latin typeface="Avenir Next Medium"/>
                <a:ea typeface="Avenir Next Medium"/>
                <a:cs typeface="Avenir Next Medium"/>
                <a:sym typeface="Avenir Next Medium"/>
              </a:defRPr>
            </a:lvl2pPr>
            <a:lvl3pPr marL="1447800" indent="-482600" algn="l" defTabSz="12700">
              <a:lnSpc>
                <a:spcPct val="80000"/>
              </a:lnSpc>
              <a:spcBef>
                <a:spcPts val="2400"/>
              </a:spcBef>
              <a:buSzPct val="100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600" spc="0">
                <a:solidFill>
                  <a:srgbClr val="4A4A4A"/>
                </a:solidFill>
                <a:latin typeface="Avenir Next Medium"/>
                <a:ea typeface="Avenir Next Medium"/>
                <a:cs typeface="Avenir Next Medium"/>
                <a:sym typeface="Avenir Next Medium"/>
              </a:defRPr>
            </a:lvl3pPr>
            <a:lvl4pPr marL="1930400" indent="-482600" algn="l" defTabSz="12700">
              <a:lnSpc>
                <a:spcPct val="80000"/>
              </a:lnSpc>
              <a:spcBef>
                <a:spcPts val="2400"/>
              </a:spcBef>
              <a:buSzPct val="100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600" spc="0">
                <a:solidFill>
                  <a:srgbClr val="4A4A4A"/>
                </a:solidFill>
                <a:latin typeface="Avenir Next Medium"/>
                <a:ea typeface="Avenir Next Medium"/>
                <a:cs typeface="Avenir Next Medium"/>
                <a:sym typeface="Avenir Next Medium"/>
              </a:defRPr>
            </a:lvl4pPr>
            <a:lvl5pPr marL="2413000" indent="-482600" algn="l" defTabSz="12700">
              <a:lnSpc>
                <a:spcPct val="80000"/>
              </a:lnSpc>
              <a:spcBef>
                <a:spcPts val="2400"/>
              </a:spcBef>
              <a:buSzPct val="100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600" spc="0">
                <a:solidFill>
                  <a:srgbClr val="4A4A4A"/>
                </a:solidFill>
                <a:latin typeface="Avenir Next Medium"/>
                <a:ea typeface="Avenir Next Medium"/>
                <a:cs typeface="Avenir Next Medium"/>
                <a:sym typeface="Avenir Next Medium"/>
              </a:defRPr>
            </a:lvl5pPr>
          </a:lstStyle>
          <a:p>
            <a:r>
              <a:t>Slide bullet text</a:t>
            </a:r>
          </a:p>
          <a:p>
            <a:pPr lvl="1"/>
            <a:endParaRPr/>
          </a:p>
          <a:p>
            <a:pPr lvl="2"/>
            <a:endParaRPr/>
          </a:p>
          <a:p>
            <a:pPr lvl="3"/>
            <a:endParaRPr/>
          </a:p>
          <a:p>
            <a:pPr lvl="4"/>
            <a:endParaRPr/>
          </a:p>
        </p:txBody>
      </p:sp>
      <p:sp>
        <p:nvSpPr>
          <p:cNvPr id="60" name="Slide Number"/>
          <p:cNvSpPr txBox="1">
            <a:spLocks noGrp="1"/>
          </p:cNvSpPr>
          <p:nvPr>
            <p:ph type="sldNum" sz="quarter" idx="2"/>
          </p:nvPr>
        </p:nvSpPr>
        <p:spPr>
          <a:xfrm>
            <a:off x="12001500" y="13030199"/>
            <a:ext cx="386335" cy="4191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sp>
        <p:nvSpPr>
          <p:cNvPr id="67" name="Body Level One…"/>
          <p:cNvSpPr txBox="1">
            <a:spLocks noGrp="1"/>
          </p:cNvSpPr>
          <p:nvPr>
            <p:ph type="body" sz="quarter" idx="1" hasCustomPrompt="1"/>
          </p:nvPr>
        </p:nvSpPr>
        <p:spPr>
          <a:xfrm>
            <a:off x="13665200" y="7635875"/>
            <a:ext cx="9271000" cy="4568825"/>
          </a:xfrm>
          <a:prstGeom prst="rect">
            <a:avLst/>
          </a:prstGeom>
        </p:spPr>
        <p:txBody>
          <a:bodyPr/>
          <a:lstStyle>
            <a:lvl1pPr marL="482600" indent="-482600" algn="l" defTabSz="12700">
              <a:lnSpc>
                <a:spcPct val="80000"/>
              </a:lnSpc>
              <a:spcBef>
                <a:spcPts val="2400"/>
              </a:spcBef>
              <a:buSzPct val="100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600" spc="0">
                <a:solidFill>
                  <a:srgbClr val="4A4A4A"/>
                </a:solidFill>
                <a:latin typeface="Avenir Next Medium"/>
                <a:ea typeface="Avenir Next Medium"/>
                <a:cs typeface="Avenir Next Medium"/>
                <a:sym typeface="Avenir Next Medium"/>
              </a:defRPr>
            </a:lvl1pPr>
            <a:lvl2pPr marL="965200" indent="-482600" algn="l" defTabSz="12700">
              <a:lnSpc>
                <a:spcPct val="80000"/>
              </a:lnSpc>
              <a:spcBef>
                <a:spcPts val="2400"/>
              </a:spcBef>
              <a:buSzPct val="100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600" spc="0">
                <a:solidFill>
                  <a:srgbClr val="4A4A4A"/>
                </a:solidFill>
                <a:latin typeface="Avenir Next Medium"/>
                <a:ea typeface="Avenir Next Medium"/>
                <a:cs typeface="Avenir Next Medium"/>
                <a:sym typeface="Avenir Next Medium"/>
              </a:defRPr>
            </a:lvl2pPr>
            <a:lvl3pPr marL="1447800" indent="-482600" algn="l" defTabSz="12700">
              <a:lnSpc>
                <a:spcPct val="80000"/>
              </a:lnSpc>
              <a:spcBef>
                <a:spcPts val="2400"/>
              </a:spcBef>
              <a:buSzPct val="100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600" spc="0">
                <a:solidFill>
                  <a:srgbClr val="4A4A4A"/>
                </a:solidFill>
                <a:latin typeface="Avenir Next Medium"/>
                <a:ea typeface="Avenir Next Medium"/>
                <a:cs typeface="Avenir Next Medium"/>
                <a:sym typeface="Avenir Next Medium"/>
              </a:defRPr>
            </a:lvl3pPr>
            <a:lvl4pPr marL="1930400" indent="-482600" algn="l" defTabSz="12700">
              <a:lnSpc>
                <a:spcPct val="80000"/>
              </a:lnSpc>
              <a:spcBef>
                <a:spcPts val="2400"/>
              </a:spcBef>
              <a:buSzPct val="100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600" spc="0">
                <a:solidFill>
                  <a:srgbClr val="4A4A4A"/>
                </a:solidFill>
                <a:latin typeface="Avenir Next Medium"/>
                <a:ea typeface="Avenir Next Medium"/>
                <a:cs typeface="Avenir Next Medium"/>
                <a:sym typeface="Avenir Next Medium"/>
              </a:defRPr>
            </a:lvl4pPr>
            <a:lvl5pPr marL="2413000" indent="-482600" algn="l" defTabSz="12700">
              <a:lnSpc>
                <a:spcPct val="80000"/>
              </a:lnSpc>
              <a:spcBef>
                <a:spcPts val="2400"/>
              </a:spcBef>
              <a:buSzPct val="100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600" spc="0">
                <a:solidFill>
                  <a:srgbClr val="4A4A4A"/>
                </a:solidFill>
                <a:latin typeface="Avenir Next Medium"/>
                <a:ea typeface="Avenir Next Medium"/>
                <a:cs typeface="Avenir Next Medium"/>
                <a:sym typeface="Avenir Next Medium"/>
              </a:defRPr>
            </a:lvl5pPr>
          </a:lstStyle>
          <a:p>
            <a:r>
              <a:t>Slide bullet text</a:t>
            </a:r>
          </a:p>
          <a:p>
            <a:pPr lvl="1"/>
            <a:endParaRPr/>
          </a:p>
          <a:p>
            <a:pPr lvl="2"/>
            <a:endParaRPr/>
          </a:p>
          <a:p>
            <a:pPr lvl="3"/>
            <a:endParaRPr/>
          </a:p>
          <a:p>
            <a:pPr lvl="4"/>
            <a:endParaRPr/>
          </a:p>
        </p:txBody>
      </p:sp>
      <p:sp>
        <p:nvSpPr>
          <p:cNvPr id="68" name="Suspension bridge over water at sunset"/>
          <p:cNvSpPr>
            <a:spLocks noGrp="1"/>
          </p:cNvSpPr>
          <p:nvPr>
            <p:ph type="pic" idx="21"/>
          </p:nvPr>
        </p:nvSpPr>
        <p:spPr>
          <a:xfrm>
            <a:off x="-3352800" y="0"/>
            <a:ext cx="16002000" cy="13716000"/>
          </a:xfrm>
          <a:prstGeom prst="rect">
            <a:avLst/>
          </a:prstGeom>
        </p:spPr>
        <p:txBody>
          <a:bodyPr lIns="91439" tIns="45719" rIns="91439" bIns="45719">
            <a:noAutofit/>
          </a:bodyPr>
          <a:lstStyle/>
          <a:p>
            <a:endParaRPr/>
          </a:p>
        </p:txBody>
      </p:sp>
      <p:sp>
        <p:nvSpPr>
          <p:cNvPr id="69" name="Slide Title"/>
          <p:cNvSpPr txBox="1">
            <a:spLocks noGrp="1"/>
          </p:cNvSpPr>
          <p:nvPr>
            <p:ph type="title" hasCustomPrompt="1"/>
          </p:nvPr>
        </p:nvSpPr>
        <p:spPr>
          <a:xfrm>
            <a:off x="13665200" y="4394200"/>
            <a:ext cx="9271000" cy="2540000"/>
          </a:xfrm>
          <a:prstGeom prst="rect">
            <a:avLst/>
          </a:prstGeom>
        </p:spPr>
        <p:txBody>
          <a:bodyPr anchor="t"/>
          <a:lstStyle>
            <a:lvl1pPr algn="l">
              <a:defRPr sz="8000" spc="-80"/>
            </a:lvl1pPr>
          </a:lstStyle>
          <a:p>
            <a:r>
              <a:t>Slide Title</a:t>
            </a:r>
          </a:p>
        </p:txBody>
      </p:sp>
      <p:sp>
        <p:nvSpPr>
          <p:cNvPr id="70" name="Author and Date"/>
          <p:cNvSpPr txBox="1">
            <a:spLocks noGrp="1"/>
          </p:cNvSpPr>
          <p:nvPr>
            <p:ph type="body" sz="quarter" idx="22" hasCustomPrompt="1"/>
          </p:nvPr>
        </p:nvSpPr>
        <p:spPr>
          <a:xfrm>
            <a:off x="13665200" y="3740611"/>
            <a:ext cx="9271000" cy="482601"/>
          </a:xfrm>
          <a:prstGeom prst="rect">
            <a:avLst/>
          </a:prstGeom>
        </p:spPr>
        <p:txBody>
          <a:bodyPr anchor="ctr"/>
          <a:lstStyle>
            <a:lvl1pPr algn="l" defTabSz="685800">
              <a:lnSpc>
                <a:spcPct val="100000"/>
              </a:lnSpc>
              <a:defRPr sz="2000" b="1" cap="all" spc="0">
                <a:solidFill>
                  <a:srgbClr val="227AAF"/>
                </a:solidFill>
              </a:defRPr>
            </a:lvl1pPr>
          </a:lstStyle>
          <a:p>
            <a:r>
              <a:t>Author and Date</a:t>
            </a:r>
          </a:p>
        </p:txBody>
      </p:sp>
      <p:sp>
        <p:nvSpPr>
          <p:cNvPr id="71" name="Line"/>
          <p:cNvSpPr/>
          <p:nvPr/>
        </p:nvSpPr>
        <p:spPr>
          <a:xfrm>
            <a:off x="13665200" y="3721100"/>
            <a:ext cx="9283700" cy="0"/>
          </a:xfrm>
          <a:prstGeom prst="line">
            <a:avLst/>
          </a:prstGeom>
          <a:ln w="50800">
            <a:solidFill>
              <a:srgbClr val="227AAF"/>
            </a:solidFill>
            <a:miter lim="400000"/>
          </a:ln>
        </p:spPr>
        <p:txBody>
          <a:bodyPr lIns="0" tIns="0" rIns="0" bIns="0" anchor="ctr"/>
          <a:lstStyle/>
          <a:p>
            <a:pPr defTabSz="12700">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000" cap="all">
                <a:solidFill>
                  <a:srgbClr val="FFFFFF"/>
                </a:solidFill>
                <a:latin typeface="Publico Text Roman"/>
                <a:ea typeface="Publico Text Roman"/>
                <a:cs typeface="Publico Text Roman"/>
                <a:sym typeface="Publico Text Roman"/>
              </a:defRPr>
            </a:pPr>
            <a:endParaRPr/>
          </a:p>
        </p:txBody>
      </p:sp>
      <p:sp>
        <p:nvSpPr>
          <p:cNvPr id="72" name="Line"/>
          <p:cNvSpPr/>
          <p:nvPr/>
        </p:nvSpPr>
        <p:spPr>
          <a:xfrm>
            <a:off x="13665200" y="7010400"/>
            <a:ext cx="9283700" cy="0"/>
          </a:xfrm>
          <a:prstGeom prst="line">
            <a:avLst/>
          </a:prstGeom>
          <a:ln w="12700">
            <a:solidFill>
              <a:srgbClr val="227AAF"/>
            </a:solidFill>
            <a:miter lim="400000"/>
          </a:ln>
        </p:spPr>
        <p:txBody>
          <a:bodyPr lIns="0" tIns="0" rIns="0" bIns="0" anchor="ctr"/>
          <a:lstStyle/>
          <a:p>
            <a:pPr defTabSz="12700">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000" cap="all">
                <a:solidFill>
                  <a:srgbClr val="FFFFFF"/>
                </a:solidFill>
                <a:latin typeface="Publico Text Roman"/>
                <a:ea typeface="Publico Text Roman"/>
                <a:cs typeface="Publico Text Roman"/>
                <a:sym typeface="Publico Text Roman"/>
              </a:defRPr>
            </a:pPr>
            <a:endParaRPr/>
          </a:p>
        </p:txBody>
      </p:sp>
      <p:sp>
        <p:nvSpPr>
          <p:cNvPr id="73" name="Slide Number"/>
          <p:cNvSpPr txBox="1">
            <a:spLocks noGrp="1"/>
          </p:cNvSpPr>
          <p:nvPr>
            <p:ph type="sldNum" sz="quarter" idx="2"/>
          </p:nvPr>
        </p:nvSpPr>
        <p:spPr>
          <a:xfrm>
            <a:off x="12001500" y="13030199"/>
            <a:ext cx="386335" cy="4191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Section">
    <p:bg>
      <p:bgPr>
        <a:solidFill>
          <a:srgbClr val="227AAF"/>
        </a:solidFill>
        <a:effectLst/>
      </p:bgPr>
    </p:bg>
    <p:spTree>
      <p:nvGrpSpPr>
        <p:cNvPr id="1" name=""/>
        <p:cNvGrpSpPr/>
        <p:nvPr/>
      </p:nvGrpSpPr>
      <p:grpSpPr>
        <a:xfrm>
          <a:off x="0" y="0"/>
          <a:ext cx="0" cy="0"/>
          <a:chOff x="0" y="0"/>
          <a:chExt cx="0" cy="0"/>
        </a:xfrm>
      </p:grpSpPr>
      <p:sp>
        <p:nvSpPr>
          <p:cNvPr id="80" name="Section Title"/>
          <p:cNvSpPr txBox="1">
            <a:spLocks noGrp="1"/>
          </p:cNvSpPr>
          <p:nvPr>
            <p:ph type="title" hasCustomPrompt="1"/>
          </p:nvPr>
        </p:nvSpPr>
        <p:spPr>
          <a:xfrm>
            <a:off x="1727200" y="5410200"/>
            <a:ext cx="20929600" cy="2540000"/>
          </a:xfrm>
          <a:prstGeom prst="rect">
            <a:avLst/>
          </a:prstGeom>
        </p:spPr>
        <p:txBody>
          <a:bodyPr anchor="ctr"/>
          <a:lstStyle>
            <a:lvl1pPr algn="l">
              <a:defRPr>
                <a:solidFill>
                  <a:srgbClr val="FFFFFF"/>
                </a:solidFill>
              </a:defRPr>
            </a:lvl1pPr>
          </a:lstStyle>
          <a:p>
            <a:r>
              <a:t>Section Title</a:t>
            </a:r>
          </a:p>
        </p:txBody>
      </p:sp>
      <p:sp>
        <p:nvSpPr>
          <p:cNvPr id="81" name="Line"/>
          <p:cNvSpPr/>
          <p:nvPr/>
        </p:nvSpPr>
        <p:spPr>
          <a:xfrm>
            <a:off x="863600" y="12852400"/>
            <a:ext cx="22656801" cy="0"/>
          </a:xfrm>
          <a:prstGeom prst="line">
            <a:avLst/>
          </a:prstGeom>
          <a:ln w="12700">
            <a:solidFill>
              <a:srgbClr val="EFEBDF"/>
            </a:solidFill>
            <a:miter lim="400000"/>
          </a:ln>
        </p:spPr>
        <p:txBody>
          <a:bodyPr lIns="0" tIns="0" rIns="0" bIns="0" anchor="ctr"/>
          <a:lstStyle/>
          <a:p>
            <a:pPr defTabSz="12700">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000" cap="all">
                <a:solidFill>
                  <a:srgbClr val="FFFFFF"/>
                </a:solidFill>
                <a:latin typeface="Publico Text Roman"/>
                <a:ea typeface="Publico Text Roman"/>
                <a:cs typeface="Publico Text Roman"/>
                <a:sym typeface="Publico Text Roman"/>
              </a:defRPr>
            </a:pPr>
            <a:endParaRPr/>
          </a:p>
        </p:txBody>
      </p:sp>
      <p:sp>
        <p:nvSpPr>
          <p:cNvPr id="82" name="Line"/>
          <p:cNvSpPr/>
          <p:nvPr/>
        </p:nvSpPr>
        <p:spPr>
          <a:xfrm>
            <a:off x="863600" y="889000"/>
            <a:ext cx="22656801" cy="0"/>
          </a:xfrm>
          <a:prstGeom prst="line">
            <a:avLst/>
          </a:prstGeom>
          <a:ln w="50800">
            <a:solidFill>
              <a:srgbClr val="EFEBDF"/>
            </a:solidFill>
            <a:miter lim="400000"/>
          </a:ln>
        </p:spPr>
        <p:txBody>
          <a:bodyPr lIns="0" tIns="0" rIns="0" bIns="0" anchor="ctr"/>
          <a:lstStyle/>
          <a:p>
            <a:pPr defTabSz="12700">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000" cap="all">
                <a:solidFill>
                  <a:srgbClr val="FFFFFF"/>
                </a:solidFill>
                <a:latin typeface="Publico Text Roman"/>
                <a:ea typeface="Publico Text Roman"/>
                <a:cs typeface="Publico Text Roman"/>
                <a:sym typeface="Publico Text Roman"/>
              </a:defRPr>
            </a:pPr>
            <a:endParaRPr/>
          </a:p>
        </p:txBody>
      </p:sp>
      <p:sp>
        <p:nvSpPr>
          <p:cNvPr id="83" name="Slide Number"/>
          <p:cNvSpPr txBox="1">
            <a:spLocks noGrp="1"/>
          </p:cNvSpPr>
          <p:nvPr>
            <p:ph type="sldNum" sz="quarter" idx="2"/>
          </p:nvPr>
        </p:nvSpPr>
        <p:spPr>
          <a:xfrm>
            <a:off x="12001500" y="13030199"/>
            <a:ext cx="386335" cy="419101"/>
          </a:xfrm>
          <a:prstGeom prst="rect">
            <a:avLst/>
          </a:prstGeom>
        </p:spPr>
        <p:txBody>
          <a:bodyPr/>
          <a:lstStyle>
            <a:lvl1pPr>
              <a:defRPr>
                <a:solidFill>
                  <a:srgbClr val="F0EBE0"/>
                </a:solidFill>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90" name="Slide Title"/>
          <p:cNvSpPr txBox="1">
            <a:spLocks noGrp="1"/>
          </p:cNvSpPr>
          <p:nvPr>
            <p:ph type="title" hasCustomPrompt="1"/>
          </p:nvPr>
        </p:nvSpPr>
        <p:spPr>
          <a:xfrm>
            <a:off x="1727200" y="1739900"/>
            <a:ext cx="20929600" cy="3229571"/>
          </a:xfrm>
          <a:prstGeom prst="rect">
            <a:avLst/>
          </a:prstGeom>
        </p:spPr>
        <p:txBody>
          <a:bodyPr anchor="t"/>
          <a:lstStyle/>
          <a:p>
            <a:r>
              <a:t>Slide Title</a:t>
            </a:r>
          </a:p>
        </p:txBody>
      </p:sp>
      <p:sp>
        <p:nvSpPr>
          <p:cNvPr id="91" name="Author and Date"/>
          <p:cNvSpPr txBox="1">
            <a:spLocks noGrp="1"/>
          </p:cNvSpPr>
          <p:nvPr>
            <p:ph type="body" sz="quarter" idx="21" hasCustomPrompt="1"/>
          </p:nvPr>
        </p:nvSpPr>
        <p:spPr>
          <a:xfrm>
            <a:off x="1727200" y="1003300"/>
            <a:ext cx="20929600" cy="482600"/>
          </a:xfrm>
          <a:prstGeom prst="rect">
            <a:avLst/>
          </a:prstGeom>
        </p:spPr>
        <p:txBody>
          <a:bodyPr anchor="ctr"/>
          <a:lstStyle>
            <a:lvl1pPr defTabSz="685800">
              <a:lnSpc>
                <a:spcPct val="100000"/>
              </a:lnSpc>
              <a:defRPr sz="2000" b="1" cap="all" spc="0">
                <a:solidFill>
                  <a:srgbClr val="227AAF"/>
                </a:solidFill>
              </a:defRPr>
            </a:lvl1pPr>
          </a:lstStyle>
          <a:p>
            <a:r>
              <a:t>Author and Date</a:t>
            </a:r>
          </a:p>
        </p:txBody>
      </p:sp>
      <p:sp>
        <p:nvSpPr>
          <p:cNvPr id="92" name="Slide Number"/>
          <p:cNvSpPr txBox="1">
            <a:spLocks noGrp="1"/>
          </p:cNvSpPr>
          <p:nvPr>
            <p:ph type="sldNum" sz="quarter" idx="2"/>
          </p:nvPr>
        </p:nvSpPr>
        <p:spPr>
          <a:xfrm>
            <a:off x="12001500" y="13030199"/>
            <a:ext cx="386335" cy="4191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99" name="Agenda Title"/>
          <p:cNvSpPr txBox="1">
            <a:spLocks noGrp="1"/>
          </p:cNvSpPr>
          <p:nvPr>
            <p:ph type="title" hasCustomPrompt="1"/>
          </p:nvPr>
        </p:nvSpPr>
        <p:spPr>
          <a:xfrm>
            <a:off x="1727200" y="1739900"/>
            <a:ext cx="20929600" cy="3300115"/>
          </a:xfrm>
          <a:prstGeom prst="rect">
            <a:avLst/>
          </a:prstGeom>
        </p:spPr>
        <p:txBody>
          <a:bodyPr anchor="t"/>
          <a:lstStyle/>
          <a:p>
            <a:r>
              <a:t>Agenda Title</a:t>
            </a:r>
          </a:p>
        </p:txBody>
      </p:sp>
      <p:sp>
        <p:nvSpPr>
          <p:cNvPr id="100" name="Body Level One…"/>
          <p:cNvSpPr txBox="1">
            <a:spLocks noGrp="1"/>
          </p:cNvSpPr>
          <p:nvPr>
            <p:ph type="body" sz="half" idx="1" hasCustomPrompt="1"/>
          </p:nvPr>
        </p:nvSpPr>
        <p:spPr>
          <a:xfrm>
            <a:off x="1727200" y="5043258"/>
            <a:ext cx="20929600" cy="6172201"/>
          </a:xfrm>
          <a:prstGeom prst="rect">
            <a:avLst/>
          </a:prstGeom>
        </p:spPr>
        <p:txBody>
          <a:bodyPr/>
          <a:lstStyle>
            <a:lvl1pPr algn="l" defTabSz="12700">
              <a:lnSpc>
                <a:spcPct val="100000"/>
              </a:lnSpc>
              <a:spcBef>
                <a:spcPts val="24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0">
                <a:solidFill>
                  <a:srgbClr val="4A4A4A"/>
                </a:solidFill>
                <a:latin typeface="Avenir Next Medium"/>
                <a:ea typeface="Avenir Next Medium"/>
                <a:cs typeface="Avenir Next Medium"/>
                <a:sym typeface="Avenir Next Medium"/>
              </a:defRPr>
            </a:lvl1pPr>
            <a:lvl2pPr algn="l" defTabSz="12700">
              <a:lnSpc>
                <a:spcPct val="100000"/>
              </a:lnSpc>
              <a:spcBef>
                <a:spcPts val="24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0">
                <a:solidFill>
                  <a:srgbClr val="4A4A4A"/>
                </a:solidFill>
                <a:latin typeface="Avenir Next Medium"/>
                <a:ea typeface="Avenir Next Medium"/>
                <a:cs typeface="Avenir Next Medium"/>
                <a:sym typeface="Avenir Next Medium"/>
              </a:defRPr>
            </a:lvl2pPr>
            <a:lvl3pPr algn="l" defTabSz="12700">
              <a:lnSpc>
                <a:spcPct val="100000"/>
              </a:lnSpc>
              <a:spcBef>
                <a:spcPts val="24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0">
                <a:solidFill>
                  <a:srgbClr val="4A4A4A"/>
                </a:solidFill>
                <a:latin typeface="Avenir Next Medium"/>
                <a:ea typeface="Avenir Next Medium"/>
                <a:cs typeface="Avenir Next Medium"/>
                <a:sym typeface="Avenir Next Medium"/>
              </a:defRPr>
            </a:lvl3pPr>
            <a:lvl4pPr algn="l" defTabSz="12700">
              <a:lnSpc>
                <a:spcPct val="100000"/>
              </a:lnSpc>
              <a:spcBef>
                <a:spcPts val="24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0">
                <a:solidFill>
                  <a:srgbClr val="4A4A4A"/>
                </a:solidFill>
                <a:latin typeface="Avenir Next Medium"/>
                <a:ea typeface="Avenir Next Medium"/>
                <a:cs typeface="Avenir Next Medium"/>
                <a:sym typeface="Avenir Next Medium"/>
              </a:defRPr>
            </a:lvl4pPr>
            <a:lvl5pPr algn="l" defTabSz="12700">
              <a:lnSpc>
                <a:spcPct val="100000"/>
              </a:lnSpc>
              <a:spcBef>
                <a:spcPts val="240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0">
                <a:solidFill>
                  <a:srgbClr val="4A4A4A"/>
                </a:solidFill>
                <a:latin typeface="Avenir Next Medium"/>
                <a:ea typeface="Avenir Next Medium"/>
                <a:cs typeface="Avenir Next Medium"/>
                <a:sym typeface="Avenir Next Medium"/>
              </a:defRPr>
            </a:lvl5pPr>
          </a:lstStyle>
          <a:p>
            <a:r>
              <a:t>Agenda Topics</a:t>
            </a:r>
          </a:p>
          <a:p>
            <a:pPr lvl="1"/>
            <a:endParaRPr/>
          </a:p>
          <a:p>
            <a:pPr lvl="2"/>
            <a:endParaRPr/>
          </a:p>
          <a:p>
            <a:pPr lvl="3"/>
            <a:endParaRPr/>
          </a:p>
          <a:p>
            <a:pPr lvl="4"/>
            <a:endParaRPr/>
          </a:p>
        </p:txBody>
      </p:sp>
      <p:sp>
        <p:nvSpPr>
          <p:cNvPr id="101" name="Slide Number"/>
          <p:cNvSpPr txBox="1">
            <a:spLocks noGrp="1"/>
          </p:cNvSpPr>
          <p:nvPr>
            <p:ph type="sldNum" sz="quarter" idx="2"/>
          </p:nvPr>
        </p:nvSpPr>
        <p:spPr>
          <a:xfrm>
            <a:off x="12001500" y="13030199"/>
            <a:ext cx="386335" cy="4191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108" name="Body Level One…"/>
          <p:cNvSpPr txBox="1">
            <a:spLocks noGrp="1"/>
          </p:cNvSpPr>
          <p:nvPr>
            <p:ph type="body" sz="quarter" idx="1" hasCustomPrompt="1"/>
          </p:nvPr>
        </p:nvSpPr>
        <p:spPr>
          <a:xfrm>
            <a:off x="1727200" y="5281886"/>
            <a:ext cx="20929600" cy="3136901"/>
          </a:xfrm>
          <a:prstGeom prst="rect">
            <a:avLst/>
          </a:prstGeom>
        </p:spPr>
        <p:txBody>
          <a:bodyPr anchor="ctr"/>
          <a:lstStyle>
            <a:lvl1pPr>
              <a:lnSpc>
                <a:spcPct val="80000"/>
              </a:lnSpc>
              <a:defRPr sz="8600" spc="-86">
                <a:solidFill>
                  <a:srgbClr val="4A4A4A"/>
                </a:solidFill>
                <a:latin typeface="Publico Headline Roman"/>
                <a:ea typeface="Publico Headline Roman"/>
                <a:cs typeface="Publico Headline Roman"/>
                <a:sym typeface="Publico Headline Roman"/>
              </a:defRPr>
            </a:lvl1pPr>
            <a:lvl2pPr>
              <a:lnSpc>
                <a:spcPct val="80000"/>
              </a:lnSpc>
              <a:defRPr sz="8600" spc="-86">
                <a:solidFill>
                  <a:srgbClr val="4A4A4A"/>
                </a:solidFill>
                <a:latin typeface="Publico Headline Roman"/>
                <a:ea typeface="Publico Headline Roman"/>
                <a:cs typeface="Publico Headline Roman"/>
                <a:sym typeface="Publico Headline Roman"/>
              </a:defRPr>
            </a:lvl2pPr>
            <a:lvl3pPr>
              <a:lnSpc>
                <a:spcPct val="80000"/>
              </a:lnSpc>
              <a:defRPr sz="8600" spc="-86">
                <a:solidFill>
                  <a:srgbClr val="4A4A4A"/>
                </a:solidFill>
                <a:latin typeface="Publico Headline Roman"/>
                <a:ea typeface="Publico Headline Roman"/>
                <a:cs typeface="Publico Headline Roman"/>
                <a:sym typeface="Publico Headline Roman"/>
              </a:defRPr>
            </a:lvl3pPr>
            <a:lvl4pPr>
              <a:lnSpc>
                <a:spcPct val="80000"/>
              </a:lnSpc>
              <a:defRPr sz="8600" spc="-86">
                <a:solidFill>
                  <a:srgbClr val="4A4A4A"/>
                </a:solidFill>
                <a:latin typeface="Publico Headline Roman"/>
                <a:ea typeface="Publico Headline Roman"/>
                <a:cs typeface="Publico Headline Roman"/>
                <a:sym typeface="Publico Headline Roman"/>
              </a:defRPr>
            </a:lvl4pPr>
            <a:lvl5pPr>
              <a:lnSpc>
                <a:spcPct val="80000"/>
              </a:lnSpc>
              <a:defRPr sz="8600" spc="-86">
                <a:solidFill>
                  <a:srgbClr val="4A4A4A"/>
                </a:solidFill>
                <a:latin typeface="Publico Headline Roman"/>
                <a:ea typeface="Publico Headline Roman"/>
                <a:cs typeface="Publico Headline Roman"/>
                <a:sym typeface="Publico Headline Roman"/>
              </a:defRPr>
            </a:lvl5pPr>
          </a:lstStyle>
          <a:p>
            <a:r>
              <a:t>Statement</a:t>
            </a:r>
          </a:p>
          <a:p>
            <a:pPr lvl="1"/>
            <a:endParaRPr/>
          </a:p>
          <a:p>
            <a:pPr lvl="2"/>
            <a:endParaRPr/>
          </a:p>
          <a:p>
            <a:pPr lvl="3"/>
            <a:endParaRPr/>
          </a:p>
          <a:p>
            <a:pPr lvl="4"/>
            <a:endParaRPr/>
          </a:p>
        </p:txBody>
      </p:sp>
      <p:sp>
        <p:nvSpPr>
          <p:cNvPr id="109" name="Slide Number"/>
          <p:cNvSpPr txBox="1">
            <a:spLocks noGrp="1"/>
          </p:cNvSpPr>
          <p:nvPr>
            <p:ph type="sldNum" sz="quarter" idx="2"/>
          </p:nvPr>
        </p:nvSpPr>
        <p:spPr>
          <a:xfrm>
            <a:off x="12001500" y="13030199"/>
            <a:ext cx="386335" cy="4191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Big Fact">
    <p:bg>
      <p:bgPr>
        <a:solidFill>
          <a:srgbClr val="227AAF"/>
        </a:solidFill>
        <a:effectLst/>
      </p:bgPr>
    </p:bg>
    <p:spTree>
      <p:nvGrpSpPr>
        <p:cNvPr id="1" name=""/>
        <p:cNvGrpSpPr/>
        <p:nvPr/>
      </p:nvGrpSpPr>
      <p:grpSpPr>
        <a:xfrm>
          <a:off x="0" y="0"/>
          <a:ext cx="0" cy="0"/>
          <a:chOff x="0" y="0"/>
          <a:chExt cx="0" cy="0"/>
        </a:xfrm>
      </p:grpSpPr>
      <p:sp>
        <p:nvSpPr>
          <p:cNvPr id="116" name="Fact information"/>
          <p:cNvSpPr txBox="1">
            <a:spLocks noGrp="1"/>
          </p:cNvSpPr>
          <p:nvPr>
            <p:ph type="body" sz="quarter" idx="21" hasCustomPrompt="1"/>
          </p:nvPr>
        </p:nvSpPr>
        <p:spPr>
          <a:xfrm>
            <a:off x="1727200" y="8611966"/>
            <a:ext cx="20929600" cy="908813"/>
          </a:xfrm>
          <a:prstGeom prst="rect">
            <a:avLst/>
          </a:prstGeom>
        </p:spPr>
        <p:txBody>
          <a:bodyPr/>
          <a:lstStyle>
            <a:lvl1pPr>
              <a:spcBef>
                <a:spcPts val="2000"/>
              </a:spcBef>
              <a:defRPr>
                <a:solidFill>
                  <a:srgbClr val="F0EBE0"/>
                </a:solidFill>
              </a:defRPr>
            </a:lvl1pPr>
          </a:lstStyle>
          <a:p>
            <a:r>
              <a:t>Fact information</a:t>
            </a:r>
          </a:p>
        </p:txBody>
      </p:sp>
      <p:sp>
        <p:nvSpPr>
          <p:cNvPr id="117" name="Line"/>
          <p:cNvSpPr/>
          <p:nvPr/>
        </p:nvSpPr>
        <p:spPr>
          <a:xfrm>
            <a:off x="863600" y="12852400"/>
            <a:ext cx="22656801" cy="0"/>
          </a:xfrm>
          <a:prstGeom prst="line">
            <a:avLst/>
          </a:prstGeom>
          <a:ln w="12700">
            <a:solidFill>
              <a:srgbClr val="EFEBDF"/>
            </a:solidFill>
            <a:miter lim="400000"/>
          </a:ln>
        </p:spPr>
        <p:txBody>
          <a:bodyPr lIns="0" tIns="0" rIns="0" bIns="0" anchor="ctr"/>
          <a:lstStyle/>
          <a:p>
            <a:pPr defTabSz="12700">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000" cap="all">
                <a:solidFill>
                  <a:srgbClr val="FFFFFF"/>
                </a:solidFill>
                <a:latin typeface="Publico Text Roman"/>
                <a:ea typeface="Publico Text Roman"/>
                <a:cs typeface="Publico Text Roman"/>
                <a:sym typeface="Publico Text Roman"/>
              </a:defRPr>
            </a:pPr>
            <a:endParaRPr/>
          </a:p>
        </p:txBody>
      </p:sp>
      <p:sp>
        <p:nvSpPr>
          <p:cNvPr id="118" name="Line"/>
          <p:cNvSpPr/>
          <p:nvPr/>
        </p:nvSpPr>
        <p:spPr>
          <a:xfrm>
            <a:off x="863600" y="889000"/>
            <a:ext cx="22656801" cy="0"/>
          </a:xfrm>
          <a:prstGeom prst="line">
            <a:avLst/>
          </a:prstGeom>
          <a:ln w="50800">
            <a:solidFill>
              <a:srgbClr val="EFEBDF"/>
            </a:solidFill>
            <a:miter lim="400000"/>
          </a:ln>
        </p:spPr>
        <p:txBody>
          <a:bodyPr lIns="0" tIns="0" rIns="0" bIns="0" anchor="ctr"/>
          <a:lstStyle/>
          <a:p>
            <a:pPr defTabSz="12700">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000" cap="all">
                <a:solidFill>
                  <a:srgbClr val="FFFFFF"/>
                </a:solidFill>
                <a:latin typeface="Publico Text Roman"/>
                <a:ea typeface="Publico Text Roman"/>
                <a:cs typeface="Publico Text Roman"/>
                <a:sym typeface="Publico Text Roman"/>
              </a:defRPr>
            </a:pPr>
            <a:endParaRPr/>
          </a:p>
        </p:txBody>
      </p:sp>
      <p:sp>
        <p:nvSpPr>
          <p:cNvPr id="119" name="Body Level One…"/>
          <p:cNvSpPr txBox="1">
            <a:spLocks noGrp="1"/>
          </p:cNvSpPr>
          <p:nvPr>
            <p:ph type="body" idx="1" hasCustomPrompt="1"/>
          </p:nvPr>
        </p:nvSpPr>
        <p:spPr>
          <a:xfrm>
            <a:off x="1727200" y="1098623"/>
            <a:ext cx="20929600" cy="7461177"/>
          </a:xfrm>
          <a:prstGeom prst="rect">
            <a:avLst/>
          </a:prstGeom>
        </p:spPr>
        <p:txBody>
          <a:bodyPr anchor="b"/>
          <a:lstStyle>
            <a:lvl1pPr>
              <a:lnSpc>
                <a:spcPct val="70000"/>
              </a:lnSpc>
              <a:defRPr sz="30000" b="1" spc="-300">
                <a:solidFill>
                  <a:srgbClr val="FFFFFF"/>
                </a:solidFill>
                <a:latin typeface="Publico Headline Roman"/>
                <a:ea typeface="Publico Headline Roman"/>
                <a:cs typeface="Publico Headline Roman"/>
                <a:sym typeface="Publico Headline Roman"/>
              </a:defRPr>
            </a:lvl1pPr>
            <a:lvl2pPr>
              <a:lnSpc>
                <a:spcPct val="70000"/>
              </a:lnSpc>
              <a:defRPr sz="30000" b="1" spc="-300">
                <a:solidFill>
                  <a:srgbClr val="FFFFFF"/>
                </a:solidFill>
                <a:latin typeface="Publico Headline Roman"/>
                <a:ea typeface="Publico Headline Roman"/>
                <a:cs typeface="Publico Headline Roman"/>
                <a:sym typeface="Publico Headline Roman"/>
              </a:defRPr>
            </a:lvl2pPr>
            <a:lvl3pPr>
              <a:lnSpc>
                <a:spcPct val="70000"/>
              </a:lnSpc>
              <a:defRPr sz="30000" b="1" spc="-300">
                <a:solidFill>
                  <a:srgbClr val="FFFFFF"/>
                </a:solidFill>
                <a:latin typeface="Publico Headline Roman"/>
                <a:ea typeface="Publico Headline Roman"/>
                <a:cs typeface="Publico Headline Roman"/>
                <a:sym typeface="Publico Headline Roman"/>
              </a:defRPr>
            </a:lvl3pPr>
            <a:lvl4pPr>
              <a:lnSpc>
                <a:spcPct val="70000"/>
              </a:lnSpc>
              <a:defRPr sz="30000" b="1" spc="-300">
                <a:solidFill>
                  <a:srgbClr val="FFFFFF"/>
                </a:solidFill>
                <a:latin typeface="Publico Headline Roman"/>
                <a:ea typeface="Publico Headline Roman"/>
                <a:cs typeface="Publico Headline Roman"/>
                <a:sym typeface="Publico Headline Roman"/>
              </a:defRPr>
            </a:lvl4pPr>
            <a:lvl5pPr>
              <a:lnSpc>
                <a:spcPct val="70000"/>
              </a:lnSpc>
              <a:defRPr sz="30000" b="1" spc="-300">
                <a:solidFill>
                  <a:srgbClr val="FFFFFF"/>
                </a:solidFill>
                <a:latin typeface="Publico Headline Roman"/>
                <a:ea typeface="Publico Headline Roman"/>
                <a:cs typeface="Publico Headline Roman"/>
                <a:sym typeface="Publico Headline Roman"/>
              </a:defRPr>
            </a:lvl5pPr>
          </a:lstStyle>
          <a:p>
            <a:r>
              <a:t>100%</a:t>
            </a:r>
          </a:p>
          <a:p>
            <a:pPr lvl="1"/>
            <a:endParaRPr/>
          </a:p>
          <a:p>
            <a:pPr lvl="2"/>
            <a:endParaRPr/>
          </a:p>
          <a:p>
            <a:pPr lvl="3"/>
            <a:endParaRPr/>
          </a:p>
          <a:p>
            <a:pPr lvl="4"/>
            <a:endParaRPr/>
          </a:p>
        </p:txBody>
      </p:sp>
      <p:sp>
        <p:nvSpPr>
          <p:cNvPr id="120" name="Slide Number"/>
          <p:cNvSpPr txBox="1">
            <a:spLocks noGrp="1"/>
          </p:cNvSpPr>
          <p:nvPr>
            <p:ph type="sldNum" sz="quarter" idx="2"/>
          </p:nvPr>
        </p:nvSpPr>
        <p:spPr>
          <a:xfrm>
            <a:off x="12001500" y="13030199"/>
            <a:ext cx="386335" cy="419101"/>
          </a:xfrm>
          <a:prstGeom prst="rect">
            <a:avLst/>
          </a:prstGeom>
        </p:spPr>
        <p:txBody>
          <a:bodyPr/>
          <a:lstStyle>
            <a:lvl1pPr>
              <a:defRPr>
                <a:solidFill>
                  <a:srgbClr val="F0EBE0"/>
                </a:solidFill>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27" name="The Royal Danish Playhouse, a modern waterfront building in Copenhagen, viewed from the harbour at sunset"/>
          <p:cNvSpPr>
            <a:spLocks noGrp="1"/>
          </p:cNvSpPr>
          <p:nvPr>
            <p:ph type="pic" idx="21"/>
          </p:nvPr>
        </p:nvSpPr>
        <p:spPr>
          <a:xfrm>
            <a:off x="-25400" y="-5359400"/>
            <a:ext cx="24422100" cy="24422100"/>
          </a:xfrm>
          <a:prstGeom prst="rect">
            <a:avLst/>
          </a:prstGeom>
        </p:spPr>
        <p:txBody>
          <a:bodyPr lIns="91439" tIns="45719" rIns="91439" bIns="45719">
            <a:noAutofit/>
          </a:bodyPr>
          <a:lstStyle/>
          <a:p>
            <a:endParaRPr/>
          </a:p>
        </p:txBody>
      </p:sp>
      <p:sp>
        <p:nvSpPr>
          <p:cNvPr id="128" name="Body Level One…"/>
          <p:cNvSpPr txBox="1">
            <a:spLocks noGrp="1"/>
          </p:cNvSpPr>
          <p:nvPr>
            <p:ph type="body" sz="quarter" idx="1" hasCustomPrompt="1"/>
          </p:nvPr>
        </p:nvSpPr>
        <p:spPr>
          <a:xfrm>
            <a:off x="1409700" y="2119884"/>
            <a:ext cx="10775585" cy="1936416"/>
          </a:xfrm>
          <a:prstGeom prst="rect">
            <a:avLst/>
          </a:prstGeom>
        </p:spPr>
        <p:txBody>
          <a:bodyPr/>
          <a:lstStyle>
            <a:lvl1pPr>
              <a:defRPr sz="5800" spc="-58">
                <a:solidFill>
                  <a:srgbClr val="247AB0"/>
                </a:solidFill>
                <a:latin typeface="Publico Headline Roman"/>
                <a:ea typeface="Publico Headline Roman"/>
                <a:cs typeface="Publico Headline Roman"/>
                <a:sym typeface="Publico Headline Roman"/>
              </a:defRPr>
            </a:lvl1pPr>
            <a:lvl2pPr>
              <a:defRPr sz="5800" spc="-58">
                <a:solidFill>
                  <a:srgbClr val="247AB0"/>
                </a:solidFill>
                <a:latin typeface="Publico Headline Roman"/>
                <a:ea typeface="Publico Headline Roman"/>
                <a:cs typeface="Publico Headline Roman"/>
                <a:sym typeface="Publico Headline Roman"/>
              </a:defRPr>
            </a:lvl2pPr>
            <a:lvl3pPr>
              <a:defRPr sz="5800" spc="-58">
                <a:solidFill>
                  <a:srgbClr val="247AB0"/>
                </a:solidFill>
                <a:latin typeface="Publico Headline Roman"/>
                <a:ea typeface="Publico Headline Roman"/>
                <a:cs typeface="Publico Headline Roman"/>
                <a:sym typeface="Publico Headline Roman"/>
              </a:defRPr>
            </a:lvl3pPr>
            <a:lvl4pPr>
              <a:defRPr sz="5800" spc="-58">
                <a:solidFill>
                  <a:srgbClr val="247AB0"/>
                </a:solidFill>
                <a:latin typeface="Publico Headline Roman"/>
                <a:ea typeface="Publico Headline Roman"/>
                <a:cs typeface="Publico Headline Roman"/>
                <a:sym typeface="Publico Headline Roman"/>
              </a:defRPr>
            </a:lvl4pPr>
            <a:lvl5pPr>
              <a:defRPr sz="5800" spc="-58">
                <a:solidFill>
                  <a:srgbClr val="247AB0"/>
                </a:solidFill>
                <a:latin typeface="Publico Headline Roman"/>
                <a:ea typeface="Publico Headline Roman"/>
                <a:cs typeface="Publico Headline Roman"/>
                <a:sym typeface="Publico Headline Roman"/>
              </a:defRPr>
            </a:lvl5pPr>
          </a:lstStyle>
          <a:p>
            <a:r>
              <a:t>“Notable Quote”</a:t>
            </a:r>
          </a:p>
          <a:p>
            <a:pPr lvl="1"/>
            <a:endParaRPr/>
          </a:p>
          <a:p>
            <a:pPr lvl="2"/>
            <a:endParaRPr/>
          </a:p>
          <a:p>
            <a:pPr lvl="3"/>
            <a:endParaRPr/>
          </a:p>
          <a:p>
            <a:pPr lvl="4"/>
            <a:endParaRPr/>
          </a:p>
        </p:txBody>
      </p:sp>
      <p:sp>
        <p:nvSpPr>
          <p:cNvPr id="129" name="Line"/>
          <p:cNvSpPr/>
          <p:nvPr/>
        </p:nvSpPr>
        <p:spPr>
          <a:xfrm>
            <a:off x="863600" y="889000"/>
            <a:ext cx="22656801" cy="0"/>
          </a:xfrm>
          <a:prstGeom prst="line">
            <a:avLst/>
          </a:prstGeom>
          <a:ln w="50800">
            <a:solidFill>
              <a:srgbClr val="227AAF"/>
            </a:solidFill>
            <a:miter lim="400000"/>
          </a:ln>
        </p:spPr>
        <p:txBody>
          <a:bodyPr lIns="0" tIns="0" rIns="0" bIns="0" anchor="ctr"/>
          <a:lstStyle/>
          <a:p>
            <a:pPr defTabSz="12700">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000" cap="all">
                <a:solidFill>
                  <a:srgbClr val="FFFFFF"/>
                </a:solidFill>
                <a:latin typeface="Publico Text Roman"/>
                <a:ea typeface="Publico Text Roman"/>
                <a:cs typeface="Publico Text Roman"/>
                <a:sym typeface="Publico Text Roman"/>
              </a:defRPr>
            </a:pPr>
            <a:endParaRPr/>
          </a:p>
        </p:txBody>
      </p:sp>
      <p:sp>
        <p:nvSpPr>
          <p:cNvPr id="130" name="Line"/>
          <p:cNvSpPr/>
          <p:nvPr/>
        </p:nvSpPr>
        <p:spPr>
          <a:xfrm>
            <a:off x="863600" y="12852400"/>
            <a:ext cx="22656801" cy="0"/>
          </a:xfrm>
          <a:prstGeom prst="line">
            <a:avLst/>
          </a:prstGeom>
          <a:ln w="12700">
            <a:solidFill>
              <a:srgbClr val="227AAF"/>
            </a:solidFill>
            <a:miter lim="400000"/>
          </a:ln>
        </p:spPr>
        <p:txBody>
          <a:bodyPr lIns="0" tIns="0" rIns="0" bIns="0" anchor="ctr"/>
          <a:lstStyle/>
          <a:p>
            <a:pPr defTabSz="12700">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000" cap="all">
                <a:solidFill>
                  <a:srgbClr val="FFFFFF"/>
                </a:solidFill>
                <a:latin typeface="Publico Text Roman"/>
                <a:ea typeface="Publico Text Roman"/>
                <a:cs typeface="Publico Text Roman"/>
                <a:sym typeface="Publico Text Roman"/>
              </a:defRPr>
            </a:pPr>
            <a:endParaRPr/>
          </a:p>
        </p:txBody>
      </p:sp>
      <p:sp>
        <p:nvSpPr>
          <p:cNvPr id="131" name="Attribution"/>
          <p:cNvSpPr txBox="1">
            <a:spLocks noGrp="1"/>
          </p:cNvSpPr>
          <p:nvPr>
            <p:ph type="body" sz="quarter" idx="22" hasCustomPrompt="1"/>
          </p:nvPr>
        </p:nvSpPr>
        <p:spPr>
          <a:xfrm>
            <a:off x="1409700" y="4051453"/>
            <a:ext cx="10775585" cy="543053"/>
          </a:xfrm>
          <a:prstGeom prst="rect">
            <a:avLst/>
          </a:prstGeom>
        </p:spPr>
        <p:txBody>
          <a:bodyPr anchor="ctr"/>
          <a:lstStyle>
            <a:lvl1pPr defTabSz="12700">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spc="0">
                <a:solidFill>
                  <a:srgbClr val="227AAF"/>
                </a:solidFill>
                <a:latin typeface="Publico Text Semibold"/>
                <a:ea typeface="Publico Text Semibold"/>
                <a:cs typeface="Publico Text Semibold"/>
                <a:sym typeface="Publico Text Semibold"/>
              </a:defRPr>
            </a:lvl1pPr>
          </a:lstStyle>
          <a:p>
            <a:r>
              <a:t>Attribution</a:t>
            </a:r>
          </a:p>
        </p:txBody>
      </p:sp>
      <p:sp>
        <p:nvSpPr>
          <p:cNvPr id="132" name="Slide Number"/>
          <p:cNvSpPr txBox="1">
            <a:spLocks noGrp="1"/>
          </p:cNvSpPr>
          <p:nvPr>
            <p:ph type="sldNum" sz="quarter" idx="2"/>
          </p:nvPr>
        </p:nvSpPr>
        <p:spPr>
          <a:xfrm>
            <a:off x="12001500" y="13030199"/>
            <a:ext cx="386335" cy="4191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139" name="The Royal Danish Playhouse, a modern waterfront building in Copenhagen, viewed from the harbour at sunset"/>
          <p:cNvSpPr>
            <a:spLocks noGrp="1"/>
          </p:cNvSpPr>
          <p:nvPr>
            <p:ph type="pic" sz="quarter" idx="21"/>
          </p:nvPr>
        </p:nvSpPr>
        <p:spPr>
          <a:xfrm>
            <a:off x="14727242" y="5618197"/>
            <a:ext cx="7877462" cy="7877463"/>
          </a:xfrm>
          <a:prstGeom prst="rect">
            <a:avLst/>
          </a:prstGeom>
        </p:spPr>
        <p:txBody>
          <a:bodyPr lIns="91439" tIns="45719" rIns="91439" bIns="45719">
            <a:noAutofit/>
          </a:bodyPr>
          <a:lstStyle/>
          <a:p>
            <a:endParaRPr/>
          </a:p>
        </p:txBody>
      </p:sp>
      <p:sp>
        <p:nvSpPr>
          <p:cNvPr id="140" name="The Black Diamond, a modern waterfront extension to the Royal Danish Library building in Copenhagen, lit up at night"/>
          <p:cNvSpPr>
            <a:spLocks noGrp="1"/>
          </p:cNvSpPr>
          <p:nvPr>
            <p:ph type="pic" sz="quarter" idx="22"/>
          </p:nvPr>
        </p:nvSpPr>
        <p:spPr>
          <a:xfrm>
            <a:off x="14700215" y="1511300"/>
            <a:ext cx="7943851" cy="5295900"/>
          </a:xfrm>
          <a:prstGeom prst="rect">
            <a:avLst/>
          </a:prstGeom>
        </p:spPr>
        <p:txBody>
          <a:bodyPr lIns="91439" tIns="45719" rIns="91439" bIns="45719">
            <a:noAutofit/>
          </a:bodyPr>
          <a:lstStyle/>
          <a:p>
            <a:endParaRPr/>
          </a:p>
        </p:txBody>
      </p:sp>
      <p:sp>
        <p:nvSpPr>
          <p:cNvPr id="141" name="Suspension bridge over water at sunset"/>
          <p:cNvSpPr>
            <a:spLocks noGrp="1"/>
          </p:cNvSpPr>
          <p:nvPr>
            <p:ph type="pic" idx="23"/>
          </p:nvPr>
        </p:nvSpPr>
        <p:spPr>
          <a:xfrm>
            <a:off x="1778000" y="1346200"/>
            <a:ext cx="12852400" cy="11016343"/>
          </a:xfrm>
          <a:prstGeom prst="rect">
            <a:avLst/>
          </a:prstGeom>
        </p:spPr>
        <p:txBody>
          <a:bodyPr lIns="91439" tIns="45719" rIns="91439" bIns="45719">
            <a:noAutofit/>
          </a:bodyPr>
          <a:lstStyle/>
          <a:p>
            <a:endParaRPr/>
          </a:p>
        </p:txBody>
      </p:sp>
      <p:sp>
        <p:nvSpPr>
          <p:cNvPr id="142" name="Slide Number"/>
          <p:cNvSpPr txBox="1">
            <a:spLocks noGrp="1"/>
          </p:cNvSpPr>
          <p:nvPr>
            <p:ph type="sldNum" sz="quarter" idx="2"/>
          </p:nvPr>
        </p:nvSpPr>
        <p:spPr>
          <a:xfrm>
            <a:off x="12001500" y="13030199"/>
            <a:ext cx="386335" cy="4191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49" name="Aerial photo of the Circle Bridge, a modern pedestrian bridge in Copenhagen with five circular platforms"/>
          <p:cNvSpPr>
            <a:spLocks noGrp="1"/>
          </p:cNvSpPr>
          <p:nvPr>
            <p:ph type="pic" idx="21"/>
          </p:nvPr>
        </p:nvSpPr>
        <p:spPr>
          <a:xfrm>
            <a:off x="1727200" y="-1422400"/>
            <a:ext cx="21310600" cy="15989300"/>
          </a:xfrm>
          <a:prstGeom prst="rect">
            <a:avLst/>
          </a:prstGeom>
        </p:spPr>
        <p:txBody>
          <a:bodyPr lIns="91439" tIns="45719" rIns="91439" bIns="45719">
            <a:noAutofit/>
          </a:bodyPr>
          <a:lstStyle/>
          <a:p>
            <a:endParaRPr/>
          </a:p>
        </p:txBody>
      </p:sp>
      <p:sp>
        <p:nvSpPr>
          <p:cNvPr id="150" name="Slide Number"/>
          <p:cNvSpPr txBox="1">
            <a:spLocks noGrp="1"/>
          </p:cNvSpPr>
          <p:nvPr>
            <p:ph type="sldNum" sz="quarter" idx="2"/>
          </p:nvPr>
        </p:nvSpPr>
        <p:spPr>
          <a:xfrm>
            <a:off x="12001500" y="13030199"/>
            <a:ext cx="386335" cy="4191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57" name="Slide Number"/>
          <p:cNvSpPr txBox="1">
            <a:spLocks noGrp="1"/>
          </p:cNvSpPr>
          <p:nvPr>
            <p:ph type="sldNum" sz="quarter" idx="2"/>
          </p:nvPr>
        </p:nvSpPr>
        <p:spPr>
          <a:xfrm>
            <a:off x="12001500" y="13030199"/>
            <a:ext cx="386335" cy="419101"/>
          </a:xfrm>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0EBE0"/>
        </a:solidFill>
        <a:effectLst/>
      </p:bgPr>
    </p:bg>
    <p:spTree>
      <p:nvGrpSpPr>
        <p:cNvPr id="1" name=""/>
        <p:cNvGrpSpPr/>
        <p:nvPr/>
      </p:nvGrpSpPr>
      <p:grpSpPr>
        <a:xfrm>
          <a:off x="0" y="0"/>
          <a:ext cx="0" cy="0"/>
          <a:chOff x="0" y="0"/>
          <a:chExt cx="0" cy="0"/>
        </a:xfrm>
      </p:grpSpPr>
      <p:sp>
        <p:nvSpPr>
          <p:cNvPr id="2" name="Presentation Title"/>
          <p:cNvSpPr txBox="1">
            <a:spLocks noGrp="1"/>
          </p:cNvSpPr>
          <p:nvPr>
            <p:ph type="title" hasCustomPrompt="1"/>
          </p:nvPr>
        </p:nvSpPr>
        <p:spPr>
          <a:xfrm>
            <a:off x="1727200" y="4428480"/>
            <a:ext cx="20929600" cy="27978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p>
            <a:r>
              <a:t>Presentation Title</a:t>
            </a:r>
          </a:p>
        </p:txBody>
      </p:sp>
      <p:sp>
        <p:nvSpPr>
          <p:cNvPr id="3" name="Line"/>
          <p:cNvSpPr/>
          <p:nvPr/>
        </p:nvSpPr>
        <p:spPr>
          <a:xfrm>
            <a:off x="863600" y="889000"/>
            <a:ext cx="22656801" cy="0"/>
          </a:xfrm>
          <a:prstGeom prst="line">
            <a:avLst/>
          </a:prstGeom>
          <a:ln w="50800">
            <a:solidFill>
              <a:srgbClr val="227AAF"/>
            </a:solidFill>
            <a:miter lim="400000"/>
          </a:ln>
        </p:spPr>
        <p:txBody>
          <a:bodyPr lIns="0" tIns="0" rIns="0" bIns="0" anchor="ctr"/>
          <a:lstStyle/>
          <a:p>
            <a:pPr defTabSz="12700">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000" cap="all">
                <a:solidFill>
                  <a:srgbClr val="FFFFFF"/>
                </a:solidFill>
                <a:latin typeface="Publico Text Roman"/>
                <a:ea typeface="Publico Text Roman"/>
                <a:cs typeface="Publico Text Roman"/>
                <a:sym typeface="Publico Text Roman"/>
              </a:defRPr>
            </a:pPr>
            <a:endParaRPr/>
          </a:p>
        </p:txBody>
      </p:sp>
      <p:sp>
        <p:nvSpPr>
          <p:cNvPr id="4" name="Line"/>
          <p:cNvSpPr/>
          <p:nvPr/>
        </p:nvSpPr>
        <p:spPr>
          <a:xfrm>
            <a:off x="863600" y="12852400"/>
            <a:ext cx="22656801" cy="0"/>
          </a:xfrm>
          <a:prstGeom prst="line">
            <a:avLst/>
          </a:prstGeom>
          <a:ln w="12700">
            <a:solidFill>
              <a:srgbClr val="227AAF"/>
            </a:solidFill>
            <a:miter lim="400000"/>
          </a:ln>
        </p:spPr>
        <p:txBody>
          <a:bodyPr lIns="0" tIns="0" rIns="0" bIns="0" anchor="ctr"/>
          <a:lstStyle/>
          <a:p>
            <a:pPr defTabSz="12700">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000" cap="all">
                <a:solidFill>
                  <a:srgbClr val="FFFFFF"/>
                </a:solidFill>
                <a:latin typeface="Publico Text Roman"/>
                <a:ea typeface="Publico Text Roman"/>
                <a:cs typeface="Publico Text Roman"/>
                <a:sym typeface="Publico Text Roman"/>
              </a:defRPr>
            </a:pPr>
            <a:endParaRPr/>
          </a:p>
        </p:txBody>
      </p:sp>
      <p:sp>
        <p:nvSpPr>
          <p:cNvPr id="5" name="Body Level One…"/>
          <p:cNvSpPr txBox="1">
            <a:spLocks noGrp="1"/>
          </p:cNvSpPr>
          <p:nvPr>
            <p:ph type="body" idx="1" hasCustomPrompt="1"/>
          </p:nvPr>
        </p:nvSpPr>
        <p:spPr>
          <a:xfrm>
            <a:off x="1727200" y="7251700"/>
            <a:ext cx="20929600" cy="20382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Presentation Subtitle</a:t>
            </a:r>
          </a:p>
          <a:p>
            <a:pPr lvl="1"/>
            <a:endParaRPr/>
          </a:p>
          <a:p>
            <a:pPr lvl="2"/>
            <a:endParaRPr/>
          </a:p>
          <a:p>
            <a:pPr lvl="3"/>
            <a:endParaRPr/>
          </a:p>
          <a:p>
            <a:pPr lvl="4"/>
            <a:endParaRPr/>
          </a:p>
        </p:txBody>
      </p:sp>
      <p:sp>
        <p:nvSpPr>
          <p:cNvPr id="6" name="Slide Number"/>
          <p:cNvSpPr txBox="1">
            <a:spLocks noGrp="1"/>
          </p:cNvSpPr>
          <p:nvPr>
            <p:ph type="sldNum" sz="quarter" idx="2"/>
          </p:nvPr>
        </p:nvSpPr>
        <p:spPr>
          <a:xfrm>
            <a:off x="11998832" y="13030199"/>
            <a:ext cx="386335" cy="419101"/>
          </a:xfrm>
          <a:prstGeom prst="rect">
            <a:avLst/>
          </a:prstGeom>
          <a:ln w="12700">
            <a:miter lim="400000"/>
          </a:ln>
        </p:spPr>
        <p:txBody>
          <a:bodyPr wrap="none" lIns="50800" tIns="50800" rIns="50800" bIns="50800" anchor="b">
            <a:spAutoFit/>
          </a:bodyPr>
          <a:lstStyle>
            <a:lvl1pPr defTabSz="821531">
              <a:spcBef>
                <a:spcPts val="0"/>
              </a:spcBef>
              <a:defRPr sz="1800">
                <a:solidFill>
                  <a:srgbClr val="227AAF"/>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ctr" defTabSz="584200" rtl="0" latinLnBrk="0">
        <a:lnSpc>
          <a:spcPct val="80000"/>
        </a:lnSpc>
        <a:spcBef>
          <a:spcPts val="0"/>
        </a:spcBef>
        <a:spcAft>
          <a:spcPts val="0"/>
        </a:spcAft>
        <a:buClrTx/>
        <a:buSzTx/>
        <a:buFontTx/>
        <a:buNone/>
        <a:tabLst/>
        <a:defRPr sz="8600" b="0" i="0" u="none" strike="noStrike" cap="none" spc="-86" baseline="0">
          <a:solidFill>
            <a:srgbClr val="4A4A4A"/>
          </a:solidFill>
          <a:uFillTx/>
          <a:latin typeface="+mn-lt"/>
          <a:ea typeface="+mn-ea"/>
          <a:cs typeface="+mn-cs"/>
          <a:sym typeface="Publico Headline Black"/>
        </a:defRPr>
      </a:lvl1pPr>
      <a:lvl2pPr marL="0" marR="0" indent="457200" algn="ctr" defTabSz="584200" rtl="0" latinLnBrk="0">
        <a:lnSpc>
          <a:spcPct val="80000"/>
        </a:lnSpc>
        <a:spcBef>
          <a:spcPts val="0"/>
        </a:spcBef>
        <a:spcAft>
          <a:spcPts val="0"/>
        </a:spcAft>
        <a:buClrTx/>
        <a:buSzTx/>
        <a:buFontTx/>
        <a:buNone/>
        <a:tabLst/>
        <a:defRPr sz="8600" b="0" i="0" u="none" strike="noStrike" cap="none" spc="-86" baseline="0">
          <a:solidFill>
            <a:srgbClr val="4A4A4A"/>
          </a:solidFill>
          <a:uFillTx/>
          <a:latin typeface="+mn-lt"/>
          <a:ea typeface="+mn-ea"/>
          <a:cs typeface="+mn-cs"/>
          <a:sym typeface="Publico Headline Black"/>
        </a:defRPr>
      </a:lvl2pPr>
      <a:lvl3pPr marL="0" marR="0" indent="914400" algn="ctr" defTabSz="584200" rtl="0" latinLnBrk="0">
        <a:lnSpc>
          <a:spcPct val="80000"/>
        </a:lnSpc>
        <a:spcBef>
          <a:spcPts val="0"/>
        </a:spcBef>
        <a:spcAft>
          <a:spcPts val="0"/>
        </a:spcAft>
        <a:buClrTx/>
        <a:buSzTx/>
        <a:buFontTx/>
        <a:buNone/>
        <a:tabLst/>
        <a:defRPr sz="8600" b="0" i="0" u="none" strike="noStrike" cap="none" spc="-86" baseline="0">
          <a:solidFill>
            <a:srgbClr val="4A4A4A"/>
          </a:solidFill>
          <a:uFillTx/>
          <a:latin typeface="+mn-lt"/>
          <a:ea typeface="+mn-ea"/>
          <a:cs typeface="+mn-cs"/>
          <a:sym typeface="Publico Headline Black"/>
        </a:defRPr>
      </a:lvl3pPr>
      <a:lvl4pPr marL="0" marR="0" indent="1371600" algn="ctr" defTabSz="584200" rtl="0" latinLnBrk="0">
        <a:lnSpc>
          <a:spcPct val="80000"/>
        </a:lnSpc>
        <a:spcBef>
          <a:spcPts val="0"/>
        </a:spcBef>
        <a:spcAft>
          <a:spcPts val="0"/>
        </a:spcAft>
        <a:buClrTx/>
        <a:buSzTx/>
        <a:buFontTx/>
        <a:buNone/>
        <a:tabLst/>
        <a:defRPr sz="8600" b="0" i="0" u="none" strike="noStrike" cap="none" spc="-86" baseline="0">
          <a:solidFill>
            <a:srgbClr val="4A4A4A"/>
          </a:solidFill>
          <a:uFillTx/>
          <a:latin typeface="+mn-lt"/>
          <a:ea typeface="+mn-ea"/>
          <a:cs typeface="+mn-cs"/>
          <a:sym typeface="Publico Headline Black"/>
        </a:defRPr>
      </a:lvl4pPr>
      <a:lvl5pPr marL="0" marR="0" indent="1828800" algn="ctr" defTabSz="584200" rtl="0" latinLnBrk="0">
        <a:lnSpc>
          <a:spcPct val="80000"/>
        </a:lnSpc>
        <a:spcBef>
          <a:spcPts val="0"/>
        </a:spcBef>
        <a:spcAft>
          <a:spcPts val="0"/>
        </a:spcAft>
        <a:buClrTx/>
        <a:buSzTx/>
        <a:buFontTx/>
        <a:buNone/>
        <a:tabLst/>
        <a:defRPr sz="8600" b="0" i="0" u="none" strike="noStrike" cap="none" spc="-86" baseline="0">
          <a:solidFill>
            <a:srgbClr val="4A4A4A"/>
          </a:solidFill>
          <a:uFillTx/>
          <a:latin typeface="+mn-lt"/>
          <a:ea typeface="+mn-ea"/>
          <a:cs typeface="+mn-cs"/>
          <a:sym typeface="Publico Headline Black"/>
        </a:defRPr>
      </a:lvl5pPr>
      <a:lvl6pPr marL="0" marR="0" indent="2286000" algn="ctr" defTabSz="584200" rtl="0" latinLnBrk="0">
        <a:lnSpc>
          <a:spcPct val="80000"/>
        </a:lnSpc>
        <a:spcBef>
          <a:spcPts val="0"/>
        </a:spcBef>
        <a:spcAft>
          <a:spcPts val="0"/>
        </a:spcAft>
        <a:buClrTx/>
        <a:buSzTx/>
        <a:buFontTx/>
        <a:buNone/>
        <a:tabLst/>
        <a:defRPr sz="8600" b="0" i="0" u="none" strike="noStrike" cap="none" spc="-86" baseline="0">
          <a:solidFill>
            <a:srgbClr val="4A4A4A"/>
          </a:solidFill>
          <a:uFillTx/>
          <a:latin typeface="+mn-lt"/>
          <a:ea typeface="+mn-ea"/>
          <a:cs typeface="+mn-cs"/>
          <a:sym typeface="Publico Headline Black"/>
        </a:defRPr>
      </a:lvl6pPr>
      <a:lvl7pPr marL="0" marR="0" indent="2743200" algn="ctr" defTabSz="584200" rtl="0" latinLnBrk="0">
        <a:lnSpc>
          <a:spcPct val="80000"/>
        </a:lnSpc>
        <a:spcBef>
          <a:spcPts val="0"/>
        </a:spcBef>
        <a:spcAft>
          <a:spcPts val="0"/>
        </a:spcAft>
        <a:buClrTx/>
        <a:buSzTx/>
        <a:buFontTx/>
        <a:buNone/>
        <a:tabLst/>
        <a:defRPr sz="8600" b="0" i="0" u="none" strike="noStrike" cap="none" spc="-86" baseline="0">
          <a:solidFill>
            <a:srgbClr val="4A4A4A"/>
          </a:solidFill>
          <a:uFillTx/>
          <a:latin typeface="+mn-lt"/>
          <a:ea typeface="+mn-ea"/>
          <a:cs typeface="+mn-cs"/>
          <a:sym typeface="Publico Headline Black"/>
        </a:defRPr>
      </a:lvl7pPr>
      <a:lvl8pPr marL="0" marR="0" indent="3200400" algn="ctr" defTabSz="584200" rtl="0" latinLnBrk="0">
        <a:lnSpc>
          <a:spcPct val="80000"/>
        </a:lnSpc>
        <a:spcBef>
          <a:spcPts val="0"/>
        </a:spcBef>
        <a:spcAft>
          <a:spcPts val="0"/>
        </a:spcAft>
        <a:buClrTx/>
        <a:buSzTx/>
        <a:buFontTx/>
        <a:buNone/>
        <a:tabLst/>
        <a:defRPr sz="8600" b="0" i="0" u="none" strike="noStrike" cap="none" spc="-86" baseline="0">
          <a:solidFill>
            <a:srgbClr val="4A4A4A"/>
          </a:solidFill>
          <a:uFillTx/>
          <a:latin typeface="+mn-lt"/>
          <a:ea typeface="+mn-ea"/>
          <a:cs typeface="+mn-cs"/>
          <a:sym typeface="Publico Headline Black"/>
        </a:defRPr>
      </a:lvl8pPr>
      <a:lvl9pPr marL="0" marR="0" indent="3657600" algn="ctr" defTabSz="584200" rtl="0" latinLnBrk="0">
        <a:lnSpc>
          <a:spcPct val="80000"/>
        </a:lnSpc>
        <a:spcBef>
          <a:spcPts val="0"/>
        </a:spcBef>
        <a:spcAft>
          <a:spcPts val="0"/>
        </a:spcAft>
        <a:buClrTx/>
        <a:buSzTx/>
        <a:buFontTx/>
        <a:buNone/>
        <a:tabLst/>
        <a:defRPr sz="8600" b="0" i="0" u="none" strike="noStrike" cap="none" spc="-86" baseline="0">
          <a:solidFill>
            <a:srgbClr val="4A4A4A"/>
          </a:solidFill>
          <a:uFillTx/>
          <a:latin typeface="+mn-lt"/>
          <a:ea typeface="+mn-ea"/>
          <a:cs typeface="+mn-cs"/>
          <a:sym typeface="Publico Headline Black"/>
        </a:defRPr>
      </a:lvl9pPr>
    </p:titleStyle>
    <p:bodyStyle>
      <a:lvl1pPr marL="0" marR="0" indent="0" algn="ctr" defTabSz="584200" rtl="0" latinLnBrk="0">
        <a:lnSpc>
          <a:spcPct val="90000"/>
        </a:lnSpc>
        <a:spcBef>
          <a:spcPts val="0"/>
        </a:spcBef>
        <a:spcAft>
          <a:spcPts val="0"/>
        </a:spcAft>
        <a:buClrTx/>
        <a:buSzTx/>
        <a:buFontTx/>
        <a:buNone/>
        <a:tabLst/>
        <a:defRPr sz="4400" b="0" i="0" u="none" strike="noStrike" cap="none" spc="-44" baseline="0">
          <a:solidFill>
            <a:srgbClr val="227AAE"/>
          </a:solidFill>
          <a:uFillTx/>
          <a:latin typeface="Publico Text Roman"/>
          <a:ea typeface="Publico Text Roman"/>
          <a:cs typeface="Publico Text Roman"/>
          <a:sym typeface="Publico Text Roman"/>
        </a:defRPr>
      </a:lvl1pPr>
      <a:lvl2pPr marL="0" marR="0" indent="457200" algn="ctr" defTabSz="584200" rtl="0" latinLnBrk="0">
        <a:lnSpc>
          <a:spcPct val="90000"/>
        </a:lnSpc>
        <a:spcBef>
          <a:spcPts val="0"/>
        </a:spcBef>
        <a:spcAft>
          <a:spcPts val="0"/>
        </a:spcAft>
        <a:buClrTx/>
        <a:buSzTx/>
        <a:buFontTx/>
        <a:buNone/>
        <a:tabLst/>
        <a:defRPr sz="4400" b="0" i="0" u="none" strike="noStrike" cap="none" spc="-44" baseline="0">
          <a:solidFill>
            <a:srgbClr val="227AAE"/>
          </a:solidFill>
          <a:uFillTx/>
          <a:latin typeface="Publico Text Roman"/>
          <a:ea typeface="Publico Text Roman"/>
          <a:cs typeface="Publico Text Roman"/>
          <a:sym typeface="Publico Text Roman"/>
        </a:defRPr>
      </a:lvl2pPr>
      <a:lvl3pPr marL="0" marR="0" indent="914400" algn="ctr" defTabSz="584200" rtl="0" latinLnBrk="0">
        <a:lnSpc>
          <a:spcPct val="90000"/>
        </a:lnSpc>
        <a:spcBef>
          <a:spcPts val="0"/>
        </a:spcBef>
        <a:spcAft>
          <a:spcPts val="0"/>
        </a:spcAft>
        <a:buClrTx/>
        <a:buSzTx/>
        <a:buFontTx/>
        <a:buNone/>
        <a:tabLst/>
        <a:defRPr sz="4400" b="0" i="0" u="none" strike="noStrike" cap="none" spc="-44" baseline="0">
          <a:solidFill>
            <a:srgbClr val="227AAE"/>
          </a:solidFill>
          <a:uFillTx/>
          <a:latin typeface="Publico Text Roman"/>
          <a:ea typeface="Publico Text Roman"/>
          <a:cs typeface="Publico Text Roman"/>
          <a:sym typeface="Publico Text Roman"/>
        </a:defRPr>
      </a:lvl3pPr>
      <a:lvl4pPr marL="0" marR="0" indent="1371600" algn="ctr" defTabSz="584200" rtl="0" latinLnBrk="0">
        <a:lnSpc>
          <a:spcPct val="90000"/>
        </a:lnSpc>
        <a:spcBef>
          <a:spcPts val="0"/>
        </a:spcBef>
        <a:spcAft>
          <a:spcPts val="0"/>
        </a:spcAft>
        <a:buClrTx/>
        <a:buSzTx/>
        <a:buFontTx/>
        <a:buNone/>
        <a:tabLst/>
        <a:defRPr sz="4400" b="0" i="0" u="none" strike="noStrike" cap="none" spc="-44" baseline="0">
          <a:solidFill>
            <a:srgbClr val="227AAE"/>
          </a:solidFill>
          <a:uFillTx/>
          <a:latin typeface="Publico Text Roman"/>
          <a:ea typeface="Publico Text Roman"/>
          <a:cs typeface="Publico Text Roman"/>
          <a:sym typeface="Publico Text Roman"/>
        </a:defRPr>
      </a:lvl4pPr>
      <a:lvl5pPr marL="0" marR="0" indent="1828800" algn="ctr" defTabSz="584200" rtl="0" latinLnBrk="0">
        <a:lnSpc>
          <a:spcPct val="90000"/>
        </a:lnSpc>
        <a:spcBef>
          <a:spcPts val="0"/>
        </a:spcBef>
        <a:spcAft>
          <a:spcPts val="0"/>
        </a:spcAft>
        <a:buClrTx/>
        <a:buSzTx/>
        <a:buFontTx/>
        <a:buNone/>
        <a:tabLst/>
        <a:defRPr sz="4400" b="0" i="0" u="none" strike="noStrike" cap="none" spc="-44" baseline="0">
          <a:solidFill>
            <a:srgbClr val="227AAE"/>
          </a:solidFill>
          <a:uFillTx/>
          <a:latin typeface="Publico Text Roman"/>
          <a:ea typeface="Publico Text Roman"/>
          <a:cs typeface="Publico Text Roman"/>
          <a:sym typeface="Publico Text Roman"/>
        </a:defRPr>
      </a:lvl5pPr>
      <a:lvl6pPr marL="0" marR="0" indent="2286000" algn="ctr" defTabSz="584200" rtl="0" latinLnBrk="0">
        <a:lnSpc>
          <a:spcPct val="90000"/>
        </a:lnSpc>
        <a:spcBef>
          <a:spcPts val="0"/>
        </a:spcBef>
        <a:spcAft>
          <a:spcPts val="0"/>
        </a:spcAft>
        <a:buClrTx/>
        <a:buSzTx/>
        <a:buFontTx/>
        <a:buNone/>
        <a:tabLst/>
        <a:defRPr sz="4400" b="0" i="0" u="none" strike="noStrike" cap="none" spc="-44" baseline="0">
          <a:solidFill>
            <a:srgbClr val="227AAE"/>
          </a:solidFill>
          <a:uFillTx/>
          <a:latin typeface="Publico Text Roman"/>
          <a:ea typeface="Publico Text Roman"/>
          <a:cs typeface="Publico Text Roman"/>
          <a:sym typeface="Publico Text Roman"/>
        </a:defRPr>
      </a:lvl6pPr>
      <a:lvl7pPr marL="0" marR="0" indent="2743200" algn="ctr" defTabSz="584200" rtl="0" latinLnBrk="0">
        <a:lnSpc>
          <a:spcPct val="90000"/>
        </a:lnSpc>
        <a:spcBef>
          <a:spcPts val="0"/>
        </a:spcBef>
        <a:spcAft>
          <a:spcPts val="0"/>
        </a:spcAft>
        <a:buClrTx/>
        <a:buSzTx/>
        <a:buFontTx/>
        <a:buNone/>
        <a:tabLst/>
        <a:defRPr sz="4400" b="0" i="0" u="none" strike="noStrike" cap="none" spc="-44" baseline="0">
          <a:solidFill>
            <a:srgbClr val="227AAE"/>
          </a:solidFill>
          <a:uFillTx/>
          <a:latin typeface="Publico Text Roman"/>
          <a:ea typeface="Publico Text Roman"/>
          <a:cs typeface="Publico Text Roman"/>
          <a:sym typeface="Publico Text Roman"/>
        </a:defRPr>
      </a:lvl7pPr>
      <a:lvl8pPr marL="0" marR="0" indent="3200400" algn="ctr" defTabSz="584200" rtl="0" latinLnBrk="0">
        <a:lnSpc>
          <a:spcPct val="90000"/>
        </a:lnSpc>
        <a:spcBef>
          <a:spcPts val="0"/>
        </a:spcBef>
        <a:spcAft>
          <a:spcPts val="0"/>
        </a:spcAft>
        <a:buClrTx/>
        <a:buSzTx/>
        <a:buFontTx/>
        <a:buNone/>
        <a:tabLst/>
        <a:defRPr sz="4400" b="0" i="0" u="none" strike="noStrike" cap="none" spc="-44" baseline="0">
          <a:solidFill>
            <a:srgbClr val="227AAE"/>
          </a:solidFill>
          <a:uFillTx/>
          <a:latin typeface="Publico Text Roman"/>
          <a:ea typeface="Publico Text Roman"/>
          <a:cs typeface="Publico Text Roman"/>
          <a:sym typeface="Publico Text Roman"/>
        </a:defRPr>
      </a:lvl8pPr>
      <a:lvl9pPr marL="0" marR="0" indent="3657600" algn="ctr" defTabSz="584200" rtl="0" latinLnBrk="0">
        <a:lnSpc>
          <a:spcPct val="90000"/>
        </a:lnSpc>
        <a:spcBef>
          <a:spcPts val="0"/>
        </a:spcBef>
        <a:spcAft>
          <a:spcPts val="0"/>
        </a:spcAft>
        <a:buClrTx/>
        <a:buSzTx/>
        <a:buFontTx/>
        <a:buNone/>
        <a:tabLst/>
        <a:defRPr sz="4400" b="0" i="0" u="none" strike="noStrike" cap="none" spc="-44" baseline="0">
          <a:solidFill>
            <a:srgbClr val="227AAE"/>
          </a:solidFill>
          <a:uFillTx/>
          <a:latin typeface="Publico Text Roman"/>
          <a:ea typeface="Publico Text Roman"/>
          <a:cs typeface="Publico Text Roman"/>
          <a:sym typeface="Publico Text Roman"/>
        </a:defRPr>
      </a:lvl9pPr>
    </p:bodyStyle>
    <p:otherStyle>
      <a:lvl1pPr marL="0" marR="0" indent="0" algn="ctr" defTabSz="821531"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Next Medium"/>
        </a:defRPr>
      </a:lvl1pPr>
      <a:lvl2pPr marL="0" marR="0" indent="457200" algn="ctr" defTabSz="821531"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Next Medium"/>
        </a:defRPr>
      </a:lvl2pPr>
      <a:lvl3pPr marL="0" marR="0" indent="914400" algn="ctr" defTabSz="821531"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Next Medium"/>
        </a:defRPr>
      </a:lvl3pPr>
      <a:lvl4pPr marL="0" marR="0" indent="1371600" algn="ctr" defTabSz="821531"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Next Medium"/>
        </a:defRPr>
      </a:lvl4pPr>
      <a:lvl5pPr marL="0" marR="0" indent="1828800" algn="ctr" defTabSz="821531"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Next Medium"/>
        </a:defRPr>
      </a:lvl5pPr>
      <a:lvl6pPr marL="0" marR="0" indent="2286000" algn="ctr" defTabSz="821531"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Next Medium"/>
        </a:defRPr>
      </a:lvl6pPr>
      <a:lvl7pPr marL="0" marR="0" indent="2743200" algn="ctr" defTabSz="821531"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Next Medium"/>
        </a:defRPr>
      </a:lvl7pPr>
      <a:lvl8pPr marL="0" marR="0" indent="3200400" algn="ctr" defTabSz="821531"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Next Medium"/>
        </a:defRPr>
      </a:lvl8pPr>
      <a:lvl9pPr marL="0" marR="0" indent="3657600" algn="ctr" defTabSz="821531"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venir Next Medium"/>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4.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 name="IMG_4765.jpeg" descr="IMG_4765.jpeg"/>
          <p:cNvPicPr>
            <a:picLocks noChangeAspect="1"/>
          </p:cNvPicPr>
          <p:nvPr/>
        </p:nvPicPr>
        <p:blipFill>
          <a:blip r:embed="rId2"/>
          <a:srcRect l="2106" t="13451" r="680" b="13451"/>
          <a:stretch>
            <a:fillRect/>
          </a:stretch>
        </p:blipFill>
        <p:spPr>
          <a:xfrm>
            <a:off x="0" y="-191341"/>
            <a:ext cx="24660944" cy="13907341"/>
          </a:xfrm>
          <a:prstGeom prst="rect">
            <a:avLst/>
          </a:prstGeom>
          <a:ln w="12700">
            <a:miter lim="400000"/>
          </a:ln>
        </p:spPr>
      </p:pic>
      <p:sp>
        <p:nvSpPr>
          <p:cNvPr id="167" name="Pristaymą paruošė Vilniaus karaliaus Mindaugo mokyklos 8b klasės mokinės Emilė Balych ir Milda jusytė"/>
          <p:cNvSpPr txBox="1">
            <a:spLocks noGrp="1"/>
          </p:cNvSpPr>
          <p:nvPr>
            <p:ph type="body" idx="21"/>
          </p:nvPr>
        </p:nvSpPr>
        <p:spPr>
          <a:xfrm>
            <a:off x="16623792" y="9301419"/>
            <a:ext cx="8037152" cy="308610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a:bodyPr>
          <a:lstStyle>
            <a:lvl1pPr defTabSz="486918">
              <a:defRPr sz="2130">
                <a:solidFill>
                  <a:srgbClr val="00374A"/>
                </a:solidFill>
              </a:defRPr>
            </a:lvl1pPr>
          </a:lstStyle>
          <a:p>
            <a:r>
              <a:rPr lang="lt-LT" sz="3600" dirty="0">
                <a:solidFill>
                  <a:schemeClr val="bg2">
                    <a:lumMod val="20000"/>
                    <a:lumOff val="80000"/>
                  </a:schemeClr>
                </a:solidFill>
              </a:rPr>
              <a:t>Emilė </a:t>
            </a:r>
            <a:r>
              <a:rPr lang="lt-LT" sz="3600" dirty="0" err="1">
                <a:solidFill>
                  <a:schemeClr val="bg2">
                    <a:lumMod val="20000"/>
                    <a:lumOff val="80000"/>
                  </a:schemeClr>
                </a:solidFill>
              </a:rPr>
              <a:t>Balych</a:t>
            </a:r>
            <a:r>
              <a:rPr lang="lt-LT" sz="3600" dirty="0">
                <a:solidFill>
                  <a:schemeClr val="bg2">
                    <a:lumMod val="20000"/>
                    <a:lumOff val="80000"/>
                  </a:schemeClr>
                </a:solidFill>
              </a:rPr>
              <a:t> ir Milda </a:t>
            </a:r>
            <a:r>
              <a:rPr lang="lt-LT" sz="3600" dirty="0" err="1">
                <a:solidFill>
                  <a:schemeClr val="bg2">
                    <a:lumMod val="20000"/>
                    <a:lumOff val="80000"/>
                  </a:schemeClr>
                </a:solidFill>
              </a:rPr>
              <a:t>jusytė</a:t>
            </a:r>
            <a:endParaRPr lang="en-US" sz="3600" dirty="0">
              <a:solidFill>
                <a:schemeClr val="bg2">
                  <a:lumMod val="20000"/>
                  <a:lumOff val="80000"/>
                </a:schemeClr>
              </a:solidFill>
            </a:endParaRPr>
          </a:p>
          <a:p>
            <a:r>
              <a:rPr lang="en-US" sz="3600" dirty="0">
                <a:solidFill>
                  <a:schemeClr val="bg2">
                    <a:lumMod val="20000"/>
                    <a:lumOff val="80000"/>
                  </a:schemeClr>
                </a:solidFill>
              </a:rPr>
              <a:t>8 </a:t>
            </a:r>
            <a:r>
              <a:rPr lang="en-US" sz="3600" dirty="0" err="1">
                <a:solidFill>
                  <a:schemeClr val="bg2">
                    <a:lumMod val="20000"/>
                    <a:lumOff val="80000"/>
                  </a:schemeClr>
                </a:solidFill>
              </a:rPr>
              <a:t>klas</a:t>
            </a:r>
            <a:r>
              <a:rPr lang="lt-LT" sz="3600" dirty="0">
                <a:solidFill>
                  <a:schemeClr val="bg2">
                    <a:lumMod val="20000"/>
                    <a:lumOff val="80000"/>
                  </a:schemeClr>
                </a:solidFill>
              </a:rPr>
              <a:t>ė</a:t>
            </a:r>
            <a:endParaRPr lang="en-US" sz="3600" dirty="0">
              <a:solidFill>
                <a:schemeClr val="bg2">
                  <a:lumMod val="20000"/>
                  <a:lumOff val="80000"/>
                </a:schemeClr>
              </a:solidFill>
            </a:endParaRPr>
          </a:p>
          <a:p>
            <a:r>
              <a:rPr lang="en-US" sz="3600" dirty="0">
                <a:solidFill>
                  <a:schemeClr val="bg2">
                    <a:lumMod val="20000"/>
                    <a:lumOff val="80000"/>
                  </a:schemeClr>
                </a:solidFill>
              </a:rPr>
              <a:t>V</a:t>
            </a:r>
            <a:r>
              <a:rPr sz="3600" dirty="0">
                <a:solidFill>
                  <a:schemeClr val="bg2">
                    <a:lumMod val="20000"/>
                    <a:lumOff val="80000"/>
                  </a:schemeClr>
                </a:solidFill>
              </a:rPr>
              <a:t>ilniaus </a:t>
            </a:r>
            <a:r>
              <a:rPr sz="3600" dirty="0" err="1">
                <a:solidFill>
                  <a:schemeClr val="bg2">
                    <a:lumMod val="20000"/>
                    <a:lumOff val="80000"/>
                  </a:schemeClr>
                </a:solidFill>
              </a:rPr>
              <a:t>karaliaus</a:t>
            </a:r>
            <a:r>
              <a:rPr sz="3600" dirty="0">
                <a:solidFill>
                  <a:schemeClr val="bg2">
                    <a:lumMod val="20000"/>
                    <a:lumOff val="80000"/>
                  </a:schemeClr>
                </a:solidFill>
              </a:rPr>
              <a:t> </a:t>
            </a:r>
            <a:r>
              <a:rPr sz="3600" dirty="0" err="1">
                <a:solidFill>
                  <a:schemeClr val="bg2">
                    <a:lumMod val="20000"/>
                    <a:lumOff val="80000"/>
                  </a:schemeClr>
                </a:solidFill>
              </a:rPr>
              <a:t>Mindaugo</a:t>
            </a:r>
            <a:r>
              <a:rPr sz="3600" dirty="0">
                <a:solidFill>
                  <a:schemeClr val="bg2">
                    <a:lumMod val="20000"/>
                    <a:lumOff val="80000"/>
                  </a:schemeClr>
                </a:solidFill>
              </a:rPr>
              <a:t> </a:t>
            </a:r>
            <a:r>
              <a:rPr sz="3600" dirty="0" err="1">
                <a:solidFill>
                  <a:schemeClr val="bg2">
                    <a:lumMod val="20000"/>
                    <a:lumOff val="80000"/>
                  </a:schemeClr>
                </a:solidFill>
              </a:rPr>
              <a:t>mokykl</a:t>
            </a:r>
            <a:r>
              <a:rPr lang="lt-LT" sz="3600" dirty="0">
                <a:solidFill>
                  <a:schemeClr val="bg2">
                    <a:lumMod val="20000"/>
                    <a:lumOff val="80000"/>
                  </a:schemeClr>
                </a:solidFill>
              </a:rPr>
              <a:t>A</a:t>
            </a:r>
            <a:endParaRPr lang="en-US" sz="3600" dirty="0">
              <a:solidFill>
                <a:schemeClr val="bg2">
                  <a:lumMod val="20000"/>
                  <a:lumOff val="80000"/>
                </a:schemeClr>
              </a:solidFill>
            </a:endParaRPr>
          </a:p>
          <a:p>
            <a:r>
              <a:rPr lang="en-US" sz="3600" dirty="0">
                <a:solidFill>
                  <a:schemeClr val="bg2">
                    <a:lumMod val="20000"/>
                    <a:lumOff val="80000"/>
                  </a:schemeClr>
                </a:solidFill>
              </a:rPr>
              <a:t>2023</a:t>
            </a:r>
            <a:endParaRPr sz="3600" dirty="0">
              <a:solidFill>
                <a:schemeClr val="bg2">
                  <a:lumMod val="20000"/>
                  <a:lumOff val="80000"/>
                </a:schemeClr>
              </a:solidFill>
            </a:endParaRPr>
          </a:p>
        </p:txBody>
      </p:sp>
      <p:sp>
        <p:nvSpPr>
          <p:cNvPr id="168" name="- Piešimas su šviesa -"/>
          <p:cNvSpPr txBox="1">
            <a:spLocks noGrp="1"/>
          </p:cNvSpPr>
          <p:nvPr>
            <p:ph type="ctrTitle"/>
          </p:nvPr>
        </p:nvSpPr>
        <p:spPr>
          <a:xfrm>
            <a:off x="1320228" y="2738181"/>
            <a:ext cx="20929601" cy="1499649"/>
          </a:xfrm>
          <a:prstGeom prst="rect">
            <a:avLst/>
          </a:prstGeom>
        </p:spPr>
        <p:txBody>
          <a:bodyPr>
            <a:noAutofit/>
          </a:bodyPr>
          <a:lstStyle>
            <a:lvl1pPr defTabSz="543305">
              <a:defRPr sz="8370" spc="-83">
                <a:solidFill>
                  <a:srgbClr val="EBEBEB"/>
                </a:solidFill>
              </a:defRPr>
            </a:lvl1pPr>
          </a:lstStyle>
          <a:p>
            <a:r>
              <a:rPr lang="lt-LT" sz="13600" dirty="0"/>
              <a:t>„Tapyba</a:t>
            </a:r>
            <a:r>
              <a:rPr sz="13600" dirty="0"/>
              <a:t> </a:t>
            </a:r>
            <a:r>
              <a:rPr sz="13600" dirty="0" err="1"/>
              <a:t>šviesa</a:t>
            </a:r>
            <a:r>
              <a:rPr lang="lt-LT" sz="13600" dirty="0"/>
              <a:t>"</a:t>
            </a:r>
            <a:endParaRPr sz="13600"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Tapyba su šviesa, šviesos piešimas arba šviesos meno performanso fotografija yra terminai, apibūdinantys fotografavimo būdus."/>
          <p:cNvSpPr txBox="1">
            <a:spLocks noGrp="1"/>
          </p:cNvSpPr>
          <p:nvPr>
            <p:ph type="body" sz="quarter" idx="1"/>
          </p:nvPr>
        </p:nvSpPr>
        <p:spPr>
          <a:xfrm>
            <a:off x="12684618" y="1631577"/>
            <a:ext cx="11450530" cy="6540544"/>
          </a:xfrm>
          <a:prstGeom prst="rect">
            <a:avLst/>
          </a:prstGeom>
        </p:spPr>
        <p:txBody>
          <a:bodyPr>
            <a:normAutofit/>
          </a:bodyPr>
          <a:lstStyle>
            <a:lvl1pPr>
              <a:defRPr>
                <a:solidFill>
                  <a:schemeClr val="accent1">
                    <a:hueOff val="414700"/>
                    <a:lumOff val="-28947"/>
                  </a:schemeClr>
                </a:solidFill>
              </a:defRPr>
            </a:lvl1pPr>
          </a:lstStyle>
          <a:p>
            <a:pPr>
              <a:lnSpc>
                <a:spcPct val="150000"/>
              </a:lnSpc>
            </a:pPr>
            <a:r>
              <a:rPr lang="lt-LT" sz="5400" dirty="0"/>
              <a:t>„</a:t>
            </a:r>
            <a:r>
              <a:rPr sz="5400" dirty="0" err="1"/>
              <a:t>Tapyba</a:t>
            </a:r>
            <a:r>
              <a:rPr sz="5400" dirty="0"/>
              <a:t> </a:t>
            </a:r>
            <a:r>
              <a:rPr sz="5400" dirty="0" err="1"/>
              <a:t>šviesa</a:t>
            </a:r>
            <a:r>
              <a:rPr lang="lt-LT" sz="5400" dirty="0"/>
              <a:t>"</a:t>
            </a:r>
            <a:r>
              <a:rPr sz="5400" dirty="0"/>
              <a:t>, </a:t>
            </a:r>
            <a:r>
              <a:rPr lang="lt-LT" sz="5400" dirty="0"/>
              <a:t>„Piešimas š</a:t>
            </a:r>
            <a:r>
              <a:rPr sz="5400" dirty="0" err="1"/>
              <a:t>viesa</a:t>
            </a:r>
            <a:r>
              <a:rPr lang="lt-LT" sz="5400" dirty="0"/>
              <a:t>"</a:t>
            </a:r>
            <a:r>
              <a:rPr sz="5400" dirty="0"/>
              <a:t> </a:t>
            </a:r>
            <a:r>
              <a:rPr sz="5400" dirty="0" err="1"/>
              <a:t>ar</a:t>
            </a:r>
            <a:r>
              <a:rPr sz="5400" dirty="0"/>
              <a:t> </a:t>
            </a:r>
            <a:r>
              <a:rPr lang="lt-LT" sz="5400" dirty="0"/>
              <a:t>„Š</a:t>
            </a:r>
            <a:r>
              <a:rPr sz="5400" dirty="0" err="1"/>
              <a:t>viesos</a:t>
            </a:r>
            <a:r>
              <a:rPr sz="5400" dirty="0"/>
              <a:t> </a:t>
            </a:r>
            <a:r>
              <a:rPr sz="5400" dirty="0" err="1"/>
              <a:t>meno</a:t>
            </a:r>
            <a:r>
              <a:rPr sz="5400" dirty="0"/>
              <a:t> </a:t>
            </a:r>
            <a:r>
              <a:rPr sz="5400" dirty="0" err="1"/>
              <a:t>performanso</a:t>
            </a:r>
            <a:r>
              <a:rPr sz="5400" dirty="0"/>
              <a:t> </a:t>
            </a:r>
            <a:r>
              <a:rPr sz="5400" dirty="0" err="1"/>
              <a:t>fotografija</a:t>
            </a:r>
            <a:r>
              <a:rPr lang="lt-LT" sz="5400" dirty="0"/>
              <a:t>„ yra tos sąvokos</a:t>
            </a:r>
            <a:r>
              <a:rPr sz="5400" dirty="0"/>
              <a:t>,</a:t>
            </a:r>
            <a:r>
              <a:rPr lang="lt-LT" sz="5400" dirty="0"/>
              <a:t> kurios iš esmės </a:t>
            </a:r>
            <a:r>
              <a:rPr sz="5400" dirty="0" err="1"/>
              <a:t>apibūdina</a:t>
            </a:r>
            <a:r>
              <a:rPr sz="5400" dirty="0"/>
              <a:t> </a:t>
            </a:r>
            <a:r>
              <a:rPr sz="5400" dirty="0" err="1"/>
              <a:t>fotografavimo</a:t>
            </a:r>
            <a:r>
              <a:rPr sz="5400" dirty="0"/>
              <a:t> </a:t>
            </a:r>
            <a:r>
              <a:rPr sz="5400" dirty="0" err="1"/>
              <a:t>būdus</a:t>
            </a:r>
            <a:r>
              <a:rPr sz="5400" dirty="0"/>
              <a:t>.</a:t>
            </a:r>
          </a:p>
        </p:txBody>
      </p:sp>
      <p:pic>
        <p:nvPicPr>
          <p:cNvPr id="172" name="IMG_4772.jpeg" descr="IMG_4772.jpeg"/>
          <p:cNvPicPr>
            <a:picLocks noChangeAspect="1"/>
          </p:cNvPicPr>
          <p:nvPr/>
        </p:nvPicPr>
        <p:blipFill>
          <a:blip r:embed="rId2"/>
          <a:stretch>
            <a:fillRect/>
          </a:stretch>
        </p:blipFill>
        <p:spPr>
          <a:xfrm>
            <a:off x="0" y="1631577"/>
            <a:ext cx="11699383" cy="7803490"/>
          </a:xfrm>
          <a:prstGeom prst="rect">
            <a:avLst/>
          </a:prstGeom>
          <a:ln w="12700">
            <a:miter lim="400000"/>
          </a:ln>
        </p:spPr>
      </p:pic>
      <p:pic>
        <p:nvPicPr>
          <p:cNvPr id="173" name="IMG_4773.jpeg" descr="IMG_4773.jpeg"/>
          <p:cNvPicPr>
            <a:picLocks noChangeAspect="1"/>
          </p:cNvPicPr>
          <p:nvPr/>
        </p:nvPicPr>
        <p:blipFill>
          <a:blip r:embed="rId3"/>
          <a:stretch>
            <a:fillRect/>
          </a:stretch>
        </p:blipFill>
        <p:spPr>
          <a:xfrm>
            <a:off x="11699383" y="7040880"/>
            <a:ext cx="12714514" cy="667512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xmlns:m="http://schemas.openxmlformats.org/officeDocument/2006/math" xmlns:a14="http://schemas.microsoft.com/office/drawing/2010/main">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 name="IMG_4769.jpeg" descr="IMG_4769.jpeg"/>
          <p:cNvPicPr>
            <a:picLocks noChangeAspect="1"/>
          </p:cNvPicPr>
          <p:nvPr/>
        </p:nvPicPr>
        <p:blipFill>
          <a:blip r:embed="rId2"/>
          <a:stretch>
            <a:fillRect/>
          </a:stretch>
        </p:blipFill>
        <p:spPr>
          <a:xfrm>
            <a:off x="11971207" y="2104984"/>
            <a:ext cx="10387613" cy="6190683"/>
          </a:xfrm>
          <a:prstGeom prst="rect">
            <a:avLst/>
          </a:prstGeom>
          <a:ln w="12700">
            <a:miter lim="400000"/>
          </a:ln>
        </p:spPr>
      </p:pic>
      <p:pic>
        <p:nvPicPr>
          <p:cNvPr id="197" name="IMG_4779.jpeg" descr="IMG_4779.jpeg"/>
          <p:cNvPicPr>
            <a:picLocks noChangeAspect="1"/>
          </p:cNvPicPr>
          <p:nvPr/>
        </p:nvPicPr>
        <p:blipFill>
          <a:blip r:embed="rId3"/>
          <a:stretch>
            <a:fillRect/>
          </a:stretch>
        </p:blipFill>
        <p:spPr>
          <a:xfrm>
            <a:off x="5687133" y="3974636"/>
            <a:ext cx="4890291" cy="3662998"/>
          </a:xfrm>
          <a:prstGeom prst="rect">
            <a:avLst/>
          </a:prstGeom>
          <a:ln w="12700">
            <a:miter lim="400000"/>
          </a:ln>
        </p:spPr>
      </p:pic>
      <p:pic>
        <p:nvPicPr>
          <p:cNvPr id="198" name="IMG_4781.jpeg" descr="IMG_4781.jpeg"/>
          <p:cNvPicPr>
            <a:picLocks noChangeAspect="1"/>
          </p:cNvPicPr>
          <p:nvPr/>
        </p:nvPicPr>
        <p:blipFill>
          <a:blip r:embed="rId4"/>
          <a:stretch>
            <a:fillRect/>
          </a:stretch>
        </p:blipFill>
        <p:spPr>
          <a:xfrm>
            <a:off x="1464483" y="7450702"/>
            <a:ext cx="9112941" cy="4346172"/>
          </a:xfrm>
          <a:prstGeom prst="rect">
            <a:avLst/>
          </a:prstGeom>
          <a:ln w="12700">
            <a:miter lim="400000"/>
          </a:ln>
        </p:spPr>
      </p:pic>
      <p:pic>
        <p:nvPicPr>
          <p:cNvPr id="200" name="IMG_4782.jpeg" descr="IMG_4782.jpeg"/>
          <p:cNvPicPr>
            <a:picLocks noChangeAspect="1"/>
          </p:cNvPicPr>
          <p:nvPr/>
        </p:nvPicPr>
        <p:blipFill>
          <a:blip r:embed="rId5"/>
          <a:srcRect r="41182"/>
          <a:stretch>
            <a:fillRect/>
          </a:stretch>
        </p:blipFill>
        <p:spPr>
          <a:xfrm>
            <a:off x="1472159" y="3974636"/>
            <a:ext cx="4357218" cy="4426327"/>
          </a:xfrm>
          <a:prstGeom prst="rect">
            <a:avLst/>
          </a:prstGeom>
          <a:ln w="12700">
            <a:miter lim="400000"/>
          </a:ln>
        </p:spPr>
      </p:pic>
      <p:sp>
        <p:nvSpPr>
          <p:cNvPr id="3" name="TextBox 2">
            <a:extLst>
              <a:ext uri="{FF2B5EF4-FFF2-40B4-BE49-F238E27FC236}">
                <a16:creationId xmlns:a16="http://schemas.microsoft.com/office/drawing/2014/main" id="{D75A20F8-1A00-4CC3-DD0D-458AEE807DAA}"/>
              </a:ext>
            </a:extLst>
          </p:cNvPr>
          <p:cNvSpPr txBox="1"/>
          <p:nvPr/>
        </p:nvSpPr>
        <p:spPr>
          <a:xfrm>
            <a:off x="11813367" y="9090199"/>
            <a:ext cx="11106150" cy="31700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lt-LT" sz="4000" dirty="0">
                <a:solidFill>
                  <a:schemeClr val="accent1">
                    <a:hueOff val="414700"/>
                    <a:lumOff val="-28947"/>
                  </a:schemeClr>
                </a:solidFill>
              </a:rPr>
              <a:t>Sunku nustatyti labai tikslią fotografijos pradžią. Viskas priklauso nuo to, kaip mes apsibrėžiame kas yra  „fotografija“. Taip yra todėl, kad pirmą kartą fotografuojant vaizdas nebuvo užfiksuotas, o tiesiog suprojektuotas. Pvz.  naudojant „</a:t>
            </a:r>
            <a:r>
              <a:rPr lang="lt-LT" sz="4000" dirty="0" err="1">
                <a:solidFill>
                  <a:schemeClr val="accent1">
                    <a:hueOff val="414700"/>
                    <a:lumOff val="-28947"/>
                  </a:schemeClr>
                </a:solidFill>
              </a:rPr>
              <a:t>Camera</a:t>
            </a:r>
            <a:r>
              <a:rPr lang="lt-LT" sz="4000" dirty="0">
                <a:solidFill>
                  <a:schemeClr val="accent1">
                    <a:hueOff val="414700"/>
                    <a:lumOff val="-28947"/>
                  </a:schemeClr>
                </a:solidFill>
              </a:rPr>
              <a:t> </a:t>
            </a:r>
            <a:r>
              <a:rPr lang="lt-LT" sz="4000" dirty="0" err="1">
                <a:solidFill>
                  <a:schemeClr val="accent1">
                    <a:hueOff val="414700"/>
                    <a:lumOff val="-28947"/>
                  </a:schemeClr>
                </a:solidFill>
              </a:rPr>
              <a:t>Obsucra</a:t>
            </a:r>
            <a:r>
              <a:rPr lang="lt-LT" sz="4000" dirty="0">
                <a:solidFill>
                  <a:schemeClr val="accent1">
                    <a:hueOff val="414700"/>
                    <a:lumOff val="-28947"/>
                  </a:schemeClr>
                </a:solidFill>
              </a:rPr>
              <a:t>“.</a:t>
            </a:r>
          </a:p>
        </p:txBody>
      </p:sp>
      <p:sp>
        <p:nvSpPr>
          <p:cNvPr id="5" name="TextBox 4">
            <a:extLst>
              <a:ext uri="{FF2B5EF4-FFF2-40B4-BE49-F238E27FC236}">
                <a16:creationId xmlns:a16="http://schemas.microsoft.com/office/drawing/2014/main" id="{837D8C78-E9F9-9137-9400-648501CEA9DF}"/>
              </a:ext>
            </a:extLst>
          </p:cNvPr>
          <p:cNvSpPr txBox="1"/>
          <p:nvPr/>
        </p:nvSpPr>
        <p:spPr>
          <a:xfrm>
            <a:off x="1472159" y="1662626"/>
            <a:ext cx="8648700" cy="19389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indent="0">
              <a:buNone/>
            </a:pPr>
            <a:r>
              <a:rPr lang="lt-LT" sz="4000" dirty="0">
                <a:solidFill>
                  <a:schemeClr val="accent1">
                    <a:hueOff val="414700"/>
                    <a:lumOff val="-28947"/>
                  </a:schemeClr>
                </a:solidFill>
              </a:rPr>
              <a:t>Žodis fotografija kilęs iš graikų kalbos žodžių </a:t>
            </a:r>
            <a:r>
              <a:rPr lang="el-GR" sz="4000" dirty="0">
                <a:solidFill>
                  <a:schemeClr val="accent1">
                    <a:hueOff val="414700"/>
                    <a:lumOff val="-28947"/>
                  </a:schemeClr>
                </a:solidFill>
              </a:rPr>
              <a:t>φωτός (</a:t>
            </a:r>
            <a:r>
              <a:rPr lang="lt-LT" sz="4000" dirty="0">
                <a:solidFill>
                  <a:schemeClr val="accent1">
                    <a:hueOff val="414700"/>
                    <a:lumOff val="-28947"/>
                  </a:schemeClr>
                </a:solidFill>
              </a:rPr>
              <a:t>šviesa) ir </a:t>
            </a:r>
            <a:r>
              <a:rPr lang="el-GR" sz="4000" dirty="0">
                <a:solidFill>
                  <a:schemeClr val="accent1">
                    <a:hueOff val="414700"/>
                    <a:lumOff val="-28947"/>
                  </a:schemeClr>
                </a:solidFill>
              </a:rPr>
              <a:t>γραφή (</a:t>
            </a:r>
            <a:r>
              <a:rPr lang="lt-LT" sz="4000" dirty="0">
                <a:solidFill>
                  <a:schemeClr val="accent1">
                    <a:hueOff val="414700"/>
                    <a:lumOff val="-28947"/>
                  </a:schemeClr>
                </a:solidFill>
              </a:rPr>
              <a:t>piešinys).</a:t>
            </a:r>
          </a:p>
        </p:txBody>
      </p:sp>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xmlns:m="http://schemas.openxmlformats.org/officeDocument/2006/math" xmlns:a14="http://schemas.microsoft.com/office/drawing/2010/main">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Fotografija kaip pomėgis / fotografija komerciniu lygmeniu prasidėjo tik 13 metų 1839 m. Todėl dažnai sakoma, kad „tikrasis“ fotografijos gimimas buvo 1839 m. Tais pačiais metais buvo sukurtas pirmasis „selfie“! Robertas Cornelius, chemikas ir fotografų "/>
          <p:cNvSpPr txBox="1"/>
          <p:nvPr/>
        </p:nvSpPr>
        <p:spPr>
          <a:xfrm>
            <a:off x="1847787" y="2369498"/>
            <a:ext cx="10881828" cy="8379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defRPr sz="3000">
                <a:solidFill>
                  <a:schemeClr val="accent1">
                    <a:hueOff val="414700"/>
                    <a:lumOff val="-28947"/>
                  </a:schemeClr>
                </a:solidFill>
              </a:defRPr>
            </a:lvl1pPr>
          </a:lstStyle>
          <a:p>
            <a:pPr algn="just">
              <a:lnSpc>
                <a:spcPct val="150000"/>
              </a:lnSpc>
            </a:pPr>
            <a:r>
              <a:rPr sz="4400" dirty="0" err="1"/>
              <a:t>Fotografija</a:t>
            </a:r>
            <a:r>
              <a:rPr sz="4400" dirty="0"/>
              <a:t> </a:t>
            </a:r>
            <a:r>
              <a:rPr sz="4400" dirty="0" err="1"/>
              <a:t>kaip</a:t>
            </a:r>
            <a:r>
              <a:rPr sz="4400" dirty="0"/>
              <a:t> </a:t>
            </a:r>
            <a:r>
              <a:rPr sz="4400" dirty="0" err="1"/>
              <a:t>pomėgis</a:t>
            </a:r>
            <a:r>
              <a:rPr sz="4400" dirty="0"/>
              <a:t> </a:t>
            </a:r>
            <a:r>
              <a:rPr lang="lt-LT" sz="4400" dirty="0"/>
              <a:t>atsirado apie 1</a:t>
            </a:r>
            <a:r>
              <a:rPr sz="4400" dirty="0"/>
              <a:t>839 m. </a:t>
            </a:r>
            <a:r>
              <a:rPr sz="4400" dirty="0" err="1"/>
              <a:t>Todėl</a:t>
            </a:r>
            <a:r>
              <a:rPr sz="4400" dirty="0"/>
              <a:t> </a:t>
            </a:r>
            <a:r>
              <a:rPr sz="4400" dirty="0" err="1"/>
              <a:t>dažnai</a:t>
            </a:r>
            <a:r>
              <a:rPr sz="4400" dirty="0"/>
              <a:t> </a:t>
            </a:r>
            <a:r>
              <a:rPr sz="4400" dirty="0" err="1"/>
              <a:t>sakoma</a:t>
            </a:r>
            <a:r>
              <a:rPr sz="4400" dirty="0"/>
              <a:t>, </a:t>
            </a:r>
            <a:r>
              <a:rPr sz="4400" dirty="0" err="1"/>
              <a:t>kad</a:t>
            </a:r>
            <a:r>
              <a:rPr sz="4400" dirty="0"/>
              <a:t> „</a:t>
            </a:r>
            <a:r>
              <a:rPr sz="4400" dirty="0" err="1"/>
              <a:t>tikrasis</a:t>
            </a:r>
            <a:r>
              <a:rPr sz="4400" dirty="0"/>
              <a:t>“ </a:t>
            </a:r>
            <a:r>
              <a:rPr sz="4400" dirty="0" err="1"/>
              <a:t>fotografijos</a:t>
            </a:r>
            <a:r>
              <a:rPr sz="4400" dirty="0"/>
              <a:t> </a:t>
            </a:r>
            <a:r>
              <a:rPr sz="4400" dirty="0" err="1"/>
              <a:t>gimimas</a:t>
            </a:r>
            <a:r>
              <a:rPr sz="4400" dirty="0"/>
              <a:t> </a:t>
            </a:r>
            <a:r>
              <a:rPr lang="lt-LT" sz="4400" dirty="0"/>
              <a:t>ir </a:t>
            </a:r>
            <a:r>
              <a:rPr sz="4400" dirty="0" err="1"/>
              <a:t>buvo</a:t>
            </a:r>
            <a:r>
              <a:rPr sz="4400" dirty="0"/>
              <a:t> 1839 m. </a:t>
            </a:r>
            <a:endParaRPr lang="lt-LT" sz="4400" dirty="0"/>
          </a:p>
          <a:p>
            <a:pPr algn="just">
              <a:lnSpc>
                <a:spcPct val="150000"/>
              </a:lnSpc>
            </a:pPr>
            <a:r>
              <a:rPr sz="4400" dirty="0"/>
              <a:t>Tais </a:t>
            </a:r>
            <a:r>
              <a:rPr sz="4400" dirty="0" err="1"/>
              <a:t>pačiais</a:t>
            </a:r>
            <a:r>
              <a:rPr sz="4400" dirty="0"/>
              <a:t> </a:t>
            </a:r>
            <a:r>
              <a:rPr sz="4400" dirty="0" err="1"/>
              <a:t>metais</a:t>
            </a:r>
            <a:r>
              <a:rPr sz="4400" dirty="0"/>
              <a:t> </a:t>
            </a:r>
            <a:r>
              <a:rPr sz="4400" dirty="0" err="1"/>
              <a:t>buvo</a:t>
            </a:r>
            <a:r>
              <a:rPr sz="4400" dirty="0"/>
              <a:t> </a:t>
            </a:r>
            <a:r>
              <a:rPr sz="4400" dirty="0" err="1"/>
              <a:t>sukurtas</a:t>
            </a:r>
            <a:r>
              <a:rPr sz="4400" dirty="0"/>
              <a:t> </a:t>
            </a:r>
            <a:r>
              <a:rPr lang="lt-LT" sz="4400" dirty="0"/>
              <a:t>ir </a:t>
            </a:r>
            <a:r>
              <a:rPr sz="4400" dirty="0" err="1"/>
              <a:t>pirmasis</a:t>
            </a:r>
            <a:r>
              <a:rPr sz="4400" dirty="0"/>
              <a:t> „selfie“! </a:t>
            </a:r>
            <a:r>
              <a:rPr sz="4400" dirty="0" err="1"/>
              <a:t>Robertas</a:t>
            </a:r>
            <a:r>
              <a:rPr sz="4400" dirty="0"/>
              <a:t> Cornelius, </a:t>
            </a:r>
            <a:r>
              <a:rPr sz="4400" dirty="0" err="1"/>
              <a:t>chemikas</a:t>
            </a:r>
            <a:r>
              <a:rPr sz="4400" dirty="0"/>
              <a:t> </a:t>
            </a:r>
            <a:r>
              <a:rPr sz="4400" dirty="0" err="1"/>
              <a:t>ir</a:t>
            </a:r>
            <a:r>
              <a:rPr sz="4400" dirty="0"/>
              <a:t> </a:t>
            </a:r>
            <a:r>
              <a:rPr sz="4400" dirty="0" err="1"/>
              <a:t>fotograf</a:t>
            </a:r>
            <a:r>
              <a:rPr lang="lt-LT" sz="4400" dirty="0" err="1"/>
              <a:t>as</a:t>
            </a:r>
            <a:r>
              <a:rPr sz="4400" dirty="0"/>
              <a:t>, </a:t>
            </a:r>
            <a:r>
              <a:rPr sz="4400" dirty="0" err="1"/>
              <a:t>nufotografavo</a:t>
            </a:r>
            <a:r>
              <a:rPr sz="4400" dirty="0"/>
              <a:t> </a:t>
            </a:r>
            <a:r>
              <a:rPr sz="4400" dirty="0" err="1"/>
              <a:t>autoportretą</a:t>
            </a:r>
            <a:r>
              <a:rPr sz="4400" dirty="0"/>
              <a:t>, </a:t>
            </a:r>
            <a:r>
              <a:rPr sz="4400" dirty="0" err="1"/>
              <a:t>kuris</a:t>
            </a:r>
            <a:r>
              <a:rPr lang="lt-LT" sz="4400" dirty="0"/>
              <a:t>,</a:t>
            </a:r>
            <a:r>
              <a:rPr sz="4400" dirty="0"/>
              <a:t> </a:t>
            </a:r>
            <a:r>
              <a:rPr sz="4400" dirty="0" err="1"/>
              <a:t>kaip</a:t>
            </a:r>
            <a:r>
              <a:rPr sz="4400" dirty="0"/>
              <a:t> </a:t>
            </a:r>
            <a:r>
              <a:rPr sz="4400" dirty="0" err="1"/>
              <a:t>manoma</a:t>
            </a:r>
            <a:r>
              <a:rPr sz="4400" dirty="0"/>
              <a:t>, </a:t>
            </a:r>
            <a:r>
              <a:rPr sz="4400" dirty="0" err="1"/>
              <a:t>yra</a:t>
            </a:r>
            <a:r>
              <a:rPr sz="4400" dirty="0"/>
              <a:t> </a:t>
            </a:r>
            <a:r>
              <a:rPr sz="4400" dirty="0" err="1"/>
              <a:t>pirmasis</a:t>
            </a:r>
            <a:r>
              <a:rPr sz="4400" dirty="0"/>
              <a:t> </a:t>
            </a:r>
            <a:r>
              <a:rPr sz="4400" dirty="0" err="1"/>
              <a:t>pasaulyje</a:t>
            </a:r>
            <a:r>
              <a:rPr sz="4400" dirty="0"/>
              <a:t> </a:t>
            </a:r>
            <a:r>
              <a:rPr lang="lt-LT" sz="4400" dirty="0"/>
              <a:t>foto</a:t>
            </a:r>
            <a:r>
              <a:rPr sz="4400" dirty="0" err="1"/>
              <a:t>portretas</a:t>
            </a:r>
            <a:r>
              <a:rPr sz="4400" dirty="0"/>
              <a:t>.</a:t>
            </a:r>
          </a:p>
        </p:txBody>
      </p:sp>
      <p:pic>
        <p:nvPicPr>
          <p:cNvPr id="223" name="IMG_4783.jpeg" descr="IMG_4783.jpeg"/>
          <p:cNvPicPr>
            <a:picLocks noChangeAspect="1"/>
          </p:cNvPicPr>
          <p:nvPr/>
        </p:nvPicPr>
        <p:blipFill>
          <a:blip r:embed="rId2"/>
          <a:stretch>
            <a:fillRect/>
          </a:stretch>
        </p:blipFill>
        <p:spPr>
          <a:xfrm>
            <a:off x="14224065" y="1902473"/>
            <a:ext cx="7549435" cy="991105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xmlns:m="http://schemas.openxmlformats.org/officeDocument/2006/math" xmlns:a14="http://schemas.microsoft.com/office/drawing/2010/main">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Po kelių metų..."/>
          <p:cNvSpPr txBox="1"/>
          <p:nvPr/>
        </p:nvSpPr>
        <p:spPr>
          <a:xfrm>
            <a:off x="446428" y="1357185"/>
            <a:ext cx="8541929" cy="10259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defRPr sz="4000">
                <a:solidFill>
                  <a:schemeClr val="accent1">
                    <a:hueOff val="414700"/>
                    <a:lumOff val="-28947"/>
                  </a:schemeClr>
                </a:solidFill>
              </a:defRPr>
            </a:lvl1pPr>
          </a:lstStyle>
          <a:p>
            <a:r>
              <a:rPr sz="6000" dirty="0"/>
              <a:t>Po </a:t>
            </a:r>
            <a:r>
              <a:rPr sz="6000" dirty="0" err="1"/>
              <a:t>kelių</a:t>
            </a:r>
            <a:r>
              <a:rPr sz="6000" dirty="0"/>
              <a:t> </a:t>
            </a:r>
            <a:r>
              <a:rPr lang="lt-LT" sz="6000" dirty="0"/>
              <a:t>dešimtmečių.</a:t>
            </a:r>
            <a:r>
              <a:rPr sz="6000" dirty="0"/>
              <a:t>..</a:t>
            </a:r>
          </a:p>
        </p:txBody>
      </p:sp>
      <p:sp>
        <p:nvSpPr>
          <p:cNvPr id="252" name="Žmonėms atsiranda daugiau įdėjų kurios paskatina toliau domėtis šviesa ir fotografija.…"/>
          <p:cNvSpPr txBox="1"/>
          <p:nvPr/>
        </p:nvSpPr>
        <p:spPr>
          <a:xfrm>
            <a:off x="13178480" y="11258817"/>
            <a:ext cx="10006654" cy="13336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just"/>
            <a:r>
              <a:rPr lang="lt-LT" sz="4000" dirty="0">
                <a:solidFill>
                  <a:schemeClr val="accent1">
                    <a:hueOff val="414700"/>
                    <a:lumOff val="-28947"/>
                  </a:schemeClr>
                </a:solidFill>
              </a:rPr>
              <a:t>Tai nuotrauka, kurioje užfiksuota </a:t>
            </a:r>
            <a:r>
              <a:rPr lang="lt-LT" sz="4000" dirty="0" err="1">
                <a:solidFill>
                  <a:schemeClr val="accent1">
                    <a:hueOff val="414700"/>
                    <a:lumOff val="-28947"/>
                  </a:schemeClr>
                </a:solidFill>
              </a:rPr>
              <a:t>tartano</a:t>
            </a:r>
            <a:r>
              <a:rPr lang="lt-LT" sz="4000" dirty="0">
                <a:solidFill>
                  <a:schemeClr val="accent1">
                    <a:hueOff val="414700"/>
                    <a:lumOff val="-28947"/>
                  </a:schemeClr>
                </a:solidFill>
              </a:rPr>
              <a:t> juostelė, surišta mazgu!</a:t>
            </a:r>
          </a:p>
        </p:txBody>
      </p:sp>
      <p:pic>
        <p:nvPicPr>
          <p:cNvPr id="254" name="IMG_4787.jpeg" descr="IMG_4787.jpeg"/>
          <p:cNvPicPr>
            <a:picLocks noChangeAspect="1"/>
          </p:cNvPicPr>
          <p:nvPr/>
        </p:nvPicPr>
        <p:blipFill>
          <a:blip r:embed="rId2"/>
          <a:stretch>
            <a:fillRect/>
          </a:stretch>
        </p:blipFill>
        <p:spPr>
          <a:xfrm>
            <a:off x="13162108" y="4626864"/>
            <a:ext cx="9954151" cy="6631953"/>
          </a:xfrm>
          <a:prstGeom prst="rect">
            <a:avLst/>
          </a:prstGeom>
          <a:ln w="12700">
            <a:miter lim="400000"/>
          </a:ln>
        </p:spPr>
      </p:pic>
      <p:pic>
        <p:nvPicPr>
          <p:cNvPr id="258" name="IMG_4790.jpeg" descr="IMG_4790.jpeg"/>
          <p:cNvPicPr>
            <a:picLocks noChangeAspect="1"/>
          </p:cNvPicPr>
          <p:nvPr/>
        </p:nvPicPr>
        <p:blipFill>
          <a:blip r:embed="rId3"/>
          <a:srcRect l="5037" t="5926" r="4217" b="4484"/>
          <a:stretch>
            <a:fillRect/>
          </a:stretch>
        </p:blipFill>
        <p:spPr>
          <a:xfrm>
            <a:off x="1522083" y="6052515"/>
            <a:ext cx="7917331" cy="5717335"/>
          </a:xfrm>
          <a:prstGeom prst="rect">
            <a:avLst/>
          </a:prstGeom>
          <a:ln w="12700">
            <a:miter lim="400000"/>
          </a:ln>
        </p:spPr>
      </p:pic>
      <p:sp>
        <p:nvSpPr>
          <p:cNvPr id="5" name="TextBox 4">
            <a:extLst>
              <a:ext uri="{FF2B5EF4-FFF2-40B4-BE49-F238E27FC236}">
                <a16:creationId xmlns:a16="http://schemas.microsoft.com/office/drawing/2014/main" id="{352CA06E-F55E-7E51-6FF8-8E6F06B716AB}"/>
              </a:ext>
            </a:extLst>
          </p:cNvPr>
          <p:cNvSpPr txBox="1"/>
          <p:nvPr/>
        </p:nvSpPr>
        <p:spPr>
          <a:xfrm>
            <a:off x="1198866" y="3139494"/>
            <a:ext cx="8541929" cy="2308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defRPr sz="3000">
                <a:solidFill>
                  <a:schemeClr val="accent1">
                    <a:hueOff val="414700"/>
                    <a:lumOff val="-28947"/>
                  </a:schemeClr>
                </a:solidFill>
              </a:defRPr>
            </a:pPr>
            <a:r>
              <a:rPr lang="lt-LT" sz="4800" dirty="0"/>
              <a:t>Mokslininkai ir menininkai kelia naujas idėjas,  kurios skatina domėtis šviesa ir fotografija.</a:t>
            </a:r>
          </a:p>
        </p:txBody>
      </p:sp>
      <p:sp>
        <p:nvSpPr>
          <p:cNvPr id="6" name="Žmonėms atsiranda daugiau įdėjų kurios paskatina toliau domėtis šviesa ir fotografija.…">
            <a:extLst>
              <a:ext uri="{FF2B5EF4-FFF2-40B4-BE49-F238E27FC236}">
                <a16:creationId xmlns:a16="http://schemas.microsoft.com/office/drawing/2014/main" id="{7911D854-C58E-34D6-BF14-035739458DD0}"/>
              </a:ext>
            </a:extLst>
          </p:cNvPr>
          <p:cNvSpPr txBox="1"/>
          <p:nvPr/>
        </p:nvSpPr>
        <p:spPr>
          <a:xfrm>
            <a:off x="13008686" y="1123485"/>
            <a:ext cx="10006654" cy="33085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just"/>
            <a:r>
              <a:rPr lang="lt-LT" sz="4000" dirty="0">
                <a:solidFill>
                  <a:schemeClr val="accent1">
                    <a:hueOff val="414700"/>
                    <a:lumOff val="-28947"/>
                  </a:schemeClr>
                </a:solidFill>
              </a:rPr>
              <a:t>Sukuriama </a:t>
            </a:r>
            <a:r>
              <a:rPr sz="4000" dirty="0" err="1">
                <a:solidFill>
                  <a:schemeClr val="accent1">
                    <a:hueOff val="414700"/>
                    <a:lumOff val="-28947"/>
                  </a:schemeClr>
                </a:solidFill>
              </a:rPr>
              <a:t>pirm</a:t>
            </a:r>
            <a:r>
              <a:rPr lang="lt-LT" sz="4000" dirty="0" err="1">
                <a:solidFill>
                  <a:schemeClr val="accent1">
                    <a:hueOff val="414700"/>
                    <a:lumOff val="-28947"/>
                  </a:schemeClr>
                </a:solidFill>
              </a:rPr>
              <a:t>oji</a:t>
            </a:r>
            <a:r>
              <a:rPr sz="4000" dirty="0">
                <a:solidFill>
                  <a:schemeClr val="accent1">
                    <a:hueOff val="414700"/>
                    <a:lumOff val="-28947"/>
                  </a:schemeClr>
                </a:solidFill>
              </a:rPr>
              <a:t> </a:t>
            </a:r>
            <a:r>
              <a:rPr sz="4000" dirty="0" err="1">
                <a:solidFill>
                  <a:schemeClr val="accent1">
                    <a:hueOff val="414700"/>
                    <a:lumOff val="-28947"/>
                  </a:schemeClr>
                </a:solidFill>
              </a:rPr>
              <a:t>spalvot</a:t>
            </a:r>
            <a:r>
              <a:rPr lang="lt-LT" sz="4000" dirty="0">
                <a:solidFill>
                  <a:schemeClr val="accent1">
                    <a:hueOff val="414700"/>
                    <a:lumOff val="-28947"/>
                  </a:schemeClr>
                </a:solidFill>
              </a:rPr>
              <a:t>a</a:t>
            </a:r>
            <a:r>
              <a:rPr sz="4000" dirty="0">
                <a:solidFill>
                  <a:schemeClr val="accent1">
                    <a:hueOff val="414700"/>
                    <a:lumOff val="-28947"/>
                  </a:schemeClr>
                </a:solidFill>
              </a:rPr>
              <a:t> </a:t>
            </a:r>
            <a:r>
              <a:rPr sz="4000" dirty="0" err="1">
                <a:solidFill>
                  <a:schemeClr val="accent1">
                    <a:hueOff val="414700"/>
                    <a:lumOff val="-28947"/>
                  </a:schemeClr>
                </a:solidFill>
              </a:rPr>
              <a:t>nuotrauk</a:t>
            </a:r>
            <a:r>
              <a:rPr lang="lt-LT" sz="4000" dirty="0">
                <a:solidFill>
                  <a:schemeClr val="accent1">
                    <a:hueOff val="414700"/>
                    <a:lumOff val="-28947"/>
                  </a:schemeClr>
                </a:solidFill>
              </a:rPr>
              <a:t>a</a:t>
            </a:r>
            <a:r>
              <a:rPr sz="4000" dirty="0">
                <a:solidFill>
                  <a:schemeClr val="accent1">
                    <a:hueOff val="414700"/>
                    <a:lumOff val="-28947"/>
                  </a:schemeClr>
                </a:solidFill>
              </a:rPr>
              <a:t> </a:t>
            </a:r>
            <a:r>
              <a:rPr sz="4000" dirty="0" err="1">
                <a:solidFill>
                  <a:schemeClr val="accent1">
                    <a:hueOff val="414700"/>
                    <a:lumOff val="-28947"/>
                  </a:schemeClr>
                </a:solidFill>
              </a:rPr>
              <a:t>ir</a:t>
            </a:r>
            <a:r>
              <a:rPr sz="4000" dirty="0">
                <a:solidFill>
                  <a:schemeClr val="accent1">
                    <a:hueOff val="414700"/>
                    <a:lumOff val="-28947"/>
                  </a:schemeClr>
                </a:solidFill>
              </a:rPr>
              <a:t> </a:t>
            </a:r>
            <a:r>
              <a:rPr sz="4000" dirty="0" err="1">
                <a:solidFill>
                  <a:schemeClr val="accent1">
                    <a:hueOff val="414700"/>
                    <a:lumOff val="-28947"/>
                  </a:schemeClr>
                </a:solidFill>
              </a:rPr>
              <a:t>nuo</a:t>
            </a:r>
            <a:r>
              <a:rPr sz="4000" dirty="0">
                <a:solidFill>
                  <a:schemeClr val="accent1">
                    <a:hueOff val="414700"/>
                    <a:lumOff val="-28947"/>
                  </a:schemeClr>
                </a:solidFill>
              </a:rPr>
              <a:t> to </a:t>
            </a:r>
            <a:r>
              <a:rPr sz="4000" dirty="0" err="1">
                <a:solidFill>
                  <a:schemeClr val="accent1">
                    <a:hueOff val="414700"/>
                    <a:lumOff val="-28947"/>
                  </a:schemeClr>
                </a:solidFill>
              </a:rPr>
              <a:t>laiko</a:t>
            </a:r>
            <a:r>
              <a:rPr sz="4000" dirty="0">
                <a:solidFill>
                  <a:schemeClr val="accent1">
                    <a:hueOff val="414700"/>
                    <a:lumOff val="-28947"/>
                  </a:schemeClr>
                </a:solidFill>
              </a:rPr>
              <a:t> </a:t>
            </a:r>
            <a:r>
              <a:rPr sz="4000" dirty="0" err="1">
                <a:solidFill>
                  <a:schemeClr val="accent1">
                    <a:hueOff val="414700"/>
                    <a:lumOff val="-28947"/>
                  </a:schemeClr>
                </a:solidFill>
              </a:rPr>
              <a:t>žmonių</a:t>
            </a:r>
            <a:r>
              <a:rPr sz="4000" dirty="0">
                <a:solidFill>
                  <a:schemeClr val="accent1">
                    <a:hueOff val="414700"/>
                    <a:lumOff val="-28947"/>
                  </a:schemeClr>
                </a:solidFill>
              </a:rPr>
              <a:t> </a:t>
            </a:r>
            <a:r>
              <a:rPr sz="4000" dirty="0" err="1">
                <a:solidFill>
                  <a:schemeClr val="accent1">
                    <a:hueOff val="414700"/>
                    <a:lumOff val="-28947"/>
                  </a:schemeClr>
                </a:solidFill>
              </a:rPr>
              <a:t>įdėjos</a:t>
            </a:r>
            <a:r>
              <a:rPr sz="4000" dirty="0">
                <a:solidFill>
                  <a:schemeClr val="accent1">
                    <a:hueOff val="414700"/>
                    <a:lumOff val="-28947"/>
                  </a:schemeClr>
                </a:solidFill>
              </a:rPr>
              <a:t> </a:t>
            </a:r>
            <a:r>
              <a:rPr sz="4000" dirty="0" err="1">
                <a:solidFill>
                  <a:schemeClr val="accent1">
                    <a:hueOff val="414700"/>
                    <a:lumOff val="-28947"/>
                  </a:schemeClr>
                </a:solidFill>
              </a:rPr>
              <a:t>vystosi</a:t>
            </a:r>
            <a:r>
              <a:rPr sz="4000" dirty="0">
                <a:solidFill>
                  <a:schemeClr val="accent1">
                    <a:hueOff val="414700"/>
                    <a:lumOff val="-28947"/>
                  </a:schemeClr>
                </a:solidFill>
              </a:rPr>
              <a:t> </a:t>
            </a:r>
            <a:r>
              <a:rPr lang="lt-LT" sz="4000" dirty="0">
                <a:solidFill>
                  <a:schemeClr val="accent1">
                    <a:hueOff val="414700"/>
                    <a:lumOff val="-28947"/>
                  </a:schemeClr>
                </a:solidFill>
              </a:rPr>
              <a:t>dar greičiau, </a:t>
            </a:r>
            <a:r>
              <a:rPr sz="4000" dirty="0" err="1">
                <a:solidFill>
                  <a:schemeClr val="accent1">
                    <a:hueOff val="414700"/>
                    <a:lumOff val="-28947"/>
                  </a:schemeClr>
                </a:solidFill>
              </a:rPr>
              <a:t>atsiranda</a:t>
            </a:r>
            <a:r>
              <a:rPr sz="4000" dirty="0">
                <a:solidFill>
                  <a:schemeClr val="accent1">
                    <a:hueOff val="414700"/>
                    <a:lumOff val="-28947"/>
                  </a:schemeClr>
                </a:solidFill>
              </a:rPr>
              <a:t> </a:t>
            </a:r>
            <a:r>
              <a:rPr sz="4000" dirty="0" err="1">
                <a:solidFill>
                  <a:schemeClr val="accent1">
                    <a:hueOff val="414700"/>
                    <a:lumOff val="-28947"/>
                  </a:schemeClr>
                </a:solidFill>
              </a:rPr>
              <a:t>nauji</a:t>
            </a:r>
            <a:r>
              <a:rPr sz="4000" dirty="0">
                <a:solidFill>
                  <a:schemeClr val="accent1">
                    <a:hueOff val="414700"/>
                    <a:lumOff val="-28947"/>
                  </a:schemeClr>
                </a:solidFill>
              </a:rPr>
              <a:t> </a:t>
            </a:r>
            <a:r>
              <a:rPr sz="4000" dirty="0" err="1">
                <a:solidFill>
                  <a:schemeClr val="accent1">
                    <a:hueOff val="414700"/>
                    <a:lumOff val="-28947"/>
                  </a:schemeClr>
                </a:solidFill>
              </a:rPr>
              <a:t>išradimai</a:t>
            </a:r>
            <a:r>
              <a:rPr sz="4000" dirty="0">
                <a:solidFill>
                  <a:schemeClr val="accent1">
                    <a:hueOff val="414700"/>
                    <a:lumOff val="-28947"/>
                  </a:schemeClr>
                </a:solidFill>
              </a:rPr>
              <a:t>.</a:t>
            </a:r>
            <a:r>
              <a:rPr lang="lt-LT" sz="4000" dirty="0">
                <a:solidFill>
                  <a:schemeClr val="accent1">
                    <a:hueOff val="414700"/>
                    <a:lumOff val="-28947"/>
                  </a:schemeClr>
                </a:solidFill>
              </a:rPr>
              <a:t> </a:t>
            </a:r>
          </a:p>
          <a:p>
            <a:pPr algn="just"/>
            <a:r>
              <a:rPr lang="lt-LT" sz="4000" dirty="0">
                <a:solidFill>
                  <a:schemeClr val="accent1">
                    <a:hueOff val="414700"/>
                    <a:lumOff val="-28947"/>
                  </a:schemeClr>
                </a:solidFill>
              </a:rPr>
              <a:t>Pirmąją spalvotą nuotrauką 1861 m. padarė škotų fizikas </a:t>
            </a:r>
            <a:r>
              <a:rPr lang="lt-LT" sz="4000" dirty="0" err="1">
                <a:solidFill>
                  <a:schemeClr val="accent1">
                    <a:hueOff val="414700"/>
                    <a:lumOff val="-28947"/>
                  </a:schemeClr>
                </a:solidFill>
              </a:rPr>
              <a:t>James</a:t>
            </a:r>
            <a:r>
              <a:rPr lang="lt-LT" sz="4000" dirty="0">
                <a:solidFill>
                  <a:schemeClr val="accent1">
                    <a:hueOff val="414700"/>
                    <a:lumOff val="-28947"/>
                  </a:schemeClr>
                </a:solidFill>
              </a:rPr>
              <a:t> </a:t>
            </a:r>
            <a:r>
              <a:rPr lang="lt-LT" sz="4000" dirty="0" err="1">
                <a:solidFill>
                  <a:schemeClr val="accent1">
                    <a:hueOff val="414700"/>
                    <a:lumOff val="-28947"/>
                  </a:schemeClr>
                </a:solidFill>
              </a:rPr>
              <a:t>Clerk</a:t>
            </a:r>
            <a:r>
              <a:rPr lang="lt-LT" sz="4000" dirty="0">
                <a:solidFill>
                  <a:schemeClr val="accent1">
                    <a:hueOff val="414700"/>
                    <a:lumOff val="-28947"/>
                  </a:schemeClr>
                </a:solidFill>
              </a:rPr>
              <a:t> </a:t>
            </a:r>
            <a:r>
              <a:rPr lang="lt-LT" sz="4000" dirty="0" err="1">
                <a:solidFill>
                  <a:schemeClr val="accent1">
                    <a:hueOff val="414700"/>
                    <a:lumOff val="-28947"/>
                  </a:schemeClr>
                </a:solidFill>
              </a:rPr>
              <a:t>Maxwell</a:t>
            </a:r>
            <a:r>
              <a:rPr lang="lt-LT" sz="4000" dirty="0">
                <a:solidFill>
                  <a:schemeClr val="accent1">
                    <a:hueOff val="414700"/>
                    <a:lumOff val="-28947"/>
                  </a:schemeClr>
                </a:solidFill>
              </a:rPr>
              <a:t>. </a:t>
            </a:r>
          </a:p>
        </p:txBody>
      </p:sp>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xmlns:m="http://schemas.openxmlformats.org/officeDocument/2006/math" xmlns:a14="http://schemas.microsoft.com/office/drawing/2010/main">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Šviesos tapybos fotografiją galima suskirstyti į 3 bendras kategorijas:"/>
          <p:cNvSpPr txBox="1"/>
          <p:nvPr/>
        </p:nvSpPr>
        <p:spPr>
          <a:xfrm>
            <a:off x="375065" y="1739858"/>
            <a:ext cx="9727154" cy="14568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4000">
                <a:solidFill>
                  <a:schemeClr val="accent1">
                    <a:hueOff val="414700"/>
                    <a:lumOff val="-28947"/>
                  </a:schemeClr>
                </a:solidFill>
              </a:defRPr>
            </a:lvl1pPr>
          </a:lstStyle>
          <a:p>
            <a:pPr algn="just"/>
            <a:r>
              <a:rPr lang="lt-LT" sz="4400" dirty="0"/>
              <a:t>Tapyba šviesa įgauna naują pagreitį, atsiranda skirtingi tapymo šviesa būdai.</a:t>
            </a:r>
            <a:endParaRPr sz="4400" dirty="0"/>
          </a:p>
        </p:txBody>
      </p:sp>
      <p:sp>
        <p:nvSpPr>
          <p:cNvPr id="288" name="Pirmasis yra Šviesos piešimas. Čia šviesos šaltinis gali būti matomas fotoaparatu. Ilgos ekspozicijos metu menininkas naudoja šį šviesos šaltinį piešdamas ar kurdamas dizainą kadre."/>
          <p:cNvSpPr txBox="1"/>
          <p:nvPr/>
        </p:nvSpPr>
        <p:spPr>
          <a:xfrm>
            <a:off x="9131683" y="4229166"/>
            <a:ext cx="6119017" cy="31854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defRPr sz="3000">
                <a:solidFill>
                  <a:schemeClr val="accent1">
                    <a:hueOff val="414700"/>
                    <a:lumOff val="-28947"/>
                  </a:schemeClr>
                </a:solidFill>
              </a:defRPr>
            </a:lvl1pPr>
          </a:lstStyle>
          <a:p>
            <a:pPr algn="just"/>
            <a:r>
              <a:rPr sz="3200" b="1" dirty="0" err="1"/>
              <a:t>Pirm</a:t>
            </a:r>
            <a:r>
              <a:rPr lang="lt-LT" sz="3200" b="1" dirty="0" err="1"/>
              <a:t>asis</a:t>
            </a:r>
            <a:r>
              <a:rPr lang="lt-LT" sz="3200" b="1" dirty="0"/>
              <a:t> būdas. </a:t>
            </a:r>
          </a:p>
          <a:p>
            <a:pPr algn="just"/>
            <a:r>
              <a:rPr lang="lt-LT" sz="3200" dirty="0"/>
              <a:t>Judantis </a:t>
            </a:r>
            <a:r>
              <a:rPr sz="3200" dirty="0" err="1"/>
              <a:t>šviesos</a:t>
            </a:r>
            <a:r>
              <a:rPr sz="3200" dirty="0"/>
              <a:t> </a:t>
            </a:r>
            <a:r>
              <a:rPr sz="3200" dirty="0" err="1"/>
              <a:t>šaltinis</a:t>
            </a:r>
            <a:r>
              <a:rPr lang="lt-LT" sz="3200" dirty="0"/>
              <a:t> ilgos ekspozicijos metu</a:t>
            </a:r>
            <a:r>
              <a:rPr sz="3200" dirty="0"/>
              <a:t> </a:t>
            </a:r>
            <a:r>
              <a:rPr lang="lt-LT" sz="3200" dirty="0"/>
              <a:t>fiksuojamas </a:t>
            </a:r>
            <a:r>
              <a:rPr sz="3200" dirty="0" err="1"/>
              <a:t>fotoaparatu</a:t>
            </a:r>
            <a:r>
              <a:rPr lang="lt-LT" sz="3200" dirty="0"/>
              <a:t>, </a:t>
            </a:r>
            <a:r>
              <a:rPr lang="lt-LT" sz="3200" dirty="0" err="1"/>
              <a:t>t.y</a:t>
            </a:r>
            <a:r>
              <a:rPr sz="3200" dirty="0"/>
              <a:t> </a:t>
            </a:r>
            <a:r>
              <a:rPr sz="3200" dirty="0" err="1"/>
              <a:t>menininkas</a:t>
            </a:r>
            <a:r>
              <a:rPr sz="3200" dirty="0"/>
              <a:t> </a:t>
            </a:r>
            <a:r>
              <a:rPr sz="3200" dirty="0" err="1"/>
              <a:t>šviesos</a:t>
            </a:r>
            <a:r>
              <a:rPr sz="3200" dirty="0"/>
              <a:t> </a:t>
            </a:r>
            <a:r>
              <a:rPr sz="3200" dirty="0" err="1"/>
              <a:t>šaltinį</a:t>
            </a:r>
            <a:r>
              <a:rPr sz="3200" dirty="0"/>
              <a:t> </a:t>
            </a:r>
            <a:r>
              <a:rPr lang="lt-LT" sz="3200" dirty="0"/>
              <a:t>naudoja kaip judantį objektą, kuris kadre sukuria piešinį</a:t>
            </a:r>
            <a:r>
              <a:rPr sz="3200" dirty="0"/>
              <a:t>.</a:t>
            </a:r>
          </a:p>
        </p:txBody>
      </p:sp>
      <p:sp>
        <p:nvSpPr>
          <p:cNvPr id="289" name="Antroji kategorija yra kinetinė tapyba šviesa. Taikant šią šviesos tapybos techniką, šviesa scenoje paprastai nejuda, o pati kamera judama per ilgą ekspoziciją, kad kadre būtų sukurta spalva ir dizainas."/>
          <p:cNvSpPr txBox="1"/>
          <p:nvPr/>
        </p:nvSpPr>
        <p:spPr>
          <a:xfrm>
            <a:off x="662322" y="9347174"/>
            <a:ext cx="7564518" cy="22006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3000">
                <a:solidFill>
                  <a:schemeClr val="accent1">
                    <a:hueOff val="414700"/>
                    <a:lumOff val="-28947"/>
                  </a:schemeClr>
                </a:solidFill>
              </a:defRPr>
            </a:lvl1pPr>
          </a:lstStyle>
          <a:p>
            <a:pPr algn="l"/>
            <a:r>
              <a:rPr lang="lt-LT" sz="3200" b="1" dirty="0"/>
              <a:t>Antrasis būdas. </a:t>
            </a:r>
          </a:p>
          <a:p>
            <a:pPr algn="just"/>
            <a:r>
              <a:rPr lang="lt-LT" sz="3200" dirty="0"/>
              <a:t>Š</a:t>
            </a:r>
            <a:r>
              <a:rPr sz="3200" dirty="0"/>
              <a:t>vies</a:t>
            </a:r>
            <a:r>
              <a:rPr lang="lt-LT" sz="3200" dirty="0" err="1"/>
              <a:t>os</a:t>
            </a:r>
            <a:r>
              <a:rPr lang="lt-LT" sz="3200" dirty="0"/>
              <a:t> šaltinis </a:t>
            </a:r>
            <a:r>
              <a:rPr sz="3200" dirty="0" err="1"/>
              <a:t>nejuda</a:t>
            </a:r>
            <a:r>
              <a:rPr sz="3200" dirty="0"/>
              <a:t>, o </a:t>
            </a:r>
            <a:r>
              <a:rPr lang="lt-LT" sz="3200" dirty="0"/>
              <a:t>judinama </a:t>
            </a:r>
            <a:r>
              <a:rPr sz="3200" dirty="0" err="1"/>
              <a:t>pati</a:t>
            </a:r>
            <a:r>
              <a:rPr sz="3200" dirty="0"/>
              <a:t> </a:t>
            </a:r>
            <a:r>
              <a:rPr sz="3200" dirty="0" err="1"/>
              <a:t>kamera</a:t>
            </a:r>
            <a:r>
              <a:rPr lang="lt-LT" sz="3200" dirty="0"/>
              <a:t>, kuri </a:t>
            </a:r>
            <a:r>
              <a:rPr sz="3200" dirty="0" err="1"/>
              <a:t>ilg</a:t>
            </a:r>
            <a:r>
              <a:rPr lang="lt-LT" sz="3200" dirty="0" err="1"/>
              <a:t>os</a:t>
            </a:r>
            <a:r>
              <a:rPr sz="3200" dirty="0"/>
              <a:t> </a:t>
            </a:r>
            <a:r>
              <a:rPr sz="3200" dirty="0" err="1"/>
              <a:t>ekspozicij</a:t>
            </a:r>
            <a:r>
              <a:rPr lang="lt-LT" sz="3200" dirty="0" err="1"/>
              <a:t>os</a:t>
            </a:r>
            <a:r>
              <a:rPr lang="lt-LT" sz="3200" dirty="0"/>
              <a:t> metu</a:t>
            </a:r>
            <a:r>
              <a:rPr sz="3200" dirty="0"/>
              <a:t> </a:t>
            </a:r>
            <a:r>
              <a:rPr lang="lt-LT" sz="3200" dirty="0"/>
              <a:t>k</a:t>
            </a:r>
            <a:r>
              <a:rPr sz="3200" dirty="0" err="1"/>
              <a:t>adre</a:t>
            </a:r>
            <a:r>
              <a:rPr sz="3200" dirty="0"/>
              <a:t> </a:t>
            </a:r>
            <a:r>
              <a:rPr lang="lt-LT" sz="3200" dirty="0"/>
              <a:t>kuria šviesų piešinį</a:t>
            </a:r>
            <a:r>
              <a:rPr sz="3200" dirty="0"/>
              <a:t>. </a:t>
            </a:r>
          </a:p>
        </p:txBody>
      </p:sp>
      <p:pic>
        <p:nvPicPr>
          <p:cNvPr id="290" name="IMG_4763.jpeg" descr="IMG_4763.jpeg"/>
          <p:cNvPicPr>
            <a:picLocks noChangeAspect="1"/>
          </p:cNvPicPr>
          <p:nvPr/>
        </p:nvPicPr>
        <p:blipFill rotWithShape="1">
          <a:blip r:embed="rId2"/>
          <a:srcRect t="3581"/>
          <a:stretch/>
        </p:blipFill>
        <p:spPr>
          <a:xfrm>
            <a:off x="15805015" y="4229166"/>
            <a:ext cx="7461327" cy="4758621"/>
          </a:xfrm>
          <a:prstGeom prst="rect">
            <a:avLst/>
          </a:prstGeom>
          <a:ln w="12700">
            <a:miter lim="400000"/>
          </a:ln>
        </p:spPr>
      </p:pic>
      <p:pic>
        <p:nvPicPr>
          <p:cNvPr id="291" name="IMG_4771.jpeg" descr="IMG_4771.jpeg"/>
          <p:cNvPicPr>
            <a:picLocks noChangeAspect="1"/>
          </p:cNvPicPr>
          <p:nvPr/>
        </p:nvPicPr>
        <p:blipFill>
          <a:blip r:embed="rId3"/>
          <a:stretch>
            <a:fillRect/>
          </a:stretch>
        </p:blipFill>
        <p:spPr>
          <a:xfrm>
            <a:off x="314627" y="4229166"/>
            <a:ext cx="8262741" cy="4360891"/>
          </a:xfrm>
          <a:prstGeom prst="rect">
            <a:avLst/>
          </a:prstGeom>
          <a:ln w="12700">
            <a:miter lim="400000"/>
          </a:ln>
        </p:spPr>
      </p:pic>
      <p:pic>
        <p:nvPicPr>
          <p:cNvPr id="292" name="IMG_4792.jpeg" descr="IMG_4792.jpeg"/>
          <p:cNvPicPr>
            <a:picLocks noChangeAspect="1"/>
          </p:cNvPicPr>
          <p:nvPr/>
        </p:nvPicPr>
        <p:blipFill rotWithShape="1">
          <a:blip r:embed="rId4"/>
          <a:srcRect t="11854" b="24310"/>
          <a:stretch/>
        </p:blipFill>
        <p:spPr>
          <a:xfrm>
            <a:off x="9132491" y="8013574"/>
            <a:ext cx="6119017" cy="3906132"/>
          </a:xfrm>
          <a:prstGeom prst="rect">
            <a:avLst/>
          </a:prstGeom>
          <a:ln w="12700">
            <a:miter lim="400000"/>
          </a:ln>
        </p:spPr>
      </p:pic>
      <p:sp>
        <p:nvSpPr>
          <p:cNvPr id="293" name="Trečioji kategorija yra tapyba šviesa, čia menininkas naudoja rankinius šviesos šaltinius, kad ilgos ekspozicijos fotografijos metu selektyviai apšviestų scenos dalis."/>
          <p:cNvSpPr txBox="1"/>
          <p:nvPr/>
        </p:nvSpPr>
        <p:spPr>
          <a:xfrm>
            <a:off x="15805015" y="9226661"/>
            <a:ext cx="7321318" cy="26930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3000">
                <a:solidFill>
                  <a:schemeClr val="accent1">
                    <a:hueOff val="414700"/>
                    <a:lumOff val="-28947"/>
                  </a:schemeClr>
                </a:solidFill>
              </a:defRPr>
            </a:lvl1pPr>
          </a:lstStyle>
          <a:p>
            <a:pPr algn="l"/>
            <a:r>
              <a:rPr lang="lt-LT" sz="3200" b="1" dirty="0"/>
              <a:t>Trečiasis būdas. </a:t>
            </a:r>
          </a:p>
          <a:p>
            <a:pPr algn="just"/>
            <a:r>
              <a:rPr lang="lt-LT" sz="3200" dirty="0"/>
              <a:t>M</a:t>
            </a:r>
            <a:r>
              <a:rPr sz="3200" dirty="0" err="1"/>
              <a:t>enininkas</a:t>
            </a:r>
            <a:r>
              <a:rPr sz="3200" dirty="0"/>
              <a:t> </a:t>
            </a:r>
            <a:r>
              <a:rPr sz="3200" dirty="0" err="1"/>
              <a:t>naudoja</a:t>
            </a:r>
            <a:r>
              <a:rPr sz="3200" dirty="0"/>
              <a:t> </a:t>
            </a:r>
            <a:r>
              <a:rPr sz="3200" dirty="0" err="1"/>
              <a:t>rankinius</a:t>
            </a:r>
            <a:r>
              <a:rPr sz="3200" dirty="0"/>
              <a:t> </a:t>
            </a:r>
            <a:r>
              <a:rPr sz="3200" dirty="0" err="1"/>
              <a:t>šviesos</a:t>
            </a:r>
            <a:r>
              <a:rPr sz="3200" dirty="0"/>
              <a:t> </a:t>
            </a:r>
            <a:r>
              <a:rPr sz="3200" dirty="0" err="1"/>
              <a:t>šaltinius</a:t>
            </a:r>
            <a:r>
              <a:rPr sz="3200" dirty="0"/>
              <a:t>, </a:t>
            </a:r>
            <a:r>
              <a:rPr sz="3200" dirty="0" err="1"/>
              <a:t>kad</a:t>
            </a:r>
            <a:r>
              <a:rPr sz="3200" dirty="0"/>
              <a:t> </a:t>
            </a:r>
            <a:r>
              <a:rPr sz="3200" dirty="0" err="1"/>
              <a:t>ilgos</a:t>
            </a:r>
            <a:r>
              <a:rPr sz="3200" dirty="0"/>
              <a:t> </a:t>
            </a:r>
            <a:r>
              <a:rPr sz="3200" dirty="0" err="1"/>
              <a:t>ekspozicijos</a:t>
            </a:r>
            <a:r>
              <a:rPr sz="3200" dirty="0"/>
              <a:t> </a:t>
            </a:r>
            <a:r>
              <a:rPr sz="3200" dirty="0" err="1"/>
              <a:t>fotografijos</a:t>
            </a:r>
            <a:r>
              <a:rPr sz="3200" dirty="0"/>
              <a:t> </a:t>
            </a:r>
            <a:r>
              <a:rPr sz="3200" dirty="0" err="1"/>
              <a:t>metu</a:t>
            </a:r>
            <a:r>
              <a:rPr sz="3200" dirty="0"/>
              <a:t> </a:t>
            </a:r>
            <a:r>
              <a:rPr sz="3200" dirty="0" err="1"/>
              <a:t>selektyviai</a:t>
            </a:r>
            <a:r>
              <a:rPr sz="3200" dirty="0"/>
              <a:t> </a:t>
            </a:r>
            <a:r>
              <a:rPr sz="3200" dirty="0" err="1"/>
              <a:t>apšviestų</a:t>
            </a:r>
            <a:r>
              <a:rPr sz="3200" dirty="0"/>
              <a:t> </a:t>
            </a:r>
            <a:r>
              <a:rPr lang="lt-LT" sz="3200" dirty="0"/>
              <a:t>tam tikras erdvės dalis</a:t>
            </a:r>
            <a:r>
              <a:rPr sz="3200" dirty="0"/>
              <a:t>.</a:t>
            </a:r>
          </a:p>
        </p:txBody>
      </p:sp>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xmlns:m="http://schemas.openxmlformats.org/officeDocument/2006/math" xmlns:a14="http://schemas.microsoft.com/office/drawing/2010/main">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9" name="IMG_4797.jpeg" descr="IMG_4797.jpeg"/>
          <p:cNvPicPr>
            <a:picLocks noChangeAspect="1"/>
          </p:cNvPicPr>
          <p:nvPr/>
        </p:nvPicPr>
        <p:blipFill>
          <a:blip r:embed="rId2"/>
          <a:stretch>
            <a:fillRect/>
          </a:stretch>
        </p:blipFill>
        <p:spPr>
          <a:xfrm>
            <a:off x="10760825" y="3288847"/>
            <a:ext cx="10306396" cy="4533990"/>
          </a:xfrm>
          <a:prstGeom prst="rect">
            <a:avLst/>
          </a:prstGeom>
          <a:ln w="12700">
            <a:miter lim="400000"/>
          </a:ln>
        </p:spPr>
      </p:pic>
      <p:pic>
        <p:nvPicPr>
          <p:cNvPr id="330" name="IMG_4795.png" descr="IMG_4795.png"/>
          <p:cNvPicPr>
            <a:picLocks noChangeAspect="1"/>
          </p:cNvPicPr>
          <p:nvPr/>
        </p:nvPicPr>
        <p:blipFill rotWithShape="1">
          <a:blip r:embed="rId3"/>
          <a:srcRect l="28658" r="28658" b="14882"/>
          <a:stretch/>
        </p:blipFill>
        <p:spPr>
          <a:xfrm>
            <a:off x="2104806" y="4737333"/>
            <a:ext cx="5095552" cy="6918371"/>
          </a:xfrm>
          <a:prstGeom prst="rect">
            <a:avLst/>
          </a:prstGeom>
          <a:ln w="12700">
            <a:miter lim="400000"/>
          </a:ln>
        </p:spPr>
      </p:pic>
      <p:sp>
        <p:nvSpPr>
          <p:cNvPr id="333" name="Etienne'as-Julesas Marey taip pat pirmasis rašė naudodamas ilgos ekspozicijos fotografiją, kaip matyti šiame paveikslėlyje žemiau."/>
          <p:cNvSpPr txBox="1"/>
          <p:nvPr/>
        </p:nvSpPr>
        <p:spPr>
          <a:xfrm>
            <a:off x="1216237" y="1951848"/>
            <a:ext cx="7519205" cy="23185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defRPr sz="3000">
                <a:solidFill>
                  <a:schemeClr val="accent1">
                    <a:hueOff val="414700"/>
                    <a:lumOff val="-28947"/>
                  </a:schemeClr>
                </a:solidFill>
              </a:defRPr>
            </a:lvl1pPr>
          </a:lstStyle>
          <a:p>
            <a:pPr algn="l"/>
            <a:r>
              <a:rPr sz="3600" dirty="0" err="1"/>
              <a:t>Etienne'as-Julesas</a:t>
            </a:r>
            <a:r>
              <a:rPr sz="3600" dirty="0"/>
              <a:t> </a:t>
            </a:r>
            <a:r>
              <a:rPr sz="3600" dirty="0" err="1"/>
              <a:t>Marey</a:t>
            </a:r>
            <a:r>
              <a:rPr sz="3600" dirty="0"/>
              <a:t> </a:t>
            </a:r>
            <a:r>
              <a:rPr lang="lt-LT" sz="3600" dirty="0"/>
              <a:t>buvo vienas iš </a:t>
            </a:r>
            <a:r>
              <a:rPr sz="3600" dirty="0" err="1"/>
              <a:t>pirm</a:t>
            </a:r>
            <a:r>
              <a:rPr lang="lt-LT" sz="3600" dirty="0" err="1"/>
              <a:t>ųjų</a:t>
            </a:r>
            <a:r>
              <a:rPr lang="lt-LT" sz="3600" dirty="0"/>
              <a:t> fotografų, kuris bandė užrašyti tekstą </a:t>
            </a:r>
            <a:r>
              <a:rPr sz="3600" dirty="0" err="1"/>
              <a:t>naudodamas</a:t>
            </a:r>
            <a:r>
              <a:rPr sz="3600" dirty="0"/>
              <a:t> </a:t>
            </a:r>
            <a:r>
              <a:rPr sz="3600" dirty="0" err="1"/>
              <a:t>ilgos</a:t>
            </a:r>
            <a:r>
              <a:rPr sz="3600" dirty="0"/>
              <a:t> </a:t>
            </a:r>
            <a:r>
              <a:rPr sz="3600" dirty="0" err="1"/>
              <a:t>ekspozicijos</a:t>
            </a:r>
            <a:r>
              <a:rPr sz="3600" dirty="0"/>
              <a:t> </a:t>
            </a:r>
            <a:r>
              <a:rPr sz="3600" dirty="0" err="1"/>
              <a:t>fotografiją</a:t>
            </a:r>
            <a:r>
              <a:rPr sz="3600" dirty="0"/>
              <a:t>.</a:t>
            </a:r>
          </a:p>
        </p:txBody>
      </p:sp>
      <p:sp>
        <p:nvSpPr>
          <p:cNvPr id="334" name="Tai galime laikyti pirmuoju šviesiu raštu, nors Marey nenaudojo šviesos šaltinio piešdamas tekstą, o naudojo baltą rutulį ant juodos lazdelės galo juodame fone, naudodamas atspindėtą šviesą nuo balto rutulio paviršiaus. palikite pėdsakus paveikslėlyje. G"/>
          <p:cNvSpPr txBox="1"/>
          <p:nvPr/>
        </p:nvSpPr>
        <p:spPr>
          <a:xfrm>
            <a:off x="10752303" y="7946631"/>
            <a:ext cx="10314918" cy="39241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3000">
                <a:solidFill>
                  <a:schemeClr val="accent1">
                    <a:hueOff val="414700"/>
                    <a:lumOff val="-28947"/>
                  </a:schemeClr>
                </a:solidFill>
              </a:defRPr>
            </a:lvl1pPr>
          </a:lstStyle>
          <a:p>
            <a:pPr algn="just"/>
            <a:r>
              <a:rPr lang="lt-LT" sz="4000" dirty="0"/>
              <a:t>N</a:t>
            </a:r>
            <a:r>
              <a:rPr sz="4000" dirty="0" err="1"/>
              <a:t>ors</a:t>
            </a:r>
            <a:r>
              <a:rPr sz="4000" dirty="0"/>
              <a:t> </a:t>
            </a:r>
            <a:r>
              <a:rPr sz="4000" dirty="0" err="1"/>
              <a:t>Marey</a:t>
            </a:r>
            <a:r>
              <a:rPr sz="4000" dirty="0"/>
              <a:t> </a:t>
            </a:r>
            <a:r>
              <a:rPr sz="4000" dirty="0" err="1"/>
              <a:t>nenaudojo</a:t>
            </a:r>
            <a:r>
              <a:rPr sz="4000" dirty="0"/>
              <a:t> </a:t>
            </a:r>
            <a:r>
              <a:rPr sz="4000" dirty="0" err="1"/>
              <a:t>šviesos</a:t>
            </a:r>
            <a:r>
              <a:rPr sz="4000" dirty="0"/>
              <a:t> </a:t>
            </a:r>
            <a:r>
              <a:rPr sz="4000" dirty="0" err="1"/>
              <a:t>šaltinio</a:t>
            </a:r>
            <a:r>
              <a:rPr sz="4000" dirty="0"/>
              <a:t> </a:t>
            </a:r>
            <a:r>
              <a:rPr sz="4000" dirty="0" err="1"/>
              <a:t>piešdamas</a:t>
            </a:r>
            <a:r>
              <a:rPr sz="4000" dirty="0"/>
              <a:t> </a:t>
            </a:r>
            <a:r>
              <a:rPr sz="4000" dirty="0" err="1"/>
              <a:t>tekstą</a:t>
            </a:r>
            <a:r>
              <a:rPr sz="4000" dirty="0"/>
              <a:t>, o </a:t>
            </a:r>
            <a:r>
              <a:rPr sz="4000" dirty="0" err="1"/>
              <a:t>naudojo</a:t>
            </a:r>
            <a:r>
              <a:rPr sz="4000" dirty="0"/>
              <a:t> </a:t>
            </a:r>
            <a:r>
              <a:rPr sz="4000" dirty="0" err="1"/>
              <a:t>baltą</a:t>
            </a:r>
            <a:r>
              <a:rPr sz="4000" dirty="0"/>
              <a:t> </a:t>
            </a:r>
            <a:r>
              <a:rPr sz="4000" dirty="0" err="1"/>
              <a:t>rutulį</a:t>
            </a:r>
            <a:r>
              <a:rPr sz="4000" dirty="0"/>
              <a:t> ant </a:t>
            </a:r>
            <a:r>
              <a:rPr sz="4000" dirty="0" err="1"/>
              <a:t>juodos</a:t>
            </a:r>
            <a:r>
              <a:rPr sz="4000" dirty="0"/>
              <a:t> </a:t>
            </a:r>
            <a:r>
              <a:rPr sz="4000" dirty="0" err="1"/>
              <a:t>lazdelės</a:t>
            </a:r>
            <a:r>
              <a:rPr sz="4000" dirty="0"/>
              <a:t> </a:t>
            </a:r>
            <a:r>
              <a:rPr lang="lt-LT" sz="4000" dirty="0"/>
              <a:t>gal</a:t>
            </a:r>
            <a:r>
              <a:rPr sz="4000" dirty="0"/>
              <a:t>o </a:t>
            </a:r>
            <a:r>
              <a:rPr sz="4000" dirty="0" err="1"/>
              <a:t>juodame</a:t>
            </a:r>
            <a:r>
              <a:rPr sz="4000" dirty="0"/>
              <a:t> </a:t>
            </a:r>
            <a:r>
              <a:rPr sz="4000" dirty="0" err="1"/>
              <a:t>fone</a:t>
            </a:r>
            <a:r>
              <a:rPr sz="4000" dirty="0"/>
              <a:t>, </a:t>
            </a:r>
            <a:r>
              <a:rPr sz="4000" dirty="0" err="1"/>
              <a:t>naudodamas</a:t>
            </a:r>
            <a:r>
              <a:rPr sz="4000" dirty="0"/>
              <a:t> </a:t>
            </a:r>
            <a:r>
              <a:rPr sz="4000" dirty="0" err="1"/>
              <a:t>atspindėtą</a:t>
            </a:r>
            <a:r>
              <a:rPr sz="4000" dirty="0"/>
              <a:t> </a:t>
            </a:r>
            <a:r>
              <a:rPr sz="4000" dirty="0" err="1"/>
              <a:t>šviesą</a:t>
            </a:r>
            <a:r>
              <a:rPr sz="4000" dirty="0"/>
              <a:t> </a:t>
            </a:r>
            <a:r>
              <a:rPr sz="4000" dirty="0" err="1"/>
              <a:t>nuo</a:t>
            </a:r>
            <a:r>
              <a:rPr sz="4000" dirty="0"/>
              <a:t> </a:t>
            </a:r>
            <a:r>
              <a:rPr sz="4000" dirty="0" err="1"/>
              <a:t>balto</a:t>
            </a:r>
            <a:r>
              <a:rPr sz="4000" dirty="0"/>
              <a:t> </a:t>
            </a:r>
            <a:r>
              <a:rPr sz="4000" dirty="0" err="1"/>
              <a:t>rutulio</a:t>
            </a:r>
            <a:r>
              <a:rPr sz="4000" dirty="0"/>
              <a:t> </a:t>
            </a:r>
            <a:r>
              <a:rPr sz="4000" dirty="0" err="1"/>
              <a:t>paviršiaus</a:t>
            </a:r>
            <a:r>
              <a:rPr lang="lt-LT" sz="4000" dirty="0"/>
              <a:t> jis gavo atspindėtos šviesos pėdsakus.</a:t>
            </a:r>
            <a:r>
              <a:rPr sz="4000" dirty="0"/>
              <a:t> </a:t>
            </a:r>
            <a:endParaRPr lang="lt-LT" sz="4000" dirty="0"/>
          </a:p>
          <a:p>
            <a:r>
              <a:rPr lang="en-US" sz="4000" b="1" dirty="0"/>
              <a:t>Tai </a:t>
            </a:r>
            <a:r>
              <a:rPr lang="en-US" sz="4000" b="1" dirty="0" err="1"/>
              <a:t>galime</a:t>
            </a:r>
            <a:r>
              <a:rPr lang="en-US" sz="4000" b="1" dirty="0"/>
              <a:t> </a:t>
            </a:r>
            <a:r>
              <a:rPr lang="en-US" sz="4000" b="1" dirty="0" err="1"/>
              <a:t>laikyti</a:t>
            </a:r>
            <a:r>
              <a:rPr lang="en-US" sz="4000" b="1" dirty="0"/>
              <a:t> </a:t>
            </a:r>
            <a:r>
              <a:rPr lang="en-US" sz="4000" b="1" dirty="0" err="1"/>
              <a:t>pirmuoju</a:t>
            </a:r>
            <a:r>
              <a:rPr lang="en-US" sz="4000" b="1" dirty="0"/>
              <a:t> </a:t>
            </a:r>
            <a:r>
              <a:rPr lang="en-US" sz="4000" b="1" dirty="0" err="1"/>
              <a:t>šviesos</a:t>
            </a:r>
            <a:r>
              <a:rPr lang="en-US" sz="4000" b="1" dirty="0"/>
              <a:t> </a:t>
            </a:r>
            <a:r>
              <a:rPr lang="en-US" sz="4000" b="1" dirty="0" err="1"/>
              <a:t>raštu</a:t>
            </a:r>
            <a:r>
              <a:rPr sz="4000" b="1" dirty="0"/>
              <a:t>!</a:t>
            </a:r>
          </a:p>
        </p:txBody>
      </p:sp>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xmlns:m="http://schemas.openxmlformats.org/officeDocument/2006/math" xmlns:a14="http://schemas.microsoft.com/office/drawing/2010/main">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82D28-56E7-F611-82B2-3BEF4A6EBDFB}"/>
              </a:ext>
            </a:extLst>
          </p:cNvPr>
          <p:cNvSpPr>
            <a:spLocks noGrp="1"/>
          </p:cNvSpPr>
          <p:nvPr>
            <p:ph type="title"/>
          </p:nvPr>
        </p:nvSpPr>
        <p:spPr/>
        <p:txBody>
          <a:bodyPr>
            <a:normAutofit fontScale="90000"/>
          </a:bodyPr>
          <a:lstStyle/>
          <a:p>
            <a:r>
              <a:rPr lang="lt-LT" dirty="0"/>
              <a:t>Susidomėjusios šviesos tapyba, mes taip pat nusprendėme išbandyti savo jėgas ir nutapyti piešinį naudojant šviesą.</a:t>
            </a:r>
            <a:endParaRPr lang="en-US" dirty="0"/>
          </a:p>
        </p:txBody>
      </p:sp>
      <p:pic>
        <p:nvPicPr>
          <p:cNvPr id="1026" name="Picture 2" descr="1000+ Light Painting Pictures | Download Free Images on Unsplash">
            <a:extLst>
              <a:ext uri="{FF2B5EF4-FFF2-40B4-BE49-F238E27FC236}">
                <a16:creationId xmlns:a16="http://schemas.microsoft.com/office/drawing/2014/main" id="{2D032810-395C-A0AE-A13A-8C79425F57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7475" y="5208845"/>
            <a:ext cx="11769050" cy="7426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83031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 name="Reikalingos priemonės mūsų projektui atlikti:"/>
          <p:cNvSpPr txBox="1"/>
          <p:nvPr/>
        </p:nvSpPr>
        <p:spPr>
          <a:xfrm>
            <a:off x="5441992" y="1635578"/>
            <a:ext cx="10971043" cy="23185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4000">
                <a:solidFill>
                  <a:schemeClr val="accent1">
                    <a:hueOff val="414700"/>
                    <a:lumOff val="-28947"/>
                  </a:schemeClr>
                </a:solidFill>
              </a:defRPr>
            </a:lvl1pPr>
          </a:lstStyle>
          <a:p>
            <a:r>
              <a:rPr lang="lt-LT" sz="7200" dirty="0"/>
              <a:t>M</a:t>
            </a:r>
            <a:r>
              <a:rPr sz="7200" dirty="0" err="1"/>
              <a:t>ūsų</a:t>
            </a:r>
            <a:r>
              <a:rPr sz="7200" dirty="0"/>
              <a:t> </a:t>
            </a:r>
            <a:r>
              <a:rPr sz="7200" dirty="0" err="1"/>
              <a:t>projektui</a:t>
            </a:r>
            <a:r>
              <a:rPr sz="7200" dirty="0"/>
              <a:t> </a:t>
            </a:r>
            <a:r>
              <a:rPr lang="lt-LT" sz="7200" dirty="0"/>
              <a:t>reikalingos priemonės</a:t>
            </a:r>
            <a:r>
              <a:rPr sz="7200" dirty="0"/>
              <a:t>:</a:t>
            </a:r>
          </a:p>
        </p:txBody>
      </p:sp>
      <p:sp>
        <p:nvSpPr>
          <p:cNvPr id="433" name="programėlė- light painting"/>
          <p:cNvSpPr txBox="1"/>
          <p:nvPr/>
        </p:nvSpPr>
        <p:spPr>
          <a:xfrm>
            <a:off x="572774" y="4417917"/>
            <a:ext cx="5442461" cy="21339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marL="402166" indent="-402166">
              <a:buSzPct val="100000"/>
              <a:buChar char="•"/>
              <a:defRPr sz="3000">
                <a:solidFill>
                  <a:schemeClr val="accent1">
                    <a:hueOff val="414700"/>
                    <a:lumOff val="-28947"/>
                  </a:schemeClr>
                </a:solidFill>
              </a:defRPr>
            </a:lvl1pPr>
          </a:lstStyle>
          <a:p>
            <a:pPr marL="0" indent="0">
              <a:buNone/>
            </a:pPr>
            <a:r>
              <a:rPr lang="lt-LT" sz="6600" dirty="0"/>
              <a:t>P</a:t>
            </a:r>
            <a:r>
              <a:rPr sz="6600" dirty="0" err="1"/>
              <a:t>rogramėlė</a:t>
            </a:r>
            <a:r>
              <a:rPr lang="lt-LT" sz="6600" dirty="0"/>
              <a:t> </a:t>
            </a:r>
            <a:r>
              <a:rPr sz="6600" dirty="0"/>
              <a:t>- </a:t>
            </a:r>
            <a:r>
              <a:rPr lang="lt-LT" sz="6600" b="1" dirty="0"/>
              <a:t>L</a:t>
            </a:r>
            <a:r>
              <a:rPr sz="6600" b="1" dirty="0" err="1"/>
              <a:t>ight</a:t>
            </a:r>
            <a:r>
              <a:rPr sz="6600" b="1" dirty="0"/>
              <a:t> </a:t>
            </a:r>
            <a:r>
              <a:rPr lang="lt-LT" sz="6600" b="1" dirty="0"/>
              <a:t>P</a:t>
            </a:r>
            <a:r>
              <a:rPr sz="6600" b="1" dirty="0" err="1"/>
              <a:t>ainting</a:t>
            </a:r>
            <a:endParaRPr sz="6600" b="1" dirty="0"/>
          </a:p>
        </p:txBody>
      </p:sp>
      <p:pic>
        <p:nvPicPr>
          <p:cNvPr id="435" name="IMG_4803.jpeg" descr="IMG_4803.jpeg"/>
          <p:cNvPicPr>
            <a:picLocks noChangeAspect="1"/>
          </p:cNvPicPr>
          <p:nvPr/>
        </p:nvPicPr>
        <p:blipFill>
          <a:blip r:embed="rId2"/>
          <a:stretch>
            <a:fillRect/>
          </a:stretch>
        </p:blipFill>
        <p:spPr>
          <a:xfrm>
            <a:off x="17504083" y="3405337"/>
            <a:ext cx="4814724" cy="4814724"/>
          </a:xfrm>
          <a:prstGeom prst="rect">
            <a:avLst/>
          </a:prstGeom>
          <a:ln w="12700">
            <a:miter lim="400000"/>
          </a:ln>
        </p:spPr>
      </p:pic>
      <p:grpSp>
        <p:nvGrpSpPr>
          <p:cNvPr id="7" name="Group 6">
            <a:extLst>
              <a:ext uri="{FF2B5EF4-FFF2-40B4-BE49-F238E27FC236}">
                <a16:creationId xmlns:a16="http://schemas.microsoft.com/office/drawing/2014/main" id="{82C044C4-95AD-10D8-5A49-6EEE7776AEB8}"/>
              </a:ext>
            </a:extLst>
          </p:cNvPr>
          <p:cNvGrpSpPr/>
          <p:nvPr/>
        </p:nvGrpSpPr>
        <p:grpSpPr>
          <a:xfrm>
            <a:off x="6642756" y="6899816"/>
            <a:ext cx="9394713" cy="5549901"/>
            <a:chOff x="1685835" y="6707238"/>
            <a:chExt cx="9394713" cy="5549901"/>
          </a:xfrm>
        </p:grpSpPr>
        <p:pic>
          <p:nvPicPr>
            <p:cNvPr id="434" name="IMG_4802.jpeg" descr="IMG_4802.jpeg"/>
            <p:cNvPicPr>
              <a:picLocks noChangeAspect="1"/>
            </p:cNvPicPr>
            <p:nvPr/>
          </p:nvPicPr>
          <p:blipFill>
            <a:blip r:embed="rId3"/>
            <a:stretch>
              <a:fillRect/>
            </a:stretch>
          </p:blipFill>
          <p:spPr>
            <a:xfrm>
              <a:off x="7970608" y="6709617"/>
              <a:ext cx="3109940" cy="5545434"/>
            </a:xfrm>
            <a:prstGeom prst="rect">
              <a:avLst/>
            </a:prstGeom>
            <a:ln w="12700">
              <a:miter lim="400000"/>
            </a:ln>
          </p:spPr>
        </p:pic>
        <p:pic>
          <p:nvPicPr>
            <p:cNvPr id="436" name="IMG_4804.jpeg" descr="IMG_4804.jpeg"/>
            <p:cNvPicPr>
              <a:picLocks noChangeAspect="1"/>
            </p:cNvPicPr>
            <p:nvPr/>
          </p:nvPicPr>
          <p:blipFill>
            <a:blip r:embed="rId4"/>
            <a:srcRect r="32895"/>
            <a:stretch>
              <a:fillRect/>
            </a:stretch>
          </p:blipFill>
          <p:spPr>
            <a:xfrm>
              <a:off x="1685835" y="6707238"/>
              <a:ext cx="6289443" cy="5549901"/>
            </a:xfrm>
            <a:prstGeom prst="rect">
              <a:avLst/>
            </a:prstGeom>
            <a:ln w="12700">
              <a:miter lim="400000"/>
            </a:ln>
          </p:spPr>
        </p:pic>
      </p:grpSp>
      <p:sp>
        <p:nvSpPr>
          <p:cNvPr id="442" name="Arrow"/>
          <p:cNvSpPr/>
          <p:nvPr/>
        </p:nvSpPr>
        <p:spPr>
          <a:xfrm>
            <a:off x="6642756" y="5032420"/>
            <a:ext cx="9394713" cy="1037148"/>
          </a:xfrm>
          <a:prstGeom prst="rightArrow">
            <a:avLst>
              <a:gd name="adj1" fmla="val 40373"/>
              <a:gd name="adj2" fmla="val 124483"/>
            </a:avLst>
          </a:prstGeom>
          <a:solidFill>
            <a:srgbClr val="4B4A4B"/>
          </a:solidFill>
          <a:ln w="12700">
            <a:miter lim="400000"/>
          </a:ln>
        </p:spPr>
        <p:txBody>
          <a:bodyPr lIns="50800" tIns="50800" rIns="50800" bIns="50800" anchor="ctr"/>
          <a:lstStyle/>
          <a:p>
            <a:pPr defTabSz="12700">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000" cap="all">
                <a:solidFill>
                  <a:srgbClr val="FFFFFF"/>
                </a:solidFill>
                <a:latin typeface="Publico Text Roman"/>
                <a:ea typeface="Publico Text Roman"/>
                <a:cs typeface="Publico Text Roman"/>
                <a:sym typeface="Publico Text Roman"/>
              </a:defRPr>
            </a:pPr>
            <a:endParaRPr/>
          </a:p>
        </p:txBody>
      </p:sp>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xmlns:m="http://schemas.openxmlformats.org/officeDocument/2006/math" xmlns:a14="http://schemas.microsoft.com/office/drawing/2010/main">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 name="Šviesos šaltinis (mes naudojome šviečiančias lazdeles)…"/>
          <p:cNvSpPr txBox="1"/>
          <p:nvPr/>
        </p:nvSpPr>
        <p:spPr>
          <a:xfrm>
            <a:off x="2027788" y="6061764"/>
            <a:ext cx="10164212" cy="41806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just">
              <a:buSzPct val="100000"/>
              <a:defRPr sz="3000">
                <a:solidFill>
                  <a:schemeClr val="accent1">
                    <a:hueOff val="414700"/>
                    <a:lumOff val="-28947"/>
                  </a:schemeClr>
                </a:solidFill>
              </a:defRPr>
            </a:pPr>
            <a:r>
              <a:rPr lang="lt-LT" sz="5400" b="1" dirty="0"/>
              <a:t>Šviečiančios lazdelės</a:t>
            </a:r>
            <a:endParaRPr sz="5400" b="1" dirty="0"/>
          </a:p>
          <a:p>
            <a:pPr marL="571500" indent="-571500" algn="just">
              <a:buFont typeface="Arial" panose="020B0604020202020204" pitchFamily="34" charset="0"/>
              <a:buChar char="•"/>
              <a:defRPr sz="3000">
                <a:solidFill>
                  <a:schemeClr val="accent1">
                    <a:hueOff val="414700"/>
                    <a:lumOff val="-28947"/>
                  </a:schemeClr>
                </a:solidFill>
              </a:defRPr>
            </a:pPr>
            <a:endParaRPr lang="lt-LT" sz="5400" dirty="0"/>
          </a:p>
          <a:p>
            <a:pPr algn="just">
              <a:defRPr sz="3000">
                <a:solidFill>
                  <a:schemeClr val="accent1">
                    <a:hueOff val="414700"/>
                    <a:lumOff val="-28947"/>
                  </a:schemeClr>
                </a:solidFill>
              </a:defRPr>
            </a:pPr>
            <a:r>
              <a:rPr lang="lt-LT" sz="4400" i="1" dirty="0"/>
              <a:t>Pastaba: </a:t>
            </a:r>
          </a:p>
          <a:p>
            <a:pPr algn="just">
              <a:defRPr sz="3000">
                <a:solidFill>
                  <a:schemeClr val="accent1">
                    <a:hueOff val="414700"/>
                    <a:lumOff val="-28947"/>
                  </a:schemeClr>
                </a:solidFill>
              </a:defRPr>
            </a:pPr>
            <a:r>
              <a:rPr sz="4400" i="1" dirty="0"/>
              <a:t>Š</a:t>
            </a:r>
            <a:r>
              <a:rPr lang="lt-LT" sz="4400" i="1" dirty="0" err="1"/>
              <a:t>viesos</a:t>
            </a:r>
            <a:r>
              <a:rPr lang="lt-LT" sz="4400" i="1" dirty="0"/>
              <a:t> š</a:t>
            </a:r>
            <a:r>
              <a:rPr sz="4400" i="1" dirty="0" err="1"/>
              <a:t>altinis</a:t>
            </a:r>
            <a:r>
              <a:rPr sz="4400" i="1" dirty="0"/>
              <a:t> </a:t>
            </a:r>
            <a:r>
              <a:rPr lang="lt-LT" sz="4400" i="1" dirty="0"/>
              <a:t>negali </a:t>
            </a:r>
            <a:r>
              <a:rPr sz="4400" i="1" dirty="0" err="1"/>
              <a:t>būti</a:t>
            </a:r>
            <a:r>
              <a:rPr sz="4400" i="1" dirty="0"/>
              <a:t> per </a:t>
            </a:r>
            <a:r>
              <a:rPr sz="4400" i="1" dirty="0" err="1"/>
              <a:t>šviesus</a:t>
            </a:r>
            <a:r>
              <a:rPr sz="4400" i="1" dirty="0"/>
              <a:t>, </a:t>
            </a:r>
            <a:r>
              <a:rPr sz="4400" i="1" dirty="0" err="1"/>
              <a:t>kitaip</a:t>
            </a:r>
            <a:r>
              <a:rPr sz="4400" i="1" dirty="0"/>
              <a:t> </a:t>
            </a:r>
            <a:r>
              <a:rPr lang="lt-LT" sz="4400" i="1" dirty="0"/>
              <a:t>vaizdas tampa išplaukęs ir negražus</a:t>
            </a:r>
            <a:r>
              <a:rPr sz="4400" i="1" dirty="0"/>
              <a:t>.</a:t>
            </a:r>
          </a:p>
        </p:txBody>
      </p:sp>
      <p:pic>
        <p:nvPicPr>
          <p:cNvPr id="438" name="IMG_4810.jpeg" descr="IMG_4810.jpeg"/>
          <p:cNvPicPr>
            <a:picLocks noChangeAspect="1"/>
          </p:cNvPicPr>
          <p:nvPr/>
        </p:nvPicPr>
        <p:blipFill>
          <a:blip r:embed="rId2"/>
          <a:stretch>
            <a:fillRect/>
          </a:stretch>
        </p:blipFill>
        <p:spPr>
          <a:xfrm>
            <a:off x="13683110" y="3954161"/>
            <a:ext cx="8395839" cy="8395839"/>
          </a:xfrm>
          <a:prstGeom prst="rect">
            <a:avLst/>
          </a:prstGeom>
          <a:ln w="12700">
            <a:miter lim="400000"/>
          </a:ln>
        </p:spPr>
      </p:pic>
      <p:sp>
        <p:nvSpPr>
          <p:cNvPr id="2" name="Reikalingos priemonės mūsų projektui atlikti:">
            <a:extLst>
              <a:ext uri="{FF2B5EF4-FFF2-40B4-BE49-F238E27FC236}">
                <a16:creationId xmlns:a16="http://schemas.microsoft.com/office/drawing/2014/main" id="{86B8C678-7C66-6E9A-4694-9B0DE134510A}"/>
              </a:ext>
            </a:extLst>
          </p:cNvPr>
          <p:cNvSpPr txBox="1"/>
          <p:nvPr/>
        </p:nvSpPr>
        <p:spPr>
          <a:xfrm>
            <a:off x="5441992" y="1635578"/>
            <a:ext cx="10971043" cy="23185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solidFill>
                  <a:schemeClr val="accent1">
                    <a:hueOff val="414700"/>
                    <a:lumOff val="-28947"/>
                  </a:schemeClr>
                </a:solidFill>
              </a:defRPr>
            </a:lvl1pPr>
          </a:lstStyle>
          <a:p>
            <a:r>
              <a:rPr lang="lt-LT" sz="7200" dirty="0"/>
              <a:t>M</a:t>
            </a:r>
            <a:r>
              <a:rPr sz="7200" dirty="0" err="1"/>
              <a:t>ūsų</a:t>
            </a:r>
            <a:r>
              <a:rPr sz="7200" dirty="0"/>
              <a:t> </a:t>
            </a:r>
            <a:r>
              <a:rPr sz="7200" dirty="0" err="1"/>
              <a:t>projektui</a:t>
            </a:r>
            <a:r>
              <a:rPr sz="7200" dirty="0"/>
              <a:t> </a:t>
            </a:r>
            <a:r>
              <a:rPr lang="lt-LT" sz="7200" dirty="0"/>
              <a:t>reikalingos priemonės</a:t>
            </a:r>
            <a:r>
              <a:rPr sz="7200" dirty="0"/>
              <a:t>:</a:t>
            </a:r>
          </a:p>
        </p:txBody>
      </p:sp>
    </p:spTree>
    <p:extLst>
      <p:ext uri="{BB962C8B-B14F-4D97-AF65-F5344CB8AC3E}">
        <p14:creationId xmlns:p14="http://schemas.microsoft.com/office/powerpoint/2010/main" val="3764669176"/>
      </p:ext>
    </p:extLst>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p:transition spd="slow">
        <p:dissolv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4" name="IMG_4812.jpeg" descr="IMG_4812.jpeg"/>
          <p:cNvPicPr>
            <a:picLocks noChangeAspect="1"/>
          </p:cNvPicPr>
          <p:nvPr/>
        </p:nvPicPr>
        <p:blipFill>
          <a:blip r:embed="rId2"/>
          <a:stretch>
            <a:fillRect/>
          </a:stretch>
        </p:blipFill>
        <p:spPr>
          <a:xfrm>
            <a:off x="6186091" y="1"/>
            <a:ext cx="18197909" cy="13715999"/>
          </a:xfrm>
          <a:prstGeom prst="rect">
            <a:avLst/>
          </a:prstGeom>
          <a:ln w="12700">
            <a:miter lim="400000"/>
          </a:ln>
        </p:spPr>
      </p:pic>
      <p:sp>
        <p:nvSpPr>
          <p:cNvPr id="2" name="Mūsų nuotraukų pavyzdžiai:">
            <a:extLst>
              <a:ext uri="{FF2B5EF4-FFF2-40B4-BE49-F238E27FC236}">
                <a16:creationId xmlns:a16="http://schemas.microsoft.com/office/drawing/2014/main" id="{C79D6257-C41D-9CC4-092C-CF43E59E3AFD}"/>
              </a:ext>
            </a:extLst>
          </p:cNvPr>
          <p:cNvSpPr txBox="1"/>
          <p:nvPr/>
        </p:nvSpPr>
        <p:spPr>
          <a:xfrm>
            <a:off x="282936" y="5791041"/>
            <a:ext cx="5694791" cy="21339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4200">
                <a:solidFill>
                  <a:schemeClr val="accent1">
                    <a:hueOff val="414700"/>
                    <a:lumOff val="-28947"/>
                  </a:schemeClr>
                </a:solidFill>
              </a:defRPr>
            </a:lvl1pPr>
          </a:lstStyle>
          <a:p>
            <a:r>
              <a:rPr sz="6600" dirty="0" err="1"/>
              <a:t>Mūsų</a:t>
            </a:r>
            <a:r>
              <a:rPr sz="6600" dirty="0"/>
              <a:t> </a:t>
            </a:r>
            <a:r>
              <a:rPr lang="lt-LT" sz="6600" dirty="0"/>
              <a:t>tapyba šviesa</a:t>
            </a:r>
            <a:r>
              <a:rPr sz="6600" dirty="0"/>
              <a:t>: </a:t>
            </a:r>
          </a:p>
        </p:txBody>
      </p:sp>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xmlns:m="http://schemas.openxmlformats.org/officeDocument/2006/math" xmlns:a14="http://schemas.microsoft.com/office/drawing/2010/main">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1EAAB-8CCE-A7A0-C8D9-AD5716901AB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533134F-5157-94B5-777A-3559C7CC5253}"/>
              </a:ext>
            </a:extLst>
          </p:cNvPr>
          <p:cNvSpPr>
            <a:spLocks noGrp="1"/>
          </p:cNvSpPr>
          <p:nvPr>
            <p:ph type="body" sz="quarter" idx="21"/>
          </p:nvPr>
        </p:nvSpPr>
        <p:spPr/>
        <p:txBody>
          <a:bodyPr/>
          <a:lstStyle/>
          <a:p>
            <a:endParaRPr lang="en-US"/>
          </a:p>
        </p:txBody>
      </p:sp>
      <p:sp>
        <p:nvSpPr>
          <p:cNvPr id="4" name="Text Placeholder 3">
            <a:extLst>
              <a:ext uri="{FF2B5EF4-FFF2-40B4-BE49-F238E27FC236}">
                <a16:creationId xmlns:a16="http://schemas.microsoft.com/office/drawing/2014/main" id="{76609B82-7AF1-E307-ABC6-5AA2EB0CEB5F}"/>
              </a:ext>
            </a:extLst>
          </p:cNvPr>
          <p:cNvSpPr>
            <a:spLocks noGrp="1"/>
          </p:cNvSpPr>
          <p:nvPr>
            <p:ph type="body" sz="half" idx="1"/>
          </p:nvPr>
        </p:nvSpPr>
        <p:spPr/>
        <p:txBody>
          <a:bodyPr/>
          <a:lstStyle/>
          <a:p>
            <a:endParaRPr lang="en-US"/>
          </a:p>
        </p:txBody>
      </p:sp>
      <p:pic>
        <p:nvPicPr>
          <p:cNvPr id="5" name="IMG_1830.jpeg" descr="IMG_1830.jpeg">
            <a:extLst>
              <a:ext uri="{FF2B5EF4-FFF2-40B4-BE49-F238E27FC236}">
                <a16:creationId xmlns:a16="http://schemas.microsoft.com/office/drawing/2014/main" id="{7272B78E-716E-6AAD-363F-1B92FA8860D4}"/>
              </a:ext>
            </a:extLst>
          </p:cNvPr>
          <p:cNvPicPr>
            <a:picLocks noChangeAspect="1"/>
          </p:cNvPicPr>
          <p:nvPr/>
        </p:nvPicPr>
        <p:blipFill>
          <a:blip r:embed="rId2" cstate="screen"/>
          <a:stretch>
            <a:fillRect/>
          </a:stretch>
        </p:blipFill>
        <p:spPr>
          <a:xfrm>
            <a:off x="15468116" y="1228555"/>
            <a:ext cx="7287707" cy="5465781"/>
          </a:xfrm>
          <a:prstGeom prst="rect">
            <a:avLst/>
          </a:prstGeom>
          <a:ln w="12700">
            <a:miter lim="400000"/>
          </a:ln>
        </p:spPr>
      </p:pic>
      <p:pic>
        <p:nvPicPr>
          <p:cNvPr id="6" name="IMG_1994.jpeg" descr="IMG_1994.jpeg">
            <a:extLst>
              <a:ext uri="{FF2B5EF4-FFF2-40B4-BE49-F238E27FC236}">
                <a16:creationId xmlns:a16="http://schemas.microsoft.com/office/drawing/2014/main" id="{FC88EA7B-F85D-2CFD-8B02-1D17C2CFE537}"/>
              </a:ext>
            </a:extLst>
          </p:cNvPr>
          <p:cNvPicPr>
            <a:picLocks noChangeAspect="1"/>
          </p:cNvPicPr>
          <p:nvPr/>
        </p:nvPicPr>
        <p:blipFill>
          <a:blip r:embed="rId3" cstate="screen"/>
          <a:stretch>
            <a:fillRect/>
          </a:stretch>
        </p:blipFill>
        <p:spPr>
          <a:xfrm>
            <a:off x="15405808" y="7008490"/>
            <a:ext cx="7350016" cy="5512512"/>
          </a:xfrm>
          <a:prstGeom prst="rect">
            <a:avLst/>
          </a:prstGeom>
          <a:ln w="12700">
            <a:miter lim="400000"/>
          </a:ln>
        </p:spPr>
      </p:pic>
      <p:pic>
        <p:nvPicPr>
          <p:cNvPr id="7" name="IMG_1838.jpeg" descr="IMG_1838.jpeg">
            <a:extLst>
              <a:ext uri="{FF2B5EF4-FFF2-40B4-BE49-F238E27FC236}">
                <a16:creationId xmlns:a16="http://schemas.microsoft.com/office/drawing/2014/main" id="{23A4D80F-E20A-17D8-2106-5118A30E7DA0}"/>
              </a:ext>
            </a:extLst>
          </p:cNvPr>
          <p:cNvPicPr>
            <a:picLocks noChangeAspect="1"/>
          </p:cNvPicPr>
          <p:nvPr/>
        </p:nvPicPr>
        <p:blipFill>
          <a:blip r:embed="rId4" cstate="screen"/>
          <a:stretch>
            <a:fillRect/>
          </a:stretch>
        </p:blipFill>
        <p:spPr>
          <a:xfrm>
            <a:off x="1132077" y="2354194"/>
            <a:ext cx="12937439" cy="9703080"/>
          </a:xfrm>
          <a:prstGeom prst="rect">
            <a:avLst/>
          </a:prstGeom>
          <a:ln w="12700">
            <a:miter lim="400000"/>
          </a:ln>
        </p:spPr>
      </p:pic>
    </p:spTree>
    <p:extLst>
      <p:ext uri="{BB962C8B-B14F-4D97-AF65-F5344CB8AC3E}">
        <p14:creationId xmlns:p14="http://schemas.microsoft.com/office/powerpoint/2010/main" val="1476090596"/>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5" name="IMG_4811.jpeg" descr="IMG_4811.jpeg"/>
          <p:cNvPicPr>
            <a:picLocks noChangeAspect="1"/>
          </p:cNvPicPr>
          <p:nvPr/>
        </p:nvPicPr>
        <p:blipFill rotWithShape="1">
          <a:blip r:embed="rId2"/>
          <a:srcRect l="3832" t="3663"/>
          <a:stretch/>
        </p:blipFill>
        <p:spPr>
          <a:xfrm>
            <a:off x="2929248" y="0"/>
            <a:ext cx="18525504" cy="13716000"/>
          </a:xfrm>
          <a:prstGeom prst="rect">
            <a:avLst/>
          </a:prstGeom>
          <a:ln w="12700">
            <a:miter lim="400000"/>
          </a:ln>
        </p:spPr>
      </p:pic>
    </p:spTree>
    <p:extLst>
      <p:ext uri="{BB962C8B-B14F-4D97-AF65-F5344CB8AC3E}">
        <p14:creationId xmlns:p14="http://schemas.microsoft.com/office/powerpoint/2010/main" val="1312258907"/>
      </p:ext>
    </p:extLst>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p:transition spd="slow">
        <p:dissolv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7A114-63AF-7C65-82EA-707F249510C0}"/>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C961FF83-48AF-2822-2898-469037754326}"/>
              </a:ext>
            </a:extLst>
          </p:cNvPr>
          <p:cNvSpPr>
            <a:spLocks noGrp="1"/>
          </p:cNvSpPr>
          <p:nvPr>
            <p:ph type="body" sz="quarter" idx="21"/>
          </p:nvPr>
        </p:nvSpPr>
        <p:spPr/>
        <p:txBody>
          <a:bodyPr/>
          <a:lstStyle/>
          <a:p>
            <a:endParaRPr lang="en-US"/>
          </a:p>
        </p:txBody>
      </p:sp>
      <p:sp>
        <p:nvSpPr>
          <p:cNvPr id="4" name="Text Placeholder 3">
            <a:extLst>
              <a:ext uri="{FF2B5EF4-FFF2-40B4-BE49-F238E27FC236}">
                <a16:creationId xmlns:a16="http://schemas.microsoft.com/office/drawing/2014/main" id="{25BD664C-5494-E5A7-8B21-702C519BCD42}"/>
              </a:ext>
            </a:extLst>
          </p:cNvPr>
          <p:cNvSpPr>
            <a:spLocks noGrp="1"/>
          </p:cNvSpPr>
          <p:nvPr>
            <p:ph type="body" sz="half" idx="1"/>
          </p:nvPr>
        </p:nvSpPr>
        <p:spPr/>
        <p:txBody>
          <a:bodyPr/>
          <a:lstStyle/>
          <a:p>
            <a:endParaRPr lang="en-US"/>
          </a:p>
        </p:txBody>
      </p:sp>
      <p:pic>
        <p:nvPicPr>
          <p:cNvPr id="5" name="IMG_1826.jpeg" descr="IMG_1826.jpeg">
            <a:extLst>
              <a:ext uri="{FF2B5EF4-FFF2-40B4-BE49-F238E27FC236}">
                <a16:creationId xmlns:a16="http://schemas.microsoft.com/office/drawing/2014/main" id="{7CB17D09-D3A2-B6FF-F6F6-5EE5EFAB6039}"/>
              </a:ext>
            </a:extLst>
          </p:cNvPr>
          <p:cNvPicPr>
            <a:picLocks noChangeAspect="1"/>
          </p:cNvPicPr>
          <p:nvPr/>
        </p:nvPicPr>
        <p:blipFill>
          <a:blip r:embed="rId2" cstate="screen"/>
          <a:srcRect/>
          <a:stretch>
            <a:fillRect/>
          </a:stretch>
        </p:blipFill>
        <p:spPr>
          <a:xfrm>
            <a:off x="3944610" y="8518214"/>
            <a:ext cx="6373194" cy="4779896"/>
          </a:xfrm>
          <a:prstGeom prst="rect">
            <a:avLst/>
          </a:prstGeom>
          <a:ln w="12700">
            <a:miter lim="400000"/>
          </a:ln>
        </p:spPr>
      </p:pic>
      <p:pic>
        <p:nvPicPr>
          <p:cNvPr id="7" name="IMG_1989.jpeg" descr="IMG_1989.jpeg">
            <a:extLst>
              <a:ext uri="{FF2B5EF4-FFF2-40B4-BE49-F238E27FC236}">
                <a16:creationId xmlns:a16="http://schemas.microsoft.com/office/drawing/2014/main" id="{FED31D2D-6496-0F2C-E2F8-13650752DF44}"/>
              </a:ext>
            </a:extLst>
          </p:cNvPr>
          <p:cNvPicPr>
            <a:picLocks noChangeAspect="1"/>
          </p:cNvPicPr>
          <p:nvPr/>
        </p:nvPicPr>
        <p:blipFill>
          <a:blip r:embed="rId3" cstate="screen"/>
          <a:srcRect/>
          <a:stretch>
            <a:fillRect/>
          </a:stretch>
        </p:blipFill>
        <p:spPr>
          <a:xfrm>
            <a:off x="1727199" y="1919132"/>
            <a:ext cx="8221132" cy="6165850"/>
          </a:xfrm>
          <a:prstGeom prst="rect">
            <a:avLst/>
          </a:prstGeom>
          <a:ln w="12700">
            <a:miter lim="400000"/>
          </a:ln>
        </p:spPr>
      </p:pic>
      <p:pic>
        <p:nvPicPr>
          <p:cNvPr id="10" name="IMG_1990.jpeg" descr="IMG_1990.jpeg">
            <a:extLst>
              <a:ext uri="{FF2B5EF4-FFF2-40B4-BE49-F238E27FC236}">
                <a16:creationId xmlns:a16="http://schemas.microsoft.com/office/drawing/2014/main" id="{D7E7C2E4-CFD2-7B64-465B-122841736AD6}"/>
              </a:ext>
            </a:extLst>
          </p:cNvPr>
          <p:cNvPicPr>
            <a:picLocks noChangeAspect="1"/>
          </p:cNvPicPr>
          <p:nvPr/>
        </p:nvPicPr>
        <p:blipFill>
          <a:blip r:embed="rId4" cstate="screen"/>
          <a:stretch>
            <a:fillRect/>
          </a:stretch>
        </p:blipFill>
        <p:spPr>
          <a:xfrm>
            <a:off x="10706327" y="1739900"/>
            <a:ext cx="12981738" cy="9736303"/>
          </a:xfrm>
          <a:prstGeom prst="rect">
            <a:avLst/>
          </a:prstGeom>
          <a:ln w="12700">
            <a:miter lim="400000"/>
          </a:ln>
        </p:spPr>
      </p:pic>
    </p:spTree>
    <p:extLst>
      <p:ext uri="{BB962C8B-B14F-4D97-AF65-F5344CB8AC3E}">
        <p14:creationId xmlns:p14="http://schemas.microsoft.com/office/powerpoint/2010/main" val="947152677"/>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E89FD-860F-4B55-9396-227D6596152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83E7E95A-9278-3E60-A02F-9698557D3334}"/>
              </a:ext>
            </a:extLst>
          </p:cNvPr>
          <p:cNvSpPr>
            <a:spLocks noGrp="1"/>
          </p:cNvSpPr>
          <p:nvPr>
            <p:ph type="body" sz="quarter" idx="21"/>
          </p:nvPr>
        </p:nvSpPr>
        <p:spPr/>
        <p:txBody>
          <a:bodyPr/>
          <a:lstStyle/>
          <a:p>
            <a:endParaRPr lang="en-US"/>
          </a:p>
        </p:txBody>
      </p:sp>
      <p:sp>
        <p:nvSpPr>
          <p:cNvPr id="4" name="Text Placeholder 3">
            <a:extLst>
              <a:ext uri="{FF2B5EF4-FFF2-40B4-BE49-F238E27FC236}">
                <a16:creationId xmlns:a16="http://schemas.microsoft.com/office/drawing/2014/main" id="{A7B34280-F35E-F704-624B-421788366B68}"/>
              </a:ext>
            </a:extLst>
          </p:cNvPr>
          <p:cNvSpPr>
            <a:spLocks noGrp="1"/>
          </p:cNvSpPr>
          <p:nvPr>
            <p:ph type="body" sz="half" idx="1"/>
          </p:nvPr>
        </p:nvSpPr>
        <p:spPr>
          <a:xfrm>
            <a:off x="1714500" y="4965256"/>
            <a:ext cx="20929600" cy="6165850"/>
          </a:xfrm>
        </p:spPr>
        <p:txBody>
          <a:bodyPr/>
          <a:lstStyle/>
          <a:p>
            <a:endParaRPr lang="en-US"/>
          </a:p>
        </p:txBody>
      </p:sp>
      <p:pic>
        <p:nvPicPr>
          <p:cNvPr id="5" name="IMG_1995.jpeg" descr="IMG_1995.jpeg">
            <a:extLst>
              <a:ext uri="{FF2B5EF4-FFF2-40B4-BE49-F238E27FC236}">
                <a16:creationId xmlns:a16="http://schemas.microsoft.com/office/drawing/2014/main" id="{975E29DC-CC94-AE3F-6EBB-0737A33E1154}"/>
              </a:ext>
            </a:extLst>
          </p:cNvPr>
          <p:cNvPicPr>
            <a:picLocks noChangeAspect="1"/>
          </p:cNvPicPr>
          <p:nvPr/>
        </p:nvPicPr>
        <p:blipFill>
          <a:blip r:embed="rId2" cstate="screen"/>
          <a:stretch>
            <a:fillRect/>
          </a:stretch>
        </p:blipFill>
        <p:spPr>
          <a:xfrm>
            <a:off x="1767353" y="460933"/>
            <a:ext cx="7957729" cy="5783291"/>
          </a:xfrm>
          <a:prstGeom prst="rect">
            <a:avLst/>
          </a:prstGeom>
          <a:ln w="12700">
            <a:miter lim="400000"/>
          </a:ln>
        </p:spPr>
      </p:pic>
      <p:pic>
        <p:nvPicPr>
          <p:cNvPr id="6" name="IMG_2024.jpeg" descr="IMG_2024.jpeg">
            <a:extLst>
              <a:ext uri="{FF2B5EF4-FFF2-40B4-BE49-F238E27FC236}">
                <a16:creationId xmlns:a16="http://schemas.microsoft.com/office/drawing/2014/main" id="{7A83069A-B64C-DC3D-EC1F-F6660C601286}"/>
              </a:ext>
            </a:extLst>
          </p:cNvPr>
          <p:cNvPicPr>
            <a:picLocks noChangeAspect="1"/>
          </p:cNvPicPr>
          <p:nvPr/>
        </p:nvPicPr>
        <p:blipFill>
          <a:blip r:embed="rId3" cstate="screen"/>
          <a:stretch>
            <a:fillRect/>
          </a:stretch>
        </p:blipFill>
        <p:spPr>
          <a:xfrm>
            <a:off x="10354212" y="1485900"/>
            <a:ext cx="13503743" cy="10127806"/>
          </a:xfrm>
          <a:prstGeom prst="rect">
            <a:avLst/>
          </a:prstGeom>
          <a:ln w="12700">
            <a:miter lim="400000"/>
          </a:ln>
        </p:spPr>
      </p:pic>
      <p:pic>
        <p:nvPicPr>
          <p:cNvPr id="7" name="IMG_2017.jpeg" descr="IMG_2017.jpeg">
            <a:extLst>
              <a:ext uri="{FF2B5EF4-FFF2-40B4-BE49-F238E27FC236}">
                <a16:creationId xmlns:a16="http://schemas.microsoft.com/office/drawing/2014/main" id="{BCD8B8FD-A94F-1AE6-1149-7472491C4D51}"/>
              </a:ext>
            </a:extLst>
          </p:cNvPr>
          <p:cNvPicPr>
            <a:picLocks noChangeAspect="1"/>
          </p:cNvPicPr>
          <p:nvPr/>
        </p:nvPicPr>
        <p:blipFill>
          <a:blip r:embed="rId4" cstate="screen"/>
          <a:stretch>
            <a:fillRect/>
          </a:stretch>
        </p:blipFill>
        <p:spPr>
          <a:xfrm>
            <a:off x="1870914" y="6498225"/>
            <a:ext cx="7854168" cy="5890626"/>
          </a:xfrm>
          <a:prstGeom prst="rect">
            <a:avLst/>
          </a:prstGeom>
          <a:ln w="12700">
            <a:miter lim="400000"/>
          </a:ln>
        </p:spPr>
      </p:pic>
    </p:spTree>
    <p:extLst>
      <p:ext uri="{BB962C8B-B14F-4D97-AF65-F5344CB8AC3E}">
        <p14:creationId xmlns:p14="http://schemas.microsoft.com/office/powerpoint/2010/main" val="3171257713"/>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 name="Šaltiniai:"/>
          <p:cNvSpPr txBox="1"/>
          <p:nvPr/>
        </p:nvSpPr>
        <p:spPr>
          <a:xfrm>
            <a:off x="1156208" y="3599205"/>
            <a:ext cx="2159509" cy="800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rPr dirty="0"/>
              <a:t> </a:t>
            </a:r>
            <a:r>
              <a:rPr sz="4000" dirty="0" err="1">
                <a:solidFill>
                  <a:schemeClr val="accent1">
                    <a:hueOff val="414700"/>
                    <a:lumOff val="-28947"/>
                  </a:schemeClr>
                </a:solidFill>
              </a:rPr>
              <a:t>Šaltiniai</a:t>
            </a:r>
            <a:r>
              <a:rPr sz="4000" dirty="0">
                <a:solidFill>
                  <a:schemeClr val="accent1">
                    <a:hueOff val="414700"/>
                    <a:lumOff val="-28947"/>
                  </a:schemeClr>
                </a:solidFill>
              </a:rPr>
              <a:t>:</a:t>
            </a:r>
          </a:p>
        </p:txBody>
      </p:sp>
      <p:sp>
        <p:nvSpPr>
          <p:cNvPr id="660" name="Drawing With Light : 7 Steps (with Pictures) - Instructables Light painting - Wikipedia…"/>
          <p:cNvSpPr txBox="1"/>
          <p:nvPr/>
        </p:nvSpPr>
        <p:spPr>
          <a:xfrm>
            <a:off x="851602" y="4709191"/>
            <a:ext cx="9499405" cy="40523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marL="457200" indent="-457200" algn="l">
              <a:buFont typeface="Arial" panose="020B0604020202020204" pitchFamily="34" charset="0"/>
              <a:buChar char="•"/>
              <a:defRPr sz="3000">
                <a:solidFill>
                  <a:schemeClr val="accent1">
                    <a:hueOff val="414700"/>
                    <a:lumOff val="-28947"/>
                  </a:schemeClr>
                </a:solidFill>
              </a:defRPr>
            </a:pPr>
            <a:r>
              <a:rPr dirty="0"/>
              <a:t>Drawing With Light : 7 Steps (with Pictures) - </a:t>
            </a:r>
            <a:r>
              <a:rPr dirty="0" err="1"/>
              <a:t>Instructables</a:t>
            </a:r>
            <a:r>
              <a:rPr dirty="0"/>
              <a:t> Light painting - Wikipedia</a:t>
            </a:r>
          </a:p>
          <a:p>
            <a:pPr marL="457200" indent="-457200" algn="l">
              <a:buFont typeface="Arial" panose="020B0604020202020204" pitchFamily="34" charset="0"/>
              <a:buChar char="•"/>
              <a:defRPr sz="3000">
                <a:solidFill>
                  <a:schemeClr val="accent1">
                    <a:hueOff val="414700"/>
                    <a:lumOff val="-28947"/>
                  </a:schemeClr>
                </a:solidFill>
              </a:defRPr>
            </a:pPr>
            <a:r>
              <a:rPr dirty="0"/>
              <a:t>https://www.photographymad.com/pages/view/painting- with-light https://digital-photography-school.com/beginners-guide-to- light-painting/ https://lightpaintingphotography.com/light-painting-histor</a:t>
            </a:r>
            <a:endParaRPr lang="lt-LT" dirty="0"/>
          </a:p>
          <a:p>
            <a:pPr marL="457200" indent="-457200" algn="l">
              <a:buFont typeface="Arial" panose="020B0604020202020204" pitchFamily="34" charset="0"/>
              <a:buChar char="•"/>
              <a:defRPr sz="3000">
                <a:solidFill>
                  <a:schemeClr val="accent1">
                    <a:hueOff val="414700"/>
                    <a:lumOff val="-28947"/>
                  </a:schemeClr>
                </a:solidFill>
              </a:defRPr>
            </a:pPr>
            <a:r>
              <a:rPr lang="en-US" dirty="0"/>
              <a:t> </a:t>
            </a:r>
            <a:r>
              <a:rPr dirty="0"/>
              <a:t>https://physicsworld.com/a/painting-with-light/</a:t>
            </a:r>
          </a:p>
        </p:txBody>
      </p:sp>
      <p:pic>
        <p:nvPicPr>
          <p:cNvPr id="2" name="IMG_1833.jpeg" descr="IMG_1833.jpeg">
            <a:extLst>
              <a:ext uri="{FF2B5EF4-FFF2-40B4-BE49-F238E27FC236}">
                <a16:creationId xmlns:a16="http://schemas.microsoft.com/office/drawing/2014/main" id="{1BE2BDBD-3278-D176-A4F1-F6D6BC962D40}"/>
              </a:ext>
            </a:extLst>
          </p:cNvPr>
          <p:cNvPicPr>
            <a:picLocks noChangeAspect="1"/>
          </p:cNvPicPr>
          <p:nvPr/>
        </p:nvPicPr>
        <p:blipFill>
          <a:blip r:embed="rId2" cstate="screen"/>
          <a:stretch>
            <a:fillRect/>
          </a:stretch>
        </p:blipFill>
        <p:spPr>
          <a:xfrm>
            <a:off x="11918458" y="2667000"/>
            <a:ext cx="10701985" cy="8026489"/>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xmlns:m="http://schemas.openxmlformats.org/officeDocument/2006/math" xmlns:a14="http://schemas.microsoft.com/office/drawing/2010/main">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3" name="IMG_4764.jpeg" descr="IMG_4764.jpeg"/>
          <p:cNvPicPr>
            <a:picLocks noGrp="1" noChangeAspect="1"/>
          </p:cNvPicPr>
          <p:nvPr>
            <p:ph type="pic" idx="21"/>
          </p:nvPr>
        </p:nvPicPr>
        <p:blipFill>
          <a:blip r:embed="rId2"/>
          <a:srcRect t="7708" b="7708"/>
          <a:stretch>
            <a:fillRect/>
          </a:stretch>
        </p:blipFill>
        <p:spPr>
          <a:xfrm>
            <a:off x="0" y="0"/>
            <a:ext cx="24384000" cy="13716000"/>
          </a:xfrm>
          <a:prstGeom prst="rect">
            <a:avLst/>
          </a:prstGeom>
        </p:spPr>
      </p:pic>
      <p:sp>
        <p:nvSpPr>
          <p:cNvPr id="664" name="Ačiū už jūsų dėmesį"/>
          <p:cNvSpPr txBox="1">
            <a:spLocks noGrp="1"/>
          </p:cNvSpPr>
          <p:nvPr>
            <p:ph type="body" sz="quarter" idx="1"/>
          </p:nvPr>
        </p:nvSpPr>
        <p:spPr>
          <a:xfrm>
            <a:off x="3777731" y="1233020"/>
            <a:ext cx="10775585" cy="1936416"/>
          </a:xfrm>
          <a:prstGeom prst="rect">
            <a:avLst/>
          </a:prstGeom>
        </p:spPr>
        <p:txBody>
          <a:bodyPr>
            <a:normAutofit/>
          </a:bodyPr>
          <a:lstStyle/>
          <a:p>
            <a:r>
              <a:rPr sz="8800" dirty="0" err="1">
                <a:solidFill>
                  <a:schemeClr val="bg2">
                    <a:lumMod val="20000"/>
                    <a:lumOff val="80000"/>
                  </a:schemeClr>
                </a:solidFill>
              </a:rPr>
              <a:t>Ačiū</a:t>
            </a:r>
            <a:r>
              <a:rPr sz="8800" dirty="0">
                <a:solidFill>
                  <a:schemeClr val="bg2">
                    <a:lumMod val="20000"/>
                    <a:lumOff val="80000"/>
                  </a:schemeClr>
                </a:solidFill>
              </a:rPr>
              <a:t> </a:t>
            </a:r>
            <a:r>
              <a:rPr sz="8800" dirty="0" err="1">
                <a:solidFill>
                  <a:schemeClr val="bg2">
                    <a:lumMod val="20000"/>
                    <a:lumOff val="80000"/>
                  </a:schemeClr>
                </a:solidFill>
              </a:rPr>
              <a:t>už</a:t>
            </a:r>
            <a:r>
              <a:rPr sz="8800" dirty="0">
                <a:solidFill>
                  <a:schemeClr val="bg2">
                    <a:lumMod val="20000"/>
                    <a:lumOff val="80000"/>
                  </a:schemeClr>
                </a:solidFill>
              </a:rPr>
              <a:t> </a:t>
            </a:r>
            <a:r>
              <a:rPr lang="lt-LT" sz="8800" dirty="0">
                <a:solidFill>
                  <a:schemeClr val="bg2">
                    <a:lumMod val="20000"/>
                    <a:lumOff val="80000"/>
                  </a:schemeClr>
                </a:solidFill>
              </a:rPr>
              <a:t>J</a:t>
            </a:r>
            <a:r>
              <a:rPr sz="8800" dirty="0" err="1">
                <a:solidFill>
                  <a:schemeClr val="bg2">
                    <a:lumMod val="20000"/>
                    <a:lumOff val="80000"/>
                  </a:schemeClr>
                </a:solidFill>
              </a:rPr>
              <a:t>ūsų</a:t>
            </a:r>
            <a:r>
              <a:rPr sz="8800" dirty="0">
                <a:solidFill>
                  <a:schemeClr val="bg2">
                    <a:lumMod val="20000"/>
                    <a:lumOff val="80000"/>
                  </a:schemeClr>
                </a:solidFill>
              </a:rPr>
              <a:t> </a:t>
            </a:r>
            <a:r>
              <a:rPr sz="8800" dirty="0" err="1">
                <a:solidFill>
                  <a:schemeClr val="bg2">
                    <a:lumMod val="20000"/>
                    <a:lumOff val="80000"/>
                  </a:schemeClr>
                </a:solidFill>
              </a:rPr>
              <a:t>dėmesį</a:t>
            </a:r>
            <a:r>
              <a:rPr sz="8800" dirty="0">
                <a:solidFill>
                  <a:schemeClr val="bg2">
                    <a:lumMod val="20000"/>
                    <a:lumOff val="80000"/>
                  </a:schemeClr>
                </a:solidFill>
              </a:rPr>
              <a:t> </a:t>
            </a:r>
          </a:p>
        </p:txBody>
      </p:sp>
      <p:sp>
        <p:nvSpPr>
          <p:cNvPr id="665" name="Line"/>
          <p:cNvSpPr/>
          <p:nvPr/>
        </p:nvSpPr>
        <p:spPr>
          <a:xfrm>
            <a:off x="863600" y="889000"/>
            <a:ext cx="22656801" cy="0"/>
          </a:xfrm>
          <a:prstGeom prst="line">
            <a:avLst/>
          </a:prstGeom>
          <a:ln w="50800">
            <a:solidFill>
              <a:srgbClr val="227AAF"/>
            </a:solidFill>
            <a:miter lim="400000"/>
          </a:ln>
        </p:spPr>
        <p:txBody>
          <a:bodyPr lIns="0" tIns="0" rIns="0" bIns="0" anchor="ctr"/>
          <a:lstStyle/>
          <a:p>
            <a:pPr defTabSz="12700">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000" cap="all">
                <a:solidFill>
                  <a:srgbClr val="FFFFFF"/>
                </a:solidFill>
                <a:latin typeface="Publico Text Roman"/>
                <a:ea typeface="Publico Text Roman"/>
                <a:cs typeface="Publico Text Roman"/>
                <a:sym typeface="Publico Text Roman"/>
              </a:defRPr>
            </a:pPr>
            <a:endParaRPr/>
          </a:p>
        </p:txBody>
      </p:sp>
      <p:sp>
        <p:nvSpPr>
          <p:cNvPr id="666" name="Line"/>
          <p:cNvSpPr/>
          <p:nvPr/>
        </p:nvSpPr>
        <p:spPr>
          <a:xfrm>
            <a:off x="863600" y="12852400"/>
            <a:ext cx="22656801" cy="0"/>
          </a:xfrm>
          <a:prstGeom prst="line">
            <a:avLst/>
          </a:prstGeom>
          <a:ln w="12700">
            <a:solidFill>
              <a:srgbClr val="227AAF"/>
            </a:solidFill>
            <a:miter lim="400000"/>
          </a:ln>
        </p:spPr>
        <p:txBody>
          <a:bodyPr lIns="0" tIns="0" rIns="0" bIns="0" anchor="ctr"/>
          <a:lstStyle/>
          <a:p>
            <a:pPr defTabSz="12700">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000" cap="all">
                <a:solidFill>
                  <a:srgbClr val="FFFFFF"/>
                </a:solidFill>
                <a:latin typeface="Publico Text Roman"/>
                <a:ea typeface="Publico Text Roman"/>
                <a:cs typeface="Publico Text Roman"/>
                <a:sym typeface="Publico Text Roman"/>
              </a:defRPr>
            </a:pPr>
            <a:endParaRPr/>
          </a:p>
        </p:txBody>
      </p:sp>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xmlns:m="http://schemas.openxmlformats.org/officeDocument/2006/math" xmlns:a14="http://schemas.microsoft.com/office/drawing/2010/main">
      <p:transition spd="slow">
        <p:fade/>
      </p:transition>
    </mc:Fallback>
  </mc:AlternateContent>
</p:sld>
</file>

<file path=ppt/theme/theme1.xml><?xml version="1.0" encoding="utf-8"?>
<a:theme xmlns:a="http://schemas.openxmlformats.org/drawingml/2006/main" name="26_FeatureStory">
  <a:themeElements>
    <a:clrScheme name="26_FeatureStory">
      <a:dk1>
        <a:srgbClr val="000000"/>
      </a:dk1>
      <a:lt1>
        <a:srgbClr val="F0EBE0"/>
      </a:lt1>
      <a:dk2>
        <a:srgbClr val="4A4A4B"/>
      </a:dk2>
      <a:lt2>
        <a:srgbClr val="C2C3C6"/>
      </a:lt2>
      <a:accent1>
        <a:srgbClr val="53BBE0"/>
      </a:accent1>
      <a:accent2>
        <a:srgbClr val="6DCFB9"/>
      </a:accent2>
      <a:accent3>
        <a:srgbClr val="90BF72"/>
      </a:accent3>
      <a:accent4>
        <a:srgbClr val="F2C449"/>
      </a:accent4>
      <a:accent5>
        <a:srgbClr val="FF4741"/>
      </a:accent5>
      <a:accent6>
        <a:srgbClr val="FF8700"/>
      </a:accent6>
      <a:hlink>
        <a:srgbClr val="0000FF"/>
      </a:hlink>
      <a:folHlink>
        <a:srgbClr val="FF00FF"/>
      </a:folHlink>
    </a:clrScheme>
    <a:fontScheme name="26_FeatureStory">
      <a:majorFont>
        <a:latin typeface="Publico Headline Black"/>
        <a:ea typeface="Publico Headline Black"/>
        <a:cs typeface="Publico Headline Black"/>
      </a:majorFont>
      <a:minorFont>
        <a:latin typeface="Publico Headline Black"/>
        <a:ea typeface="Publico Headline Black"/>
        <a:cs typeface="Publico Headline Black"/>
      </a:minorFont>
    </a:fontScheme>
    <a:fmtScheme name="26_FeatureStor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B4A4B"/>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12700" rtl="0"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kumimoji="0" sz="3000" b="0" i="0" u="none" strike="noStrike" cap="all" spc="0" normalizeH="0" baseline="0">
            <a:ln>
              <a:noFill/>
            </a:ln>
            <a:solidFill>
              <a:srgbClr val="FFFFFF"/>
            </a:solidFill>
            <a:effectLst/>
            <a:uFillTx/>
            <a:latin typeface="Publico Text Roman"/>
            <a:ea typeface="Publico Text Roman"/>
            <a:cs typeface="Publico Text Roman"/>
            <a:sym typeface="Publico Text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50800" cap="flat">
          <a:solidFill>
            <a:srgbClr val="227AA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1000"/>
          </a:spcBef>
          <a:spcAft>
            <a:spcPts val="0"/>
          </a:spcAft>
          <a:buClrTx/>
          <a:buSzTx/>
          <a:buFontTx/>
          <a:buNone/>
          <a:tabLst/>
          <a:defRPr kumimoji="0" sz="2000" b="0" i="0" u="none" strike="noStrike" cap="none" spc="0" normalizeH="0" baseline="0">
            <a:ln>
              <a:noFill/>
            </a:ln>
            <a:solidFill>
              <a:srgbClr val="000000"/>
            </a:solidFill>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6_FeatureStory">
  <a:themeElements>
    <a:clrScheme name="26_FeatureStory">
      <a:dk1>
        <a:srgbClr val="000000"/>
      </a:dk1>
      <a:lt1>
        <a:srgbClr val="FFFFFF"/>
      </a:lt1>
      <a:dk2>
        <a:srgbClr val="4A4A4B"/>
      </a:dk2>
      <a:lt2>
        <a:srgbClr val="C2C3C6"/>
      </a:lt2>
      <a:accent1>
        <a:srgbClr val="53BBE0"/>
      </a:accent1>
      <a:accent2>
        <a:srgbClr val="6DCFB9"/>
      </a:accent2>
      <a:accent3>
        <a:srgbClr val="90BF72"/>
      </a:accent3>
      <a:accent4>
        <a:srgbClr val="F2C449"/>
      </a:accent4>
      <a:accent5>
        <a:srgbClr val="FF4741"/>
      </a:accent5>
      <a:accent6>
        <a:srgbClr val="FF8700"/>
      </a:accent6>
      <a:hlink>
        <a:srgbClr val="0000FF"/>
      </a:hlink>
      <a:folHlink>
        <a:srgbClr val="FF00FF"/>
      </a:folHlink>
    </a:clrScheme>
    <a:fontScheme name="26_FeatureStory">
      <a:majorFont>
        <a:latin typeface="Publico Headline Black"/>
        <a:ea typeface="Publico Headline Black"/>
        <a:cs typeface="Publico Headline Black"/>
      </a:majorFont>
      <a:minorFont>
        <a:latin typeface="Publico Headline Black"/>
        <a:ea typeface="Publico Headline Black"/>
        <a:cs typeface="Publico Headline Black"/>
      </a:minorFont>
    </a:fontScheme>
    <a:fmtScheme name="26_FeatureStor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B4A4B"/>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12700" rtl="0" fontAlgn="auto" latinLnBrk="0" hangingPunct="0">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kumimoji="0" sz="3000" b="0" i="0" u="none" strike="noStrike" cap="all" spc="0" normalizeH="0" baseline="0">
            <a:ln>
              <a:noFill/>
            </a:ln>
            <a:solidFill>
              <a:srgbClr val="FFFFFF"/>
            </a:solidFill>
            <a:effectLst/>
            <a:uFillTx/>
            <a:latin typeface="Publico Text Roman"/>
            <a:ea typeface="Publico Text Roman"/>
            <a:cs typeface="Publico Text Roman"/>
            <a:sym typeface="Publico Text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50800" cap="flat">
          <a:solidFill>
            <a:srgbClr val="227AA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1000"/>
          </a:spcBef>
          <a:spcAft>
            <a:spcPts val="0"/>
          </a:spcAft>
          <a:buClrTx/>
          <a:buSzTx/>
          <a:buFontTx/>
          <a:buNone/>
          <a:tabLst/>
          <a:defRPr kumimoji="0" sz="2000" b="0" i="0" u="none" strike="noStrike" cap="none" spc="0" normalizeH="0" baseline="0">
            <a:ln>
              <a:noFill/>
            </a:ln>
            <a:solidFill>
              <a:srgbClr val="000000"/>
            </a:solidFill>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9</TotalTime>
  <Words>500</Words>
  <Application>Microsoft Office PowerPoint</Application>
  <PresentationFormat>Custom</PresentationFormat>
  <Paragraphs>39</Paragraphs>
  <Slides>17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Avenir Next Medium</vt:lpstr>
      <vt:lpstr>Helvetica Neue</vt:lpstr>
      <vt:lpstr>Publico Headline Black</vt:lpstr>
      <vt:lpstr>Publico Headline Roman</vt:lpstr>
      <vt:lpstr>Publico Text Roman</vt:lpstr>
      <vt:lpstr>Publico Text Semibold</vt:lpstr>
      <vt:lpstr>26_FeatureStory</vt:lpstr>
      <vt:lpstr>„Tapyba šviesa"</vt:lpstr>
      <vt:lpstr>PowerPoint Presentation</vt:lpstr>
      <vt:lpstr>PowerPoint Presentation</vt:lpstr>
      <vt:lpstr>PowerPoint Presentation</vt:lpstr>
      <vt:lpstr>PowerPoint Presentation</vt:lpstr>
      <vt:lpstr>PowerPoint Presentation</vt:lpstr>
      <vt:lpstr>PowerPoint Presentation</vt:lpstr>
      <vt:lpstr>Susidomėjusios šviesos tapyba, mes taip pat nusprendėme išbandyti savo jėgas ir nutapyti piešinį naudojant šviesą.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„Tapyba šviesa"</dc:title>
  <dc:creator>Irmantas Adomaitis</dc:creator>
  <cp:lastModifiedBy>Irmantas Adomaitis</cp:lastModifiedBy>
  <cp:revision>3</cp:revision>
  <dcterms:modified xsi:type="dcterms:W3CDTF">2023-04-18T16:28:41Z</dcterms:modified>
</cp:coreProperties>
</file>