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Lst>
  <p:notesMasterIdLst>
    <p:notesMasterId r:id="rId24"/>
  </p:notesMasterIdLst>
  <p:sldIdLst>
    <p:sldId id="256" r:id="rId3"/>
    <p:sldId id="283" r:id="rId4"/>
    <p:sldId id="258" r:id="rId5"/>
    <p:sldId id="259" r:id="rId6"/>
    <p:sldId id="260" r:id="rId7"/>
    <p:sldId id="270" r:id="rId8"/>
    <p:sldId id="284" r:id="rId9"/>
    <p:sldId id="261" r:id="rId10"/>
    <p:sldId id="262" r:id="rId11"/>
    <p:sldId id="266" r:id="rId12"/>
    <p:sldId id="263" r:id="rId13"/>
    <p:sldId id="264" r:id="rId14"/>
    <p:sldId id="277" r:id="rId15"/>
    <p:sldId id="278" r:id="rId16"/>
    <p:sldId id="271" r:id="rId17"/>
    <p:sldId id="276" r:id="rId18"/>
    <p:sldId id="273" r:id="rId19"/>
    <p:sldId id="275" r:id="rId20"/>
    <p:sldId id="280" r:id="rId21"/>
    <p:sldId id="282" r:id="rId22"/>
    <p:sldId id="26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cmAuthor id="2" name="Pijus Makarevičius" initials="PM" lastIdx="0" clrIdx="1">
    <p:extLst>
      <p:ext uri="{19B8F6BF-5375-455C-9EA6-DF929625EA0E}">
        <p15:presenceInfo xmlns:p15="http://schemas.microsoft.com/office/powerpoint/2012/main" userId="Pijus Makarevičiu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D41187-4C7C-4B94-968E-4FD8EA6D5864}" v="1484" dt="2023-03-18T14:25:29.648"/>
    <p1510:client id="{32B99AFB-E21B-49A0-A78F-5E08CB8CF0AA}" v="1971" dt="2023-02-12T21:32:12.446"/>
    <p1510:client id="{71A1BD6E-92FA-4D50-A9EF-56FFBA7937A8}" v="55" dt="2023-04-15T15:42:57.491"/>
    <p1510:client id="{7C12781D-0DAD-4BE1-9EFC-2466D0639806}" v="576" dt="2023-04-15T17:14:45.115"/>
    <p1510:client id="{A5747E5F-8A6E-FBD0-595E-8223F26A4EC6}" v="272" dt="2023-04-28T18:33:00.427"/>
    <p1510:client id="{A73C24DD-91A0-4FFC-8583-7ABEC98B9A39}" v="85" dt="2023-04-30T18:00:37.6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4" d="100"/>
          <a:sy n="84" d="100"/>
        </p:scale>
        <p:origin x="427" y="7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682DBA-E48E-43BE-B070-F4E22C1448CE}" type="datetimeFigureOut">
              <a:rPr lang="lt-LT" smtClean="0"/>
              <a:t>2023-04-30</a:t>
            </a:fld>
            <a:endParaRPr lang="lt-L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CF19F7-4677-450F-8C78-684CD4B3681C}" type="slidenum">
              <a:rPr lang="lt-LT" smtClean="0"/>
              <a:t>‹#›</a:t>
            </a:fld>
            <a:endParaRPr lang="lt-LT"/>
          </a:p>
        </p:txBody>
      </p:sp>
    </p:spTree>
    <p:extLst>
      <p:ext uri="{BB962C8B-B14F-4D97-AF65-F5344CB8AC3E}">
        <p14:creationId xmlns:p14="http://schemas.microsoft.com/office/powerpoint/2010/main" val="293992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4/30/2023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4/30/2023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4/30/2023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4/30/2023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4/30/2023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4/30/2023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9526676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1288553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2685034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4/30/2023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70654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4/30/2023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575232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4/30/2023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5442700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4/30/2023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7994519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4/30/2023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3770303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4/30/2023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837348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646455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006099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4/30/2023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4/30/2023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41183365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6.jpg"/><Relationship Id="rId1" Type="http://schemas.openxmlformats.org/officeDocument/2006/relationships/slideLayout" Target="../slideLayouts/slideLayout8.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jpeg"/><Relationship Id="rId1" Type="http://schemas.openxmlformats.org/officeDocument/2006/relationships/slideLayout" Target="../slideLayouts/slideLayout8.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hyperlink" Target="https://ligos.sveikas.lt/lt/ligos_straipsniai/sveikata_ir_decibelai/?fbclid=IwAR1NRx80GeFjtKaF_K593Pe3ciE3d1AffdwCx76zKHVftuwtVN7zk8fTtZQ" TargetMode="External"/><Relationship Id="rId3" Type="http://schemas.openxmlformats.org/officeDocument/2006/relationships/hyperlink" Target="https://mediapro.lt/muzikos-poveikis-zmogui/" TargetMode="External"/><Relationship Id="rId7" Type="http://schemas.openxmlformats.org/officeDocument/2006/relationships/hyperlink" Target="https://sveikas.info/2022/10/05/garsai-ir-mano-savijauta/" TargetMode="External"/><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hyperlink" Target="https://www.lrytas.lt/sveikata/gyvenu-sveikai/2015/04/29/news/triuksmo-poveikis-kokio-stiprumo-garsas-kelia-pavoju-klausai--4103095" TargetMode="External"/><Relationship Id="rId11" Type="http://schemas.openxmlformats.org/officeDocument/2006/relationships/hyperlink" Target="https://www.youtube.com/watch?v=w7sMgkgC9Sc&amp;ab_channel=Mokslosriuba" TargetMode="External"/><Relationship Id="rId5" Type="http://schemas.openxmlformats.org/officeDocument/2006/relationships/hyperlink" Target="https://lt.wikipedia.org/wiki/Garsas" TargetMode="External"/><Relationship Id="rId10" Type="http://schemas.openxmlformats.org/officeDocument/2006/relationships/hyperlink" Target="https://lt.wikipedia.org/wiki/Infragarsas" TargetMode="External"/><Relationship Id="rId4" Type="http://schemas.openxmlformats.org/officeDocument/2006/relationships/hyperlink" Target="https://www.delfi.lt/sveikata/sveikatos-naujienos/triuksmo-pasekmes-sveikatai-katastrofiskos.d?id=18458169" TargetMode="External"/><Relationship Id="rId9" Type="http://schemas.openxmlformats.org/officeDocument/2006/relationships/hyperlink" Target="https://profycentrkotlas.ru/en/sound/edinicei-izmereniya-urovnya-shuma-yavlyaetsya-osnovnye-harakteristiki-i-edinicy-izmereniya-shuma-predeln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2" descr="A picture containing text, sky&#10;&#10;Description automatically generated">
            <a:extLst>
              <a:ext uri="{FF2B5EF4-FFF2-40B4-BE49-F238E27FC236}">
                <a16:creationId xmlns:a16="http://schemas.microsoft.com/office/drawing/2014/main" id="{B11886D0-A510-CFA0-701B-8617E1AA92B3}"/>
              </a:ext>
            </a:extLst>
          </p:cNvPr>
          <p:cNvPicPr>
            <a:picLocks noChangeAspect="1"/>
          </p:cNvPicPr>
          <p:nvPr/>
        </p:nvPicPr>
        <p:blipFill rotWithShape="1">
          <a:blip r:embed="rId2">
            <a:alphaModFix amt="50000"/>
          </a:blip>
          <a:srcRect t="1653" r="-1" b="14055"/>
          <a:stretch/>
        </p:blipFill>
        <p:spPr>
          <a:xfrm>
            <a:off x="20" y="1"/>
            <a:ext cx="12191980" cy="6857999"/>
          </a:xfrm>
          <a:prstGeom prst="rect">
            <a:avLst/>
          </a:prstGeom>
        </p:spPr>
      </p:pic>
      <p:sp>
        <p:nvSpPr>
          <p:cNvPr id="2" name="Title 1"/>
          <p:cNvSpPr>
            <a:spLocks noGrp="1"/>
          </p:cNvSpPr>
          <p:nvPr>
            <p:ph type="ctrTitle"/>
          </p:nvPr>
        </p:nvSpPr>
        <p:spPr>
          <a:xfrm>
            <a:off x="0" y="2866233"/>
            <a:ext cx="12188952" cy="1558057"/>
          </a:xfrm>
        </p:spPr>
        <p:txBody>
          <a:bodyPr>
            <a:normAutofit fontScale="90000"/>
          </a:bodyPr>
          <a:lstStyle/>
          <a:p>
            <a:pPr>
              <a:spcBef>
                <a:spcPts val="1000"/>
              </a:spcBef>
            </a:pPr>
            <a:br>
              <a:rPr lang="en-US" sz="6600" dirty="0">
                <a:ea typeface="+mj-lt"/>
                <a:cs typeface="+mj-lt"/>
              </a:rPr>
            </a:br>
            <a:r>
              <a:rPr lang="en-US" sz="2400" dirty="0">
                <a:solidFill>
                  <a:srgbClr val="FFFFFF"/>
                </a:solidFill>
                <a:latin typeface="Calibri"/>
                <a:cs typeface="Calibri"/>
              </a:rPr>
              <a:t> </a:t>
            </a:r>
            <a:r>
              <a:rPr lang="en-US" sz="2400" dirty="0">
                <a:solidFill>
                  <a:srgbClr val="FFFFFF"/>
                </a:solidFill>
                <a:latin typeface="Times New Roman"/>
                <a:cs typeface="Times New Roman"/>
              </a:rPr>
              <a:t>             </a:t>
            </a:r>
            <a:r>
              <a:rPr lang="lt-LT" sz="4000" b="1" dirty="0">
                <a:solidFill>
                  <a:srgbClr val="FFFFFF"/>
                </a:solidFill>
                <a:latin typeface="Times New Roman"/>
                <a:cs typeface="Times New Roman"/>
              </a:rPr>
              <a:t>Tiriamasis projektinis darbas    </a:t>
            </a:r>
            <a:endParaRPr lang="en-US" sz="4000" b="1" dirty="0">
              <a:solidFill>
                <a:srgbClr val="FFFFFF"/>
              </a:solidFill>
              <a:latin typeface="Times New Roman"/>
              <a:cs typeface="Times New Roman"/>
            </a:endParaRPr>
          </a:p>
          <a:p>
            <a:pPr>
              <a:spcBef>
                <a:spcPts val="1000"/>
              </a:spcBef>
            </a:pPr>
            <a:r>
              <a:rPr lang="lt-LT" sz="4000" b="1" dirty="0">
                <a:solidFill>
                  <a:srgbClr val="FFFFFF"/>
                </a:solidFill>
                <a:latin typeface="Times New Roman"/>
                <a:cs typeface="Times New Roman"/>
              </a:rPr>
              <a:t>    „Garsas ir sveikata"</a:t>
            </a:r>
          </a:p>
          <a:p>
            <a:endParaRPr lang="en-US" sz="4000" dirty="0">
              <a:ea typeface="+mj-lt"/>
              <a:cs typeface="+mj-lt"/>
            </a:endParaRPr>
          </a:p>
        </p:txBody>
      </p:sp>
      <p:sp>
        <p:nvSpPr>
          <p:cNvPr id="23"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BE1297E-8359-6548-97F7-7C0BE7131EDE}"/>
              </a:ext>
            </a:extLst>
          </p:cNvPr>
          <p:cNvSpPr txBox="1"/>
          <p:nvPr/>
        </p:nvSpPr>
        <p:spPr>
          <a:xfrm>
            <a:off x="73153" y="4495043"/>
            <a:ext cx="12115800" cy="17512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90000"/>
              </a:lnSpc>
              <a:spcBef>
                <a:spcPts val="1000"/>
              </a:spcBef>
            </a:pPr>
            <a:r>
              <a:rPr lang="lt-LT" noProof="1">
                <a:latin typeface="Times New Roman"/>
                <a:cs typeface="Times New Roman"/>
              </a:rPr>
              <a:t>Darbą atliko Semeliškių gimnazijos mokinė - Rugilė Melichauskaitė</a:t>
            </a:r>
          </a:p>
          <a:p>
            <a:pPr algn="ctr">
              <a:lnSpc>
                <a:spcPct val="90000"/>
              </a:lnSpc>
              <a:spcBef>
                <a:spcPts val="1000"/>
              </a:spcBef>
            </a:pPr>
            <a:r>
              <a:rPr lang="lt-LT" noProof="1">
                <a:latin typeface="Times New Roman"/>
                <a:cs typeface="Times New Roman"/>
              </a:rPr>
              <a:t>Fizikos mokytoja - Snieguolė Klimovičienė</a:t>
            </a:r>
          </a:p>
          <a:p>
            <a:pPr algn="ctr">
              <a:lnSpc>
                <a:spcPct val="90000"/>
              </a:lnSpc>
              <a:spcBef>
                <a:spcPts val="1000"/>
              </a:spcBef>
            </a:pPr>
            <a:r>
              <a:rPr lang="lt-LT" noProof="1">
                <a:latin typeface="Times New Roman"/>
                <a:cs typeface="Times New Roman"/>
              </a:rPr>
              <a:t> </a:t>
            </a:r>
          </a:p>
          <a:p>
            <a:pPr algn="ctr">
              <a:lnSpc>
                <a:spcPct val="90000"/>
              </a:lnSpc>
              <a:spcBef>
                <a:spcPts val="1000"/>
              </a:spcBef>
            </a:pPr>
            <a:r>
              <a:rPr lang="lt-LT" noProof="1">
                <a:latin typeface="Times New Roman"/>
                <a:cs typeface="Times New Roman"/>
              </a:rPr>
              <a:t>2023m.</a:t>
            </a:r>
          </a:p>
          <a:p>
            <a:pPr algn="l"/>
            <a:endParaRPr lang="lt-LT" noProof="1">
              <a:cs typeface="Calibri"/>
            </a:endParaRPr>
          </a:p>
        </p:txBody>
      </p:sp>
      <p:sp>
        <p:nvSpPr>
          <p:cNvPr id="4" name="TextBox 3">
            <a:extLst>
              <a:ext uri="{FF2B5EF4-FFF2-40B4-BE49-F238E27FC236}">
                <a16:creationId xmlns:a16="http://schemas.microsoft.com/office/drawing/2014/main" id="{07C7B72D-92A1-1632-DFF0-09EB648DA721}"/>
              </a:ext>
            </a:extLst>
          </p:cNvPr>
          <p:cNvSpPr txBox="1"/>
          <p:nvPr/>
        </p:nvSpPr>
        <p:spPr>
          <a:xfrm>
            <a:off x="0" y="1751419"/>
            <a:ext cx="1218895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latin typeface="Times New Roman"/>
                <a:cs typeface="Times New Roman"/>
              </a:rPr>
              <a:t>        </a:t>
            </a:r>
            <a:r>
              <a:rPr lang="en-US" sz="3200" b="1" dirty="0">
                <a:latin typeface="Times New Roman"/>
                <a:cs typeface="Times New Roman"/>
              </a:rPr>
              <a:t> </a:t>
            </a:r>
            <a:r>
              <a:rPr lang="lt-LT" sz="3200" b="1" noProof="1">
                <a:latin typeface="Times New Roman"/>
                <a:cs typeface="Times New Roman"/>
              </a:rPr>
              <a:t>Fizikos bandymai aplink mus </a:t>
            </a:r>
            <a:endParaRPr lang="lt-LT" sz="3200" noProof="1">
              <a:latin typeface="Times New Roman"/>
              <a:cs typeface="Calibri"/>
            </a:endParaRPr>
          </a:p>
        </p:txBody>
      </p:sp>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0">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extBox 1"/>
          <p:cNvSpPr txBox="1"/>
          <p:nvPr/>
        </p:nvSpPr>
        <p:spPr>
          <a:xfrm>
            <a:off x="354366" y="416102"/>
            <a:ext cx="4140154" cy="6350893"/>
          </a:xfrm>
          <a:prstGeom prst="rect">
            <a:avLst/>
          </a:prstGeom>
        </p:spPr>
        <p:txBody>
          <a:bodyPr vert="horz" lIns="91440" tIns="45720" rIns="91440" bIns="45720" rtlCol="0" anchor="t">
            <a:normAutofit/>
          </a:bodyPr>
          <a:lstStyle/>
          <a:p>
            <a:pPr>
              <a:lnSpc>
                <a:spcPct val="90000"/>
              </a:lnSpc>
              <a:spcAft>
                <a:spcPts val="600"/>
              </a:spcAft>
            </a:pPr>
            <a:r>
              <a:rPr lang="lt-LT" sz="4000" noProof="1">
                <a:latin typeface="Times New Roman"/>
                <a:cs typeface="Times New Roman"/>
              </a:rPr>
              <a:t>Turinys</a:t>
            </a:r>
          </a:p>
          <a:p>
            <a:pPr marL="285750" indent="-228600">
              <a:lnSpc>
                <a:spcPct val="90000"/>
              </a:lnSpc>
              <a:spcAft>
                <a:spcPts val="600"/>
              </a:spcAft>
              <a:buFont typeface="Arial" panose="020B0604020202020204" pitchFamily="34" charset="0"/>
              <a:buChar char="•"/>
            </a:pPr>
            <a:r>
              <a:rPr lang="lt-LT" noProof="1">
                <a:latin typeface="Times New Roman"/>
                <a:cs typeface="Times New Roman"/>
              </a:rPr>
              <a:t>Darbo tikslas.</a:t>
            </a:r>
          </a:p>
          <a:p>
            <a:pPr marL="285750" indent="-228600">
              <a:lnSpc>
                <a:spcPct val="90000"/>
              </a:lnSpc>
              <a:spcAft>
                <a:spcPts val="600"/>
              </a:spcAft>
              <a:buFont typeface="Arial" panose="020B0604020202020204" pitchFamily="34" charset="0"/>
              <a:buChar char="•"/>
            </a:pPr>
            <a:r>
              <a:rPr lang="lt-LT" noProof="1">
                <a:latin typeface="Times New Roman"/>
                <a:cs typeface="Times New Roman"/>
              </a:rPr>
              <a:t>Kas yra garsas?</a:t>
            </a:r>
          </a:p>
          <a:p>
            <a:pPr marL="285750" indent="-228600">
              <a:lnSpc>
                <a:spcPct val="90000"/>
              </a:lnSpc>
              <a:spcAft>
                <a:spcPts val="600"/>
              </a:spcAft>
              <a:buFont typeface="Arial" panose="020B0604020202020204" pitchFamily="34" charset="0"/>
              <a:buChar char="•"/>
            </a:pPr>
            <a:r>
              <a:rPr lang="lt-LT" noProof="1">
                <a:latin typeface="Times New Roman"/>
                <a:cs typeface="Times New Roman"/>
              </a:rPr>
              <a:t>Kaip atsiranda garsas?</a:t>
            </a:r>
          </a:p>
          <a:p>
            <a:pPr marL="285750" indent="-228600">
              <a:lnSpc>
                <a:spcPct val="90000"/>
              </a:lnSpc>
              <a:spcAft>
                <a:spcPts val="600"/>
              </a:spcAft>
              <a:buFont typeface="Arial" panose="020B0604020202020204" pitchFamily="34" charset="0"/>
              <a:buChar char="•"/>
            </a:pPr>
            <a:r>
              <a:rPr lang="lt-LT" noProof="1">
                <a:latin typeface="Times New Roman"/>
                <a:cs typeface="Times New Roman"/>
              </a:rPr>
              <a:t>Kaip žmogus girdi garsą?</a:t>
            </a:r>
          </a:p>
          <a:p>
            <a:pPr marL="285750" indent="-228600">
              <a:lnSpc>
                <a:spcPct val="90000"/>
              </a:lnSpc>
              <a:spcAft>
                <a:spcPts val="600"/>
              </a:spcAft>
              <a:buFont typeface="Arial" panose="020B0604020202020204" pitchFamily="34" charset="0"/>
              <a:buChar char="•"/>
            </a:pPr>
            <a:r>
              <a:rPr lang="lt-LT" noProof="1">
                <a:latin typeface="Times New Roman"/>
                <a:cs typeface="Times New Roman"/>
              </a:rPr>
              <a:t>Garso rūšys.</a:t>
            </a:r>
          </a:p>
          <a:p>
            <a:pPr marL="285750" indent="-228600">
              <a:lnSpc>
                <a:spcPct val="90000"/>
              </a:lnSpc>
              <a:spcAft>
                <a:spcPts val="600"/>
              </a:spcAft>
              <a:buFont typeface="Arial" panose="020B0604020202020204" pitchFamily="34" charset="0"/>
              <a:buChar char="•"/>
            </a:pPr>
            <a:r>
              <a:rPr lang="lt-LT" noProof="1">
                <a:latin typeface="Times New Roman"/>
                <a:cs typeface="Times New Roman"/>
              </a:rPr>
              <a:t>Garso naudingumas žmogaus sveikatai.</a:t>
            </a:r>
          </a:p>
          <a:p>
            <a:pPr marL="285750" indent="-228600">
              <a:lnSpc>
                <a:spcPct val="90000"/>
              </a:lnSpc>
              <a:spcAft>
                <a:spcPts val="600"/>
              </a:spcAft>
              <a:buFont typeface="Arial" panose="020B0604020202020204" pitchFamily="34" charset="0"/>
              <a:buChar char="•"/>
            </a:pPr>
            <a:r>
              <a:rPr lang="lt-LT" noProof="1">
                <a:latin typeface="Times New Roman"/>
                <a:cs typeface="Times New Roman"/>
              </a:rPr>
              <a:t>Garso žala žmogaus sveikatai.</a:t>
            </a:r>
          </a:p>
          <a:p>
            <a:pPr marL="285750" indent="-228600">
              <a:lnSpc>
                <a:spcPct val="90000"/>
              </a:lnSpc>
              <a:spcAft>
                <a:spcPts val="600"/>
              </a:spcAft>
              <a:buFont typeface="Arial" panose="020B0604020202020204" pitchFamily="34" charset="0"/>
              <a:buChar char="•"/>
            </a:pPr>
            <a:r>
              <a:rPr lang="lt-LT" noProof="1">
                <a:latin typeface="Times New Roman"/>
                <a:cs typeface="Times New Roman"/>
              </a:rPr>
              <a:t>Kas yra muzika?</a:t>
            </a:r>
          </a:p>
          <a:p>
            <a:pPr marL="285750" indent="-228600">
              <a:lnSpc>
                <a:spcPct val="90000"/>
              </a:lnSpc>
              <a:spcAft>
                <a:spcPts val="600"/>
              </a:spcAft>
              <a:buFont typeface="Arial" panose="020B0604020202020204" pitchFamily="34" charset="0"/>
              <a:buChar char="•"/>
            </a:pPr>
            <a:r>
              <a:rPr lang="lt-LT" noProof="1">
                <a:latin typeface="Times New Roman"/>
                <a:cs typeface="Times New Roman"/>
              </a:rPr>
              <a:t>Muzikos poveikis žmogui.</a:t>
            </a:r>
          </a:p>
          <a:p>
            <a:pPr marL="285750" indent="-228600">
              <a:lnSpc>
                <a:spcPct val="90000"/>
              </a:lnSpc>
              <a:spcAft>
                <a:spcPts val="600"/>
              </a:spcAft>
              <a:buFont typeface="Arial" panose="020B0604020202020204" pitchFamily="34" charset="0"/>
              <a:buChar char="•"/>
            </a:pPr>
            <a:r>
              <a:rPr lang="lt-LT" noProof="1">
                <a:latin typeface="Times New Roman"/>
                <a:cs typeface="Times New Roman"/>
              </a:rPr>
              <a:t>Gydomasis muzikos poveikis. Ką gydo muzika?</a:t>
            </a:r>
          </a:p>
          <a:p>
            <a:pPr marL="285750" indent="-228600">
              <a:lnSpc>
                <a:spcPct val="90000"/>
              </a:lnSpc>
              <a:spcAft>
                <a:spcPts val="600"/>
              </a:spcAft>
              <a:buFont typeface="Arial" panose="020B0604020202020204" pitchFamily="34" charset="0"/>
              <a:buChar char="•"/>
            </a:pPr>
            <a:r>
              <a:rPr lang="lt-LT" noProof="1">
                <a:latin typeface="Times New Roman"/>
                <a:cs typeface="Times New Roman"/>
              </a:rPr>
              <a:t>Teorinis- eksperimentinis tyrimas.</a:t>
            </a:r>
          </a:p>
          <a:p>
            <a:pPr marL="285750" indent="-228600">
              <a:lnSpc>
                <a:spcPct val="90000"/>
              </a:lnSpc>
              <a:spcAft>
                <a:spcPts val="600"/>
              </a:spcAft>
              <a:buFont typeface="Arial" panose="020B0604020202020204" pitchFamily="34" charset="0"/>
              <a:buChar char="•"/>
            </a:pPr>
            <a:r>
              <a:rPr lang="lt-LT" noProof="1">
                <a:latin typeface="Times New Roman"/>
                <a:cs typeface="Times New Roman"/>
              </a:rPr>
              <a:t>Uždavinių sprendimas.</a:t>
            </a:r>
          </a:p>
          <a:p>
            <a:pPr marL="285750" indent="-228600">
              <a:lnSpc>
                <a:spcPct val="90000"/>
              </a:lnSpc>
              <a:spcAft>
                <a:spcPts val="600"/>
              </a:spcAft>
              <a:buFont typeface="Arial" panose="020B0604020202020204" pitchFamily="34" charset="0"/>
              <a:buChar char="•"/>
            </a:pPr>
            <a:r>
              <a:rPr lang="lt-LT" noProof="1">
                <a:latin typeface="Times New Roman"/>
                <a:cs typeface="Times New Roman"/>
              </a:rPr>
              <a:t>Klausimai.</a:t>
            </a:r>
          </a:p>
          <a:p>
            <a:pPr marL="285750" indent="-228600">
              <a:lnSpc>
                <a:spcPct val="90000"/>
              </a:lnSpc>
              <a:spcAft>
                <a:spcPts val="600"/>
              </a:spcAft>
              <a:buFont typeface="Arial" panose="020B0604020202020204" pitchFamily="34" charset="0"/>
              <a:buChar char="•"/>
            </a:pPr>
            <a:r>
              <a:rPr lang="lt-LT" noProof="1">
                <a:latin typeface="Times New Roman"/>
                <a:cs typeface="Times New Roman"/>
              </a:rPr>
              <a:t>Testas.</a:t>
            </a:r>
          </a:p>
          <a:p>
            <a:pPr marL="285750" indent="-228600">
              <a:lnSpc>
                <a:spcPct val="90000"/>
              </a:lnSpc>
              <a:spcAft>
                <a:spcPts val="600"/>
              </a:spcAft>
              <a:buFont typeface="Arial" panose="020B0604020202020204" pitchFamily="34" charset="0"/>
              <a:buChar char="•"/>
            </a:pPr>
            <a:r>
              <a:rPr lang="lt-LT" noProof="1">
                <a:latin typeface="Times New Roman"/>
                <a:cs typeface="Times New Roman"/>
              </a:rPr>
              <a:t>Informacijos šaltiniai.</a:t>
            </a:r>
          </a:p>
          <a:p>
            <a:pPr marL="285750" indent="-228600">
              <a:lnSpc>
                <a:spcPct val="90000"/>
              </a:lnSpc>
              <a:spcAft>
                <a:spcPts val="600"/>
              </a:spcAft>
              <a:buFont typeface="Arial" panose="020B0604020202020204" pitchFamily="34" charset="0"/>
              <a:buChar char="•"/>
            </a:pPr>
            <a:endParaRPr lang="lt-LT" noProof="1">
              <a:latin typeface="Times New Roman"/>
              <a:cs typeface="Calibri"/>
            </a:endParaRPr>
          </a:p>
          <a:p>
            <a:pPr marL="285750" indent="-228600">
              <a:lnSpc>
                <a:spcPct val="90000"/>
              </a:lnSpc>
              <a:spcAft>
                <a:spcPts val="600"/>
              </a:spcAft>
              <a:buFont typeface="Arial" panose="020B0604020202020204" pitchFamily="34" charset="0"/>
              <a:buChar char="•"/>
            </a:pPr>
            <a:endParaRPr lang="en-US" sz="1100"/>
          </a:p>
          <a:p>
            <a:pPr marL="285750" indent="-228600">
              <a:lnSpc>
                <a:spcPct val="90000"/>
              </a:lnSpc>
              <a:spcAft>
                <a:spcPts val="600"/>
              </a:spcAft>
              <a:buFont typeface="Arial" panose="020B0604020202020204" pitchFamily="34" charset="0"/>
              <a:buChar char="•"/>
            </a:pPr>
            <a:endParaRPr lang="en-US" sz="1100"/>
          </a:p>
          <a:p>
            <a:pPr marL="285750" indent="-228600">
              <a:lnSpc>
                <a:spcPct val="90000"/>
              </a:lnSpc>
              <a:spcAft>
                <a:spcPts val="600"/>
              </a:spcAft>
              <a:buFont typeface="Arial" panose="020B0604020202020204" pitchFamily="34" charset="0"/>
              <a:buChar char="•"/>
            </a:pPr>
            <a:endParaRPr lang="en-US" sz="1100"/>
          </a:p>
          <a:p>
            <a:pPr marL="285750" indent="-228600">
              <a:lnSpc>
                <a:spcPct val="90000"/>
              </a:lnSpc>
              <a:spcAft>
                <a:spcPts val="600"/>
              </a:spcAft>
              <a:buFont typeface="Arial" panose="020B0604020202020204" pitchFamily="34" charset="0"/>
              <a:buChar char="•"/>
            </a:pPr>
            <a:endParaRPr lang="en-US" sz="1100"/>
          </a:p>
          <a:p>
            <a:pPr marL="285750" indent="-228600">
              <a:lnSpc>
                <a:spcPct val="90000"/>
              </a:lnSpc>
              <a:spcAft>
                <a:spcPts val="600"/>
              </a:spcAft>
              <a:buFont typeface="Arial" panose="020B0604020202020204" pitchFamily="34" charset="0"/>
              <a:buChar char="•"/>
            </a:pPr>
            <a:endParaRPr lang="en-US" sz="1100"/>
          </a:p>
          <a:p>
            <a:pPr marL="285750" indent="-228600">
              <a:lnSpc>
                <a:spcPct val="90000"/>
              </a:lnSpc>
              <a:spcAft>
                <a:spcPts val="600"/>
              </a:spcAft>
              <a:buFont typeface="Arial" panose="020B0604020202020204" pitchFamily="34" charset="0"/>
              <a:buChar char="•"/>
            </a:pPr>
            <a:endParaRPr lang="en-US" sz="1100"/>
          </a:p>
          <a:p>
            <a:pPr marL="285750" indent="-228600">
              <a:lnSpc>
                <a:spcPct val="90000"/>
              </a:lnSpc>
              <a:spcAft>
                <a:spcPts val="600"/>
              </a:spcAft>
              <a:buFont typeface="Arial" panose="020B0604020202020204" pitchFamily="34" charset="0"/>
              <a:buChar char="•"/>
            </a:pPr>
            <a:endParaRPr lang="en-US" sz="1100"/>
          </a:p>
          <a:p>
            <a:pPr marL="285750" indent="-228600">
              <a:lnSpc>
                <a:spcPct val="90000"/>
              </a:lnSpc>
              <a:spcAft>
                <a:spcPts val="600"/>
              </a:spcAft>
              <a:buFont typeface="Arial" panose="020B0604020202020204" pitchFamily="34" charset="0"/>
              <a:buChar char="•"/>
            </a:pPr>
            <a:endParaRPr lang="en-US" sz="1100"/>
          </a:p>
          <a:p>
            <a:pPr marL="285750" indent="-228600">
              <a:lnSpc>
                <a:spcPct val="90000"/>
              </a:lnSpc>
              <a:spcAft>
                <a:spcPts val="600"/>
              </a:spcAft>
              <a:buFont typeface="Arial" panose="020B0604020202020204" pitchFamily="34" charset="0"/>
              <a:buChar char="•"/>
            </a:pPr>
            <a:endParaRPr lang="en-US" sz="1100"/>
          </a:p>
          <a:p>
            <a:pPr marL="285750" indent="-228600">
              <a:lnSpc>
                <a:spcPct val="90000"/>
              </a:lnSpc>
              <a:spcAft>
                <a:spcPts val="600"/>
              </a:spcAft>
              <a:buFont typeface="Arial" panose="020B0604020202020204" pitchFamily="34" charset="0"/>
              <a:buChar char="•"/>
            </a:pPr>
            <a:endParaRPr lang="en-US" sz="1100"/>
          </a:p>
          <a:p>
            <a:pPr marL="285750" indent="-228600">
              <a:lnSpc>
                <a:spcPct val="90000"/>
              </a:lnSpc>
              <a:spcAft>
                <a:spcPts val="600"/>
              </a:spcAft>
              <a:buFont typeface="Arial" panose="020B0604020202020204" pitchFamily="34" charset="0"/>
              <a:buChar char="•"/>
            </a:pPr>
            <a:endParaRPr lang="en-US" sz="1100"/>
          </a:p>
        </p:txBody>
      </p:sp>
      <p:pic>
        <p:nvPicPr>
          <p:cNvPr id="5" name="Picture 4">
            <a:extLst>
              <a:ext uri="{FF2B5EF4-FFF2-40B4-BE49-F238E27FC236}">
                <a16:creationId xmlns:a16="http://schemas.microsoft.com/office/drawing/2014/main" id="{48572BE7-C360-C82F-A164-8A1241DDEC50}"/>
              </a:ext>
            </a:extLst>
          </p:cNvPr>
          <p:cNvPicPr>
            <a:picLocks noChangeAspect="1"/>
          </p:cNvPicPr>
          <p:nvPr/>
        </p:nvPicPr>
        <p:blipFill>
          <a:blip r:embed="rId2"/>
          <a:stretch>
            <a:fillRect/>
          </a:stretch>
        </p:blipFill>
        <p:spPr>
          <a:xfrm>
            <a:off x="6175091" y="1600080"/>
            <a:ext cx="4876723" cy="3654827"/>
          </a:xfrm>
          <a:prstGeom prst="rect">
            <a:avLst/>
          </a:prstGeom>
        </p:spPr>
      </p:pic>
    </p:spTree>
    <p:extLst>
      <p:ext uri="{BB962C8B-B14F-4D97-AF65-F5344CB8AC3E}">
        <p14:creationId xmlns:p14="http://schemas.microsoft.com/office/powerpoint/2010/main" val="867980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500"/>
                                        <p:tgtEl>
                                          <p:spTgt spid="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500"/>
                                        <p:tgtEl>
                                          <p:spTgt spid="2">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
                                            <p:txEl>
                                              <p:pRg st="9" end="9"/>
                                            </p:txEl>
                                          </p:spTgt>
                                        </p:tgtEl>
                                        <p:attrNameLst>
                                          <p:attrName>style.visibility</p:attrName>
                                        </p:attrNameLst>
                                      </p:cBhvr>
                                      <p:to>
                                        <p:strVal val="visible"/>
                                      </p:to>
                                    </p:set>
                                    <p:animEffect transition="in" filter="fade">
                                      <p:cBhvr>
                                        <p:cTn id="52" dur="500"/>
                                        <p:tgtEl>
                                          <p:spTgt spid="2">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
                                            <p:txEl>
                                              <p:pRg st="10" end="10"/>
                                            </p:txEl>
                                          </p:spTgt>
                                        </p:tgtEl>
                                        <p:attrNameLst>
                                          <p:attrName>style.visibility</p:attrName>
                                        </p:attrNameLst>
                                      </p:cBhvr>
                                      <p:to>
                                        <p:strVal val="visible"/>
                                      </p:to>
                                    </p:set>
                                    <p:animEffect transition="in" filter="fade">
                                      <p:cBhvr>
                                        <p:cTn id="57" dur="500"/>
                                        <p:tgtEl>
                                          <p:spTgt spid="2">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
                                            <p:txEl>
                                              <p:pRg st="11" end="11"/>
                                            </p:txEl>
                                          </p:spTgt>
                                        </p:tgtEl>
                                        <p:attrNameLst>
                                          <p:attrName>style.visibility</p:attrName>
                                        </p:attrNameLst>
                                      </p:cBhvr>
                                      <p:to>
                                        <p:strVal val="visible"/>
                                      </p:to>
                                    </p:set>
                                    <p:animEffect transition="in" filter="fade">
                                      <p:cBhvr>
                                        <p:cTn id="62" dur="500"/>
                                        <p:tgtEl>
                                          <p:spTgt spid="2">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
                                            <p:txEl>
                                              <p:pRg st="12" end="12"/>
                                            </p:txEl>
                                          </p:spTgt>
                                        </p:tgtEl>
                                        <p:attrNameLst>
                                          <p:attrName>style.visibility</p:attrName>
                                        </p:attrNameLst>
                                      </p:cBhvr>
                                      <p:to>
                                        <p:strVal val="visible"/>
                                      </p:to>
                                    </p:set>
                                    <p:animEffect transition="in" filter="fade">
                                      <p:cBhvr>
                                        <p:cTn id="67" dur="500"/>
                                        <p:tgtEl>
                                          <p:spTgt spid="2">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
                                            <p:txEl>
                                              <p:pRg st="13" end="13"/>
                                            </p:txEl>
                                          </p:spTgt>
                                        </p:tgtEl>
                                        <p:attrNameLst>
                                          <p:attrName>style.visibility</p:attrName>
                                        </p:attrNameLst>
                                      </p:cBhvr>
                                      <p:to>
                                        <p:strVal val="visible"/>
                                      </p:to>
                                    </p:set>
                                    <p:animEffect transition="in" filter="fade">
                                      <p:cBhvr>
                                        <p:cTn id="72" dur="500"/>
                                        <p:tgtEl>
                                          <p:spTgt spid="2">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2">
                                            <p:txEl>
                                              <p:pRg st="14" end="14"/>
                                            </p:txEl>
                                          </p:spTgt>
                                        </p:tgtEl>
                                        <p:attrNameLst>
                                          <p:attrName>style.visibility</p:attrName>
                                        </p:attrNameLst>
                                      </p:cBhvr>
                                      <p:to>
                                        <p:strVal val="visible"/>
                                      </p:to>
                                    </p:set>
                                    <p:animEffect transition="in" filter="fade">
                                      <p:cBhvr>
                                        <p:cTn id="77" dur="500"/>
                                        <p:tgtEl>
                                          <p:spTgt spid="2">
                                            <p:txEl>
                                              <p:pRg st="14" end="1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
                                            <p:txEl>
                                              <p:pRg st="15" end="15"/>
                                            </p:txEl>
                                          </p:spTgt>
                                        </p:tgtEl>
                                        <p:attrNameLst>
                                          <p:attrName>style.visibility</p:attrName>
                                        </p:attrNameLst>
                                      </p:cBhvr>
                                      <p:to>
                                        <p:strVal val="visible"/>
                                      </p:to>
                                    </p:set>
                                    <p:animEffect transition="in" filter="fade">
                                      <p:cBhvr>
                                        <p:cTn id="82" dur="500"/>
                                        <p:tgtEl>
                                          <p:spTgt spid="2">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88F6E2E2-5D2B-3355-B9DB-CEA2FC036CA7}"/>
              </a:ext>
            </a:extLst>
          </p:cNvPr>
          <p:cNvSpPr>
            <a:spLocks noGrp="1"/>
          </p:cNvSpPr>
          <p:nvPr>
            <p:ph type="title"/>
          </p:nvPr>
        </p:nvSpPr>
        <p:spPr>
          <a:xfrm>
            <a:off x="691662" y="1371354"/>
            <a:ext cx="5534040" cy="817563"/>
          </a:xfrm>
        </p:spPr>
        <p:txBody>
          <a:bodyPr>
            <a:normAutofit/>
          </a:bodyPr>
          <a:lstStyle/>
          <a:p>
            <a:r>
              <a:rPr lang="en-US" dirty="0">
                <a:cs typeface="Calibri Light"/>
              </a:rPr>
              <a:t> </a:t>
            </a:r>
            <a:r>
              <a:rPr lang="lt-LT" sz="4000" dirty="0">
                <a:latin typeface="Times New Roman" panose="02020603050405020304" pitchFamily="18" charset="0"/>
                <a:cs typeface="Times New Roman" panose="02020603050405020304" pitchFamily="18" charset="0"/>
              </a:rPr>
              <a:t>Garsas ir sveikata</a:t>
            </a:r>
          </a:p>
        </p:txBody>
      </p:sp>
      <p:sp>
        <p:nvSpPr>
          <p:cNvPr id="3" name="Content Placeholder 2">
            <a:extLst>
              <a:ext uri="{FF2B5EF4-FFF2-40B4-BE49-F238E27FC236}">
                <a16:creationId xmlns:a16="http://schemas.microsoft.com/office/drawing/2014/main" id="{6E1A5429-C68C-39E4-D385-3B29B3B0DAE7}"/>
              </a:ext>
            </a:extLst>
          </p:cNvPr>
          <p:cNvSpPr>
            <a:spLocks noGrp="1"/>
          </p:cNvSpPr>
          <p:nvPr>
            <p:ph idx="1"/>
          </p:nvPr>
        </p:nvSpPr>
        <p:spPr>
          <a:xfrm>
            <a:off x="838200" y="2402146"/>
            <a:ext cx="5387502" cy="4302355"/>
          </a:xfrm>
        </p:spPr>
        <p:txBody>
          <a:bodyPr vert="horz" lIns="91440" tIns="45720" rIns="91440" bIns="45720" rtlCol="0" anchor="t">
            <a:normAutofit/>
          </a:bodyPr>
          <a:lstStyle/>
          <a:p>
            <a:pPr marL="0" indent="0">
              <a:buNone/>
            </a:pPr>
            <a:r>
              <a:rPr lang="lt-LT" sz="3600" b="1" dirty="0">
                <a:latin typeface="Times New Roman"/>
                <a:cs typeface="Times New Roman"/>
              </a:rPr>
              <a:t>Darbo tikslas: </a:t>
            </a:r>
            <a:r>
              <a:rPr lang="lt-LT" sz="3600" dirty="0">
                <a:latin typeface="Times New Roman"/>
                <a:cs typeface="Times New Roman"/>
              </a:rPr>
              <a:t>išnagrinėti  muzikos poveikį žmogaus savijautai ir sveikatai .</a:t>
            </a:r>
          </a:p>
        </p:txBody>
      </p:sp>
      <p:pic>
        <p:nvPicPr>
          <p:cNvPr id="4" name="Picture 4">
            <a:extLst>
              <a:ext uri="{FF2B5EF4-FFF2-40B4-BE49-F238E27FC236}">
                <a16:creationId xmlns:a16="http://schemas.microsoft.com/office/drawing/2014/main" id="{D53807CC-7C6E-2605-8FBE-11A94E40773D}"/>
              </a:ext>
            </a:extLst>
          </p:cNvPr>
          <p:cNvPicPr>
            <a:picLocks noChangeAspect="1"/>
          </p:cNvPicPr>
          <p:nvPr/>
        </p:nvPicPr>
        <p:blipFill rotWithShape="1">
          <a:blip r:embed="rId2"/>
          <a:srcRect t="146" r="2" b="2"/>
          <a:stretch/>
        </p:blipFill>
        <p:spPr>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11"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801655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1" name="Rectangle 450">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3" name="Freeform: Shape 452">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983C297-7547-714D-820E-176BA83B6F73}"/>
              </a:ext>
            </a:extLst>
          </p:cNvPr>
          <p:cNvSpPr>
            <a:spLocks noGrp="1"/>
          </p:cNvSpPr>
          <p:nvPr>
            <p:ph type="title"/>
          </p:nvPr>
        </p:nvSpPr>
        <p:spPr>
          <a:xfrm>
            <a:off x="838201" y="643467"/>
            <a:ext cx="3888526" cy="1800526"/>
          </a:xfrm>
        </p:spPr>
        <p:txBody>
          <a:bodyPr>
            <a:normAutofit/>
          </a:bodyPr>
          <a:lstStyle/>
          <a:p>
            <a:r>
              <a:rPr lang="lt-LT" dirty="0">
                <a:cs typeface="Calibri Light"/>
              </a:rPr>
              <a:t> </a:t>
            </a:r>
            <a:r>
              <a:rPr lang="lt-LT" sz="4000" dirty="0">
                <a:latin typeface="Times New Roman"/>
                <a:cs typeface="Times New Roman"/>
              </a:rPr>
              <a:t>Kas yra garsas?</a:t>
            </a:r>
          </a:p>
        </p:txBody>
      </p:sp>
      <p:sp>
        <p:nvSpPr>
          <p:cNvPr id="3" name="Content Placeholder 2">
            <a:extLst>
              <a:ext uri="{FF2B5EF4-FFF2-40B4-BE49-F238E27FC236}">
                <a16:creationId xmlns:a16="http://schemas.microsoft.com/office/drawing/2014/main" id="{A769E841-D77D-594B-7928-28F0A3DB213B}"/>
              </a:ext>
            </a:extLst>
          </p:cNvPr>
          <p:cNvSpPr>
            <a:spLocks noGrp="1"/>
          </p:cNvSpPr>
          <p:nvPr>
            <p:ph idx="1"/>
          </p:nvPr>
        </p:nvSpPr>
        <p:spPr>
          <a:xfrm>
            <a:off x="838200" y="2247204"/>
            <a:ext cx="4685759" cy="3929758"/>
          </a:xfrm>
        </p:spPr>
        <p:txBody>
          <a:bodyPr vert="horz" lIns="91440" tIns="45720" rIns="91440" bIns="45720" rtlCol="0" anchor="t">
            <a:normAutofit lnSpcReduction="10000"/>
          </a:bodyPr>
          <a:lstStyle/>
          <a:p>
            <a:r>
              <a:rPr lang="lt-LT" sz="2000" dirty="0">
                <a:latin typeface="Times New Roman"/>
                <a:cs typeface="Times New Roman"/>
              </a:rPr>
              <a:t> </a:t>
            </a:r>
            <a:r>
              <a:rPr lang="lt-LT" sz="2400" b="1" dirty="0">
                <a:latin typeface="Times New Roman"/>
                <a:ea typeface="+mn-lt"/>
                <a:cs typeface="Times New Roman"/>
              </a:rPr>
              <a:t>Garsas</a:t>
            </a:r>
            <a:r>
              <a:rPr lang="lt-LT" sz="2400" dirty="0">
                <a:latin typeface="Times New Roman"/>
                <a:ea typeface="+mn-lt"/>
                <a:cs typeface="Times New Roman"/>
              </a:rPr>
              <a:t> – tai slenkantis slėgio svyravimas terpėje, kuris yra girdimas žmogaus ar gyvūno ausimis. Paprastai svyravimas – mažas ir periodinis, tada </a:t>
            </a:r>
            <a:r>
              <a:rPr lang="lt-LT" sz="2400" b="1" dirty="0">
                <a:latin typeface="Times New Roman"/>
                <a:ea typeface="+mn-lt"/>
                <a:cs typeface="Times New Roman"/>
              </a:rPr>
              <a:t>garsas</a:t>
            </a:r>
            <a:r>
              <a:rPr lang="lt-LT" sz="2400" dirty="0">
                <a:latin typeface="Times New Roman"/>
                <a:ea typeface="+mn-lt"/>
                <a:cs typeface="Times New Roman"/>
              </a:rPr>
              <a:t> yra banga.</a:t>
            </a:r>
            <a:r>
              <a:rPr lang="lt-LT" sz="2400" dirty="0"/>
              <a:t>  </a:t>
            </a:r>
            <a:r>
              <a:rPr lang="lt-LT" sz="2400" dirty="0">
                <a:latin typeface="Times New Roman" panose="02020603050405020304" pitchFamily="18" charset="0"/>
                <a:cs typeface="Times New Roman" panose="02020603050405020304" pitchFamily="18" charset="0"/>
              </a:rPr>
              <a:t>Garso greitis kietosiose medžiagose yra didesnis nei skysčiuose, o garso greitis skysčiuose yra didesnis nei dujose. </a:t>
            </a:r>
          </a:p>
          <a:p>
            <a:r>
              <a:rPr lang="lt-LT" sz="2400" dirty="0">
                <a:latin typeface="Times New Roman" panose="02020603050405020304" pitchFamily="18" charset="0"/>
                <a:ea typeface="+mn-lt"/>
                <a:cs typeface="Times New Roman" panose="02020603050405020304" pitchFamily="18" charset="0"/>
              </a:rPr>
              <a:t>Atsispindėjęs garsas vadinamas </a:t>
            </a:r>
            <a:r>
              <a:rPr lang="lt-LT" sz="2400" b="1" dirty="0">
                <a:latin typeface="Times New Roman" panose="02020603050405020304" pitchFamily="18" charset="0"/>
                <a:ea typeface="+mn-lt"/>
                <a:cs typeface="Times New Roman" panose="02020603050405020304" pitchFamily="18" charset="0"/>
              </a:rPr>
              <a:t>aidu</a:t>
            </a:r>
            <a:r>
              <a:rPr lang="lt-LT" sz="2400" dirty="0">
                <a:latin typeface="Times New Roman" panose="02020603050405020304" pitchFamily="18" charset="0"/>
                <a:ea typeface="+mn-lt"/>
                <a:cs typeface="Times New Roman" panose="02020603050405020304" pitchFamily="18" charset="0"/>
              </a:rPr>
              <a:t>.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4771" y="2247204"/>
            <a:ext cx="4689674" cy="2857571"/>
          </a:xfrm>
          <a:prstGeom prst="rect">
            <a:avLst/>
          </a:prstGeom>
        </p:spPr>
      </p:pic>
    </p:spTree>
    <p:extLst>
      <p:ext uri="{BB962C8B-B14F-4D97-AF65-F5344CB8AC3E}">
        <p14:creationId xmlns:p14="http://schemas.microsoft.com/office/powerpoint/2010/main" val="195620145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BCFBF4D-B198-4DA5-5B24-43B7E90E3105}"/>
              </a:ext>
            </a:extLst>
          </p:cNvPr>
          <p:cNvSpPr>
            <a:spLocks noGrp="1"/>
          </p:cNvSpPr>
          <p:nvPr>
            <p:ph type="title"/>
          </p:nvPr>
        </p:nvSpPr>
        <p:spPr>
          <a:xfrm>
            <a:off x="1137034" y="609597"/>
            <a:ext cx="9392421" cy="1330841"/>
          </a:xfrm>
        </p:spPr>
        <p:txBody>
          <a:bodyPr>
            <a:normAutofit/>
          </a:bodyPr>
          <a:lstStyle/>
          <a:p>
            <a:br>
              <a:rPr lang="en-US" dirty="0"/>
            </a:br>
            <a:r>
              <a:rPr lang="lt-LT" dirty="0">
                <a:latin typeface="Times New Roman"/>
                <a:cs typeface="Times New Roman"/>
              </a:rPr>
              <a:t>Kaip atsiranda garsas?</a:t>
            </a:r>
          </a:p>
          <a:p>
            <a:endParaRPr lang="en-US" dirty="0">
              <a:cs typeface="Calibri Light"/>
            </a:endParaRPr>
          </a:p>
        </p:txBody>
      </p:sp>
      <p:sp>
        <p:nvSpPr>
          <p:cNvPr id="3" name="Content Placeholder 2">
            <a:extLst>
              <a:ext uri="{FF2B5EF4-FFF2-40B4-BE49-F238E27FC236}">
                <a16:creationId xmlns:a16="http://schemas.microsoft.com/office/drawing/2014/main" id="{03F69F82-A819-411E-5827-6F7416DC3008}"/>
              </a:ext>
            </a:extLst>
          </p:cNvPr>
          <p:cNvSpPr>
            <a:spLocks noGrp="1"/>
          </p:cNvSpPr>
          <p:nvPr>
            <p:ph idx="1"/>
          </p:nvPr>
        </p:nvSpPr>
        <p:spPr>
          <a:xfrm>
            <a:off x="1137034" y="1854400"/>
            <a:ext cx="4958966" cy="3850255"/>
          </a:xfrm>
        </p:spPr>
        <p:txBody>
          <a:bodyPr vert="horz" lIns="91440" tIns="45720" rIns="91440" bIns="45720" rtlCol="0" anchor="t">
            <a:noAutofit/>
          </a:bodyPr>
          <a:lstStyle/>
          <a:p>
            <a:r>
              <a:rPr lang="lt-LT" sz="2400" dirty="0">
                <a:latin typeface="Times New Roman"/>
                <a:ea typeface="+mn-lt"/>
                <a:cs typeface="Times New Roman"/>
              </a:rPr>
              <a:t>Garsą sukelia virpantys kūnai. Visų garsų priežastis yra mechaniniai aplinkos virpesiai, nors paprastai jie nematomi. Garso šaltiniai yra natūralūs ir dirbtiniai. Susidūrus automobiliams jų paviršiai pradeda virpėti, ir išgirstame smūgio garsą; muzika iš radijo imtuvo sklinda dėl to, kad virpa jo garsiakalbio membrana; kalbame ir dainuojame virpant balso stygoms gerklose. </a:t>
            </a:r>
            <a:endParaRPr lang="lt-LT" sz="2400"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4503" y="1940438"/>
            <a:ext cx="4788505" cy="3591378"/>
          </a:xfrm>
          <a:prstGeom prst="rect">
            <a:avLst/>
          </a:prstGeom>
        </p:spPr>
      </p:pic>
      <p:sp>
        <p:nvSpPr>
          <p:cNvPr id="26" name="Freeform: Shape 25">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97597385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4" name="Group 43">
            <a:extLst>
              <a:ext uri="{FF2B5EF4-FFF2-40B4-BE49-F238E27FC236}">
                <a16:creationId xmlns:a16="http://schemas.microsoft.com/office/drawing/2014/main" id="{134CC3FF-7AA4-46F4-8B24-2F9383D86D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11" y="805742"/>
            <a:ext cx="3647770" cy="3193211"/>
            <a:chOff x="1674895" y="1345036"/>
            <a:chExt cx="5428610" cy="4210939"/>
          </a:xfrm>
        </p:grpSpPr>
        <p:sp>
          <p:nvSpPr>
            <p:cNvPr id="45" name="Rectangle 44">
              <a:extLst>
                <a:ext uri="{FF2B5EF4-FFF2-40B4-BE49-F238E27FC236}">
                  <a16:creationId xmlns:a16="http://schemas.microsoft.com/office/drawing/2014/main" id="{275E42E8-8B96-4FF0-9DCC-7E2084C0F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78FEA8A4-ED0E-429C-884B-1599153B8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8" name="Rectangle 47">
            <a:extLst>
              <a:ext uri="{FF2B5EF4-FFF2-40B4-BE49-F238E27FC236}">
                <a16:creationId xmlns:a16="http://schemas.microsoft.com/office/drawing/2014/main" id="{CAEBFCD5-5356-4326-8D39-8235A46CD7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315" y="685805"/>
            <a:ext cx="3624947" cy="319321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3C5BD0-3093-30B8-3770-29D129C4AD0A}"/>
              </a:ext>
            </a:extLst>
          </p:cNvPr>
          <p:cNvSpPr>
            <a:spLocks noGrp="1"/>
          </p:cNvSpPr>
          <p:nvPr>
            <p:ph type="title"/>
          </p:nvPr>
        </p:nvSpPr>
        <p:spPr>
          <a:xfrm>
            <a:off x="740584" y="859808"/>
            <a:ext cx="3543197" cy="2878986"/>
          </a:xfrm>
        </p:spPr>
        <p:txBody>
          <a:bodyPr>
            <a:normAutofit/>
          </a:bodyPr>
          <a:lstStyle/>
          <a:p>
            <a:pPr algn="ctr"/>
            <a:r>
              <a:rPr lang="lt-LT">
                <a:solidFill>
                  <a:schemeClr val="bg1"/>
                </a:solidFill>
                <a:latin typeface="Times New Roman" panose="02020603050405020304" pitchFamily="18" charset="0"/>
                <a:cs typeface="Times New Roman" panose="02020603050405020304" pitchFamily="18" charset="0"/>
              </a:rPr>
              <a:t>Kaip žmogus girdi garsą?</a:t>
            </a:r>
          </a:p>
        </p:txBody>
      </p:sp>
      <p:grpSp>
        <p:nvGrpSpPr>
          <p:cNvPr id="50" name="Graphic 4">
            <a:extLst>
              <a:ext uri="{FF2B5EF4-FFF2-40B4-BE49-F238E27FC236}">
                <a16:creationId xmlns:a16="http://schemas.microsoft.com/office/drawing/2014/main" id="{5F2AA49C-5AC0-41C7-BFAF-74B8D8293C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rgbClr val="FFFFFF"/>
          </a:solidFill>
        </p:grpSpPr>
        <p:sp>
          <p:nvSpPr>
            <p:cNvPr id="51" name="Freeform: Shape 50">
              <a:extLst>
                <a:ext uri="{FF2B5EF4-FFF2-40B4-BE49-F238E27FC236}">
                  <a16:creationId xmlns:a16="http://schemas.microsoft.com/office/drawing/2014/main" id="{88A750A0-64B5-41B2-B525-A914EB40B3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F8216C77-85C1-4BDC-87A8-7E75933205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471AED48-754E-41AC-9ECC-DB25976447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dirty="0"/>
            </a:p>
          </p:txBody>
        </p:sp>
        <p:sp>
          <p:nvSpPr>
            <p:cNvPr id="54" name="Freeform: Shape 53">
              <a:extLst>
                <a:ext uri="{FF2B5EF4-FFF2-40B4-BE49-F238E27FC236}">
                  <a16:creationId xmlns:a16="http://schemas.microsoft.com/office/drawing/2014/main" id="{48005417-D297-404F-82A5-8C4393E85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17F942D6-2D0C-4894-81F0-6F81714BA4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4FAD802E-9670-4B80-876B-3FF64D29A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838AF437-0BFB-40E4-ADA0-5749919AAC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F8BC9C3D-CBBE-4D29-9DAC-98B3CAF397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A7016629-22ED-494E-9205-594895DA9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BFF3CC1E-0ED4-4599-9B4E-F057769B96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065A4B3A-F9A7-4FA6-A7F3-EA08E0BA15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783B6A14-A56D-4B95-8395-89CF53A09B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49F0868B-B193-43B6-BB1E-1FF72993EA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a:p>
          </p:txBody>
        </p:sp>
      </p:grpSp>
      <p:grpSp>
        <p:nvGrpSpPr>
          <p:cNvPr id="65" name="Graphic 4">
            <a:extLst>
              <a:ext uri="{FF2B5EF4-FFF2-40B4-BE49-F238E27FC236}">
                <a16:creationId xmlns:a16="http://schemas.microsoft.com/office/drawing/2014/main" id="{BB32367D-C4F2-49D5-A586-298C7CA821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9048" y="2335801"/>
            <a:ext cx="849365" cy="849366"/>
            <a:chOff x="5829300" y="3162300"/>
            <a:chExt cx="532256" cy="532257"/>
          </a:xfrm>
          <a:solidFill>
            <a:schemeClr val="bg1"/>
          </a:solidFill>
        </p:grpSpPr>
        <p:sp>
          <p:nvSpPr>
            <p:cNvPr id="66" name="Freeform: Shape 65">
              <a:extLst>
                <a:ext uri="{FF2B5EF4-FFF2-40B4-BE49-F238E27FC236}">
                  <a16:creationId xmlns:a16="http://schemas.microsoft.com/office/drawing/2014/main" id="{E1FF7EE7-ACA2-4BFF-BA75-7FAE93FBB6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8647462E-B5E8-4F02-A1E4-BD0380A224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412CE109-6153-414A-B2D6-C4F9C6FA2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DAF530F5-D68D-4BC8-8984-F1A8B5DEB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EB69747-F9DD-4B80-B488-D5565D0BC6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73AFB787-B8A4-4269-9DA9-FF4A660303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6E682D93-25A6-4D91-9A81-3F247BBEE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9D5F48B5-53B4-4DA8-B929-6AFF506589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8CA195A3-2A74-4D13-A1B8-24765E26B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B98F1918-C39D-4713-AB21-685A944355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33592273-DEE6-42E1-B824-11D5443323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12D6F82B-B619-4D8B-85AE-0E57103BA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6246C574-90D4-412B-9444-203F7C83CD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a:p>
          </p:txBody>
        </p:sp>
      </p:grpSp>
      <p:sp>
        <p:nvSpPr>
          <p:cNvPr id="3" name="Content Placeholder 2">
            <a:extLst>
              <a:ext uri="{FF2B5EF4-FFF2-40B4-BE49-F238E27FC236}">
                <a16:creationId xmlns:a16="http://schemas.microsoft.com/office/drawing/2014/main" id="{60C08B1E-6143-F494-AAB2-0EDCA5CCB576}"/>
              </a:ext>
            </a:extLst>
          </p:cNvPr>
          <p:cNvSpPr>
            <a:spLocks noGrp="1"/>
          </p:cNvSpPr>
          <p:nvPr>
            <p:ph idx="1"/>
          </p:nvPr>
        </p:nvSpPr>
        <p:spPr>
          <a:xfrm>
            <a:off x="6477270" y="685805"/>
            <a:ext cx="4974771" cy="5534019"/>
          </a:xfrm>
        </p:spPr>
        <p:txBody>
          <a:bodyPr vert="horz" lIns="91440" tIns="45720" rIns="91440" bIns="45720" rtlCol="0">
            <a:normAutofit lnSpcReduction="10000"/>
          </a:bodyPr>
          <a:lstStyle/>
          <a:p>
            <a:r>
              <a:rPr lang="lt-LT" sz="2600" dirty="0">
                <a:solidFill>
                  <a:schemeClr val="bg1"/>
                </a:solidFill>
                <a:latin typeface="Times New Roman"/>
                <a:cs typeface="Times New Roman"/>
              </a:rPr>
              <a:t>Virpantis kūnas verčia virpėti arčiausiai esančias oro molekules. Virpesiai sklinda ore, sudarydami garso bangą, tačiau oras banga neslenka. Ten kur molekulės susispiečia, susidaro didesnio slėgio sritis (sutankėjimas), o ten, kur jų lieka mažiau – žemesnio slėgio sritis (praretėjimas). Pakaitomis einančios sutankėjimų ir praretėjimų sritys sklinda ore kaip garso banga. Pasiekus ausį, ji virpina ausies būgnelį, ir žmogus girdi garsą. Garso bangos yra išilginės.</a:t>
            </a:r>
            <a:endParaRPr lang="en-US" sz="2600" dirty="0">
              <a:solidFill>
                <a:schemeClr val="bg1"/>
              </a:solidFill>
              <a:latin typeface="Times New Roman"/>
              <a:ea typeface="+mn-lt"/>
              <a:cs typeface="Times New Roman"/>
            </a:endParaRPr>
          </a:p>
          <a:p>
            <a:pPr marL="0" indent="0">
              <a:buNone/>
            </a:pPr>
            <a:endParaRPr lang="en-US" sz="2600" dirty="0">
              <a:solidFill>
                <a:schemeClr val="bg1"/>
              </a:solidFill>
              <a:cs typeface="Calibri"/>
            </a:endParaRPr>
          </a:p>
        </p:txBody>
      </p:sp>
      <p:pic>
        <p:nvPicPr>
          <p:cNvPr id="1026" name="Picture 2" descr="The unit of measure for the noise level is. Basic characteristics and units  of noise measure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434" y="4308063"/>
            <a:ext cx="485775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016502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extBox 1"/>
          <p:cNvSpPr txBox="1"/>
          <p:nvPr/>
        </p:nvSpPr>
        <p:spPr>
          <a:xfrm>
            <a:off x="838201" y="1024255"/>
            <a:ext cx="4800781" cy="5646397"/>
          </a:xfrm>
          <a:prstGeom prst="rect">
            <a:avLst/>
          </a:prstGeom>
        </p:spPr>
        <p:txBody>
          <a:bodyPr vert="horz" lIns="91440" tIns="45720" rIns="91440" bIns="45720" rtlCol="0" anchor="t">
            <a:normAutofit/>
          </a:bodyPr>
          <a:lstStyle/>
          <a:p>
            <a:pPr>
              <a:lnSpc>
                <a:spcPct val="90000"/>
              </a:lnSpc>
              <a:spcAft>
                <a:spcPts val="600"/>
              </a:spcAft>
            </a:pPr>
            <a:r>
              <a:rPr lang="en-US" sz="4000" b="1" dirty="0">
                <a:latin typeface="Times New Roman"/>
                <a:cs typeface="Times New Roman"/>
              </a:rPr>
              <a:t>   </a:t>
            </a:r>
            <a:r>
              <a:rPr lang="lt-LT" sz="4000" b="1" noProof="1">
                <a:latin typeface="Times New Roman"/>
                <a:cs typeface="Times New Roman"/>
              </a:rPr>
              <a:t>Garso rūšys</a:t>
            </a:r>
            <a:endParaRPr lang="lt-LT" sz="4000" noProof="1">
              <a:latin typeface="Times New Roman"/>
              <a:cs typeface="Times New Roman"/>
            </a:endParaRPr>
          </a:p>
          <a:p>
            <a:pPr indent="-228600">
              <a:lnSpc>
                <a:spcPct val="90000"/>
              </a:lnSpc>
              <a:spcAft>
                <a:spcPts val="600"/>
              </a:spcAft>
              <a:buFont typeface="Arial" panose="020B0604020202020204" pitchFamily="34" charset="0"/>
              <a:buChar char="•"/>
            </a:pPr>
            <a:endParaRPr lang="lt-LT" sz="1100" b="1" noProof="1">
              <a:cs typeface="Calibri"/>
            </a:endParaRPr>
          </a:p>
          <a:p>
            <a:pPr marL="342900" indent="-228600">
              <a:lnSpc>
                <a:spcPct val="90000"/>
              </a:lnSpc>
              <a:spcAft>
                <a:spcPts val="600"/>
              </a:spcAft>
              <a:buFont typeface="Arial" panose="020B0604020202020204" pitchFamily="34" charset="0"/>
              <a:buChar char="•"/>
            </a:pPr>
            <a:r>
              <a:rPr lang="lt-LT" b="1" noProof="1">
                <a:latin typeface="Times New Roman"/>
                <a:cs typeface="Times New Roman"/>
              </a:rPr>
              <a:t>Infragarsas</a:t>
            </a:r>
            <a:r>
              <a:rPr lang="lt-LT" noProof="1">
                <a:latin typeface="Times New Roman"/>
                <a:cs typeface="Times New Roman"/>
              </a:rPr>
              <a:t> – mažesnis negu 16-20 Hz dažnio garsas. Žmogus šio garso negirdi, nes jis gali suvokti nuo 16-20 iki 20 000, bet geriausiai girdi 500–2000 Hz dažnio garsus.</a:t>
            </a:r>
          </a:p>
          <a:p>
            <a:pPr marL="342900" indent="-228600">
              <a:lnSpc>
                <a:spcPct val="90000"/>
              </a:lnSpc>
              <a:spcAft>
                <a:spcPts val="600"/>
              </a:spcAft>
              <a:buFont typeface="Arial" panose="020B0604020202020204" pitchFamily="34" charset="0"/>
              <a:buChar char="•"/>
            </a:pPr>
            <a:r>
              <a:rPr lang="lt-LT" noProof="1">
                <a:latin typeface="Times New Roman"/>
                <a:cs typeface="Times New Roman"/>
              </a:rPr>
              <a:t>Didesnis negu 20 000 Hz dažnio garsas vadinamas </a:t>
            </a:r>
            <a:r>
              <a:rPr lang="lt-LT" b="1" noProof="1">
                <a:latin typeface="Times New Roman"/>
                <a:cs typeface="Times New Roman"/>
              </a:rPr>
              <a:t>ultragarsu</a:t>
            </a:r>
            <a:r>
              <a:rPr lang="lt-LT" noProof="1">
                <a:latin typeface="Times New Roman"/>
                <a:cs typeface="Times New Roman"/>
              </a:rPr>
              <a:t>.</a:t>
            </a:r>
          </a:p>
          <a:p>
            <a:pPr marL="342900" indent="-228600">
              <a:lnSpc>
                <a:spcPct val="90000"/>
              </a:lnSpc>
              <a:spcAft>
                <a:spcPts val="600"/>
              </a:spcAft>
              <a:buFont typeface="Arial" panose="020B0604020202020204" pitchFamily="34" charset="0"/>
              <a:buChar char="•"/>
            </a:pPr>
            <a:r>
              <a:rPr lang="lt-LT" noProof="1">
                <a:latin typeface="Times New Roman"/>
                <a:cs typeface="Times New Roman"/>
              </a:rPr>
              <a:t>Infragarsą sukelia vėjas, jūros bangos, šūviai, sprogimai, perkūnija, žemės drebėjimai, vibruojantys varikliai. Taip pat yra duomenų, kad drambliai, raganosiai ir banginiai tarpusavyje bendrauja skleisdami infragarsą.</a:t>
            </a:r>
          </a:p>
          <a:p>
            <a:pPr marL="342900" indent="-228600">
              <a:lnSpc>
                <a:spcPct val="90000"/>
              </a:lnSpc>
              <a:spcAft>
                <a:spcPts val="600"/>
              </a:spcAft>
              <a:buFont typeface="Arial" panose="020B0604020202020204" pitchFamily="34" charset="0"/>
              <a:buChar char="•"/>
            </a:pPr>
            <a:r>
              <a:rPr lang="lt-LT" noProof="1">
                <a:latin typeface="Times New Roman"/>
                <a:cs typeface="Times New Roman"/>
              </a:rPr>
              <a:t>Didelio dažnio ultragarso bangas gerai sugeria dujos, o skysčiais ir kietais kūnais jos gali nusklisti labai toli. Dėl šių savybių jos panaudojamos echolotuose, ultragarsiniuose lokatoriuose, defektoskopuose.</a:t>
            </a:r>
          </a:p>
        </p:txBody>
      </p:sp>
      <p:pic>
        <p:nvPicPr>
          <p:cNvPr id="4" name="Picture 4" descr="Icon&#10;&#10;Description automatically generated">
            <a:extLst>
              <a:ext uri="{FF2B5EF4-FFF2-40B4-BE49-F238E27FC236}">
                <a16:creationId xmlns:a16="http://schemas.microsoft.com/office/drawing/2014/main" id="{71E10264-6847-D54B-AE42-D765C5D208E5}"/>
              </a:ext>
            </a:extLst>
          </p:cNvPr>
          <p:cNvPicPr>
            <a:picLocks noChangeAspect="1"/>
          </p:cNvPicPr>
          <p:nvPr/>
        </p:nvPicPr>
        <p:blipFill>
          <a:blip r:embed="rId2"/>
          <a:stretch>
            <a:fillRect/>
          </a:stretch>
        </p:blipFill>
        <p:spPr>
          <a:xfrm>
            <a:off x="6800986" y="1989236"/>
            <a:ext cx="4747547" cy="2907872"/>
          </a:xfrm>
          <a:prstGeom prst="rect">
            <a:avLst/>
          </a:prstGeom>
        </p:spPr>
      </p:pic>
    </p:spTree>
    <p:extLst>
      <p:ext uri="{BB962C8B-B14F-4D97-AF65-F5344CB8AC3E}">
        <p14:creationId xmlns:p14="http://schemas.microsoft.com/office/powerpoint/2010/main" val="3478444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fade">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5">
            <a:extLst>
              <a:ext uri="{FF2B5EF4-FFF2-40B4-BE49-F238E27FC236}">
                <a16:creationId xmlns:a16="http://schemas.microsoft.com/office/drawing/2014/main" id="{6AAFE422-6678-ABC2-5B84-E43C0E958EB6}"/>
              </a:ext>
            </a:extLst>
          </p:cNvPr>
          <p:cNvPicPr>
            <a:picLocks noChangeAspect="1"/>
          </p:cNvPicPr>
          <p:nvPr/>
        </p:nvPicPr>
        <p:blipFill rotWithShape="1">
          <a:blip r:embed="rId2"/>
          <a:srcRect t="12287" b="12713"/>
          <a:stretch/>
        </p:blipFill>
        <p:spPr>
          <a:xfrm>
            <a:off x="-1" y="10"/>
            <a:ext cx="12192000" cy="6857990"/>
          </a:xfrm>
          <a:prstGeom prst="rect">
            <a:avLst/>
          </a:prstGeom>
        </p:spPr>
      </p:pic>
      <p:sp>
        <p:nvSpPr>
          <p:cNvPr id="2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9A62E055-73D8-E090-6105-A0E9618CEF1A}"/>
              </a:ext>
            </a:extLst>
          </p:cNvPr>
          <p:cNvSpPr>
            <a:spLocks noGrp="1"/>
          </p:cNvSpPr>
          <p:nvPr>
            <p:ph type="title"/>
          </p:nvPr>
        </p:nvSpPr>
        <p:spPr>
          <a:xfrm>
            <a:off x="627152" y="1456930"/>
            <a:ext cx="4204137" cy="1693080"/>
          </a:xfrm>
        </p:spPr>
        <p:txBody>
          <a:bodyPr>
            <a:noAutofit/>
          </a:bodyPr>
          <a:lstStyle/>
          <a:p>
            <a:pPr algn="ctr"/>
            <a:r>
              <a:rPr lang="lt-LT" sz="3200" b="1" dirty="0">
                <a:latin typeface="Times New Roman" panose="02020603050405020304" pitchFamily="18" charset="0"/>
                <a:cs typeface="Times New Roman" panose="02020603050405020304" pitchFamily="18" charset="0"/>
              </a:rPr>
              <a:t>Garso naudingumas žmogaus sveikatai:</a:t>
            </a:r>
          </a:p>
        </p:txBody>
      </p:sp>
      <p:sp>
        <p:nvSpPr>
          <p:cNvPr id="3" name="Content Placeholder 2">
            <a:extLst>
              <a:ext uri="{FF2B5EF4-FFF2-40B4-BE49-F238E27FC236}">
                <a16:creationId xmlns:a16="http://schemas.microsoft.com/office/drawing/2014/main" id="{831FFB24-DD38-19C5-321A-79C9EDB9DCDE}"/>
              </a:ext>
            </a:extLst>
          </p:cNvPr>
          <p:cNvSpPr>
            <a:spLocks noGrp="1"/>
          </p:cNvSpPr>
          <p:nvPr>
            <p:ph idx="1"/>
          </p:nvPr>
        </p:nvSpPr>
        <p:spPr>
          <a:xfrm>
            <a:off x="191650" y="2773641"/>
            <a:ext cx="5505855" cy="3059866"/>
          </a:xfrm>
        </p:spPr>
        <p:txBody>
          <a:bodyPr vert="horz" lIns="91440" tIns="45720" rIns="91440" bIns="45720" rtlCol="0" anchor="ctr">
            <a:noAutofit/>
          </a:bodyPr>
          <a:lstStyle/>
          <a:p>
            <a:r>
              <a:rPr lang="lt-LT" sz="2400" dirty="0">
                <a:latin typeface="Times New Roman" panose="02020603050405020304" pitchFamily="18" charset="0"/>
                <a:ea typeface="+mn-lt"/>
                <a:cs typeface="Times New Roman" panose="02020603050405020304" pitchFamily="18" charset="0"/>
              </a:rPr>
              <a:t> </a:t>
            </a:r>
            <a:r>
              <a:rPr lang="lt-LT" sz="1800" dirty="0">
                <a:latin typeface="Times New Roman" panose="02020603050405020304" pitchFamily="18" charset="0"/>
                <a:ea typeface="+mn-lt"/>
                <a:cs typeface="Times New Roman" panose="02020603050405020304" pitchFamily="18" charset="0"/>
              </a:rPr>
              <a:t>Garsas mus stimuliuoja, ramina, galų gale – apsaugo nuo vienokių ar kitokių situacijų ir padeda bendrauti, pasiekti tikslų. Kai kurie žmonės savo gyvenimą asocijuoja su muzika. Muzika turi įtakos tiek fizinei, tiek ir psichinei sveikatai. Ji gali padėti nuo onkologinių skausmų kenčiantiems pacientams, sergantiesiems depresija, vystymosi sutrikimų turintiems vaikams, pacientams, kurie gydomi po insultų, taip pat esant raumenų įsitempimui, kai kurioms širdies ligoms.</a:t>
            </a:r>
            <a:endParaRPr lang="lt-LT"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438925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9" descr="Shape, arrow&#10;&#10;Description automatically generated">
            <a:extLst>
              <a:ext uri="{FF2B5EF4-FFF2-40B4-BE49-F238E27FC236}">
                <a16:creationId xmlns:a16="http://schemas.microsoft.com/office/drawing/2014/main" id="{4760A5D6-BA13-FB12-6B53-7A2F3317D332}"/>
              </a:ext>
            </a:extLst>
          </p:cNvPr>
          <p:cNvPicPr>
            <a:picLocks noChangeAspect="1"/>
          </p:cNvPicPr>
          <p:nvPr/>
        </p:nvPicPr>
        <p:blipFill rotWithShape="1">
          <a:blip r:embed="rId2"/>
          <a:srcRect l="8558" r="16332"/>
          <a:stretch/>
        </p:blipFill>
        <p:spPr>
          <a:xfrm>
            <a:off x="-1" y="10"/>
            <a:ext cx="12192000" cy="6857990"/>
          </a:xfrm>
          <a:prstGeom prst="rect">
            <a:avLst/>
          </a:prstGeom>
        </p:spPr>
      </p:pic>
      <p:sp>
        <p:nvSpPr>
          <p:cNvPr id="37"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F00A63C5-B6E5-EF9F-64BE-8D48E3750331}"/>
              </a:ext>
            </a:extLst>
          </p:cNvPr>
          <p:cNvSpPr>
            <a:spLocks noGrp="1"/>
          </p:cNvSpPr>
          <p:nvPr>
            <p:ph type="title"/>
          </p:nvPr>
        </p:nvSpPr>
        <p:spPr>
          <a:xfrm>
            <a:off x="764312" y="1520758"/>
            <a:ext cx="4204137" cy="1342754"/>
          </a:xfrm>
        </p:spPr>
        <p:txBody>
          <a:bodyPr>
            <a:normAutofit/>
          </a:bodyPr>
          <a:lstStyle/>
          <a:p>
            <a:pPr algn="ctr"/>
            <a:r>
              <a:rPr lang="lt-LT" sz="3200" b="1" dirty="0">
                <a:latin typeface="Times New Roman" panose="02020603050405020304" pitchFamily="18" charset="0"/>
                <a:cs typeface="Times New Roman" panose="02020603050405020304" pitchFamily="18" charset="0"/>
              </a:rPr>
              <a:t>Garso žala žmogaus sveikatai:</a:t>
            </a:r>
          </a:p>
        </p:txBody>
      </p:sp>
      <p:sp>
        <p:nvSpPr>
          <p:cNvPr id="6" name="Content Placeholder 5">
            <a:extLst>
              <a:ext uri="{FF2B5EF4-FFF2-40B4-BE49-F238E27FC236}">
                <a16:creationId xmlns:a16="http://schemas.microsoft.com/office/drawing/2014/main" id="{0E3B2F08-2A1D-11C2-FCA8-FEDC02BD9760}"/>
              </a:ext>
            </a:extLst>
          </p:cNvPr>
          <p:cNvSpPr>
            <a:spLocks noGrp="1"/>
          </p:cNvSpPr>
          <p:nvPr>
            <p:ph idx="1"/>
          </p:nvPr>
        </p:nvSpPr>
        <p:spPr>
          <a:xfrm>
            <a:off x="-2" y="3115823"/>
            <a:ext cx="6060332" cy="3255599"/>
          </a:xfrm>
        </p:spPr>
        <p:txBody>
          <a:bodyPr vert="horz" lIns="91440" tIns="45720" rIns="91440" bIns="45720" rtlCol="0" anchor="ctr">
            <a:noAutofit/>
          </a:bodyPr>
          <a:lstStyle/>
          <a:p>
            <a:r>
              <a:rPr lang="lt-LT" sz="1800" dirty="0">
                <a:latin typeface="Times New Roman" panose="02020603050405020304" pitchFamily="18" charset="0"/>
                <a:ea typeface="+mn-lt"/>
                <a:cs typeface="Times New Roman" panose="02020603050405020304" pitchFamily="18" charset="0"/>
              </a:rPr>
              <a:t>Triukšmas skatina streso hormonų išsiskyrimą, sukelia nepasitenkinimą, neigiamai veikia mokymo procesą, turi įtakos protinių užduočių atlikimui, kelia agresiją, mažina draugišką elgseną. Taip pat mokslinėje literatūroje galima rasti informacijos, kad net vos stipresnis už įprastą kalbėjimą triukšmas sukelia galvos skausmus, svaigimą, cypimą ausyse, nemigą, ketvirtadaliu sumažina žmogaus darbingumą. Nuolatinis triukšmas mūsų centrinę ir vegetacinę nervų sistemą veikia panašiai kaip ilgalaikis stresas. Ilgainiui organizme atsiranda sutrikimų, kurie lemia daugybę kitų pavojingų ligų – pradedant neuroze, padidėjusiu kraujospūdžiu bei ateroskleroze, baigiant skrandžio ir dvylikapirštės žarnos lėtiniais uždegimais bei opalige.</a:t>
            </a:r>
            <a:br>
              <a:rPr lang="lt-LT" sz="1800" dirty="0">
                <a:latin typeface="Times New Roman" panose="02020603050405020304" pitchFamily="18" charset="0"/>
                <a:ea typeface="+mn-lt"/>
                <a:cs typeface="Times New Roman" panose="02020603050405020304" pitchFamily="18" charset="0"/>
              </a:rPr>
            </a:br>
            <a:br>
              <a:rPr lang="en-US" sz="1800" dirty="0">
                <a:latin typeface="Times New Roman" panose="02020603050405020304" pitchFamily="18" charset="0"/>
                <a:ea typeface="+mn-lt"/>
                <a:cs typeface="Times New Roman" panose="02020603050405020304" pitchFamily="18" charset="0"/>
              </a:rPr>
            </a:br>
            <a:br>
              <a:rPr lang="en-US" sz="1800" dirty="0">
                <a:latin typeface="Times New Roman" panose="02020603050405020304" pitchFamily="18" charset="0"/>
                <a:ea typeface="+mn-lt"/>
                <a:cs typeface="Times New Roman" panose="02020603050405020304" pitchFamily="18" charset="0"/>
              </a:rPr>
            </a:br>
            <a:br>
              <a:rPr lang="en-US" sz="1800" dirty="0">
                <a:latin typeface="Times New Roman" panose="02020603050405020304" pitchFamily="18" charset="0"/>
                <a:ea typeface="+mn-lt"/>
                <a:cs typeface="Times New Roman" panose="02020603050405020304" pitchFamily="18" charset="0"/>
              </a:rPr>
            </a:br>
            <a:endParaRPr lang="en-US" sz="1800" dirty="0">
              <a:latin typeface="Times New Roman" panose="02020603050405020304" pitchFamily="18" charset="0"/>
              <a:ea typeface="+mn-lt"/>
              <a:cs typeface="Times New Roman" panose="02020603050405020304" pitchFamily="18" charset="0"/>
            </a:endParaRPr>
          </a:p>
        </p:txBody>
      </p:sp>
    </p:spTree>
    <p:extLst>
      <p:ext uri="{BB962C8B-B14F-4D97-AF65-F5344CB8AC3E}">
        <p14:creationId xmlns:p14="http://schemas.microsoft.com/office/powerpoint/2010/main" val="338310766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descr="A picture containing text, indoor, stage, night sky&#10;&#10;Description automatically generated">
            <a:extLst>
              <a:ext uri="{FF2B5EF4-FFF2-40B4-BE49-F238E27FC236}">
                <a16:creationId xmlns:a16="http://schemas.microsoft.com/office/drawing/2014/main" id="{CF529AD2-EF3C-5CC8-C5BC-849A3BEB3B02}"/>
              </a:ext>
            </a:extLst>
          </p:cNvPr>
          <p:cNvPicPr>
            <a:picLocks noChangeAspect="1"/>
          </p:cNvPicPr>
          <p:nvPr/>
        </p:nvPicPr>
        <p:blipFill rotWithShape="1">
          <a:blip r:embed="rId2"/>
          <a:srcRect l="20688"/>
          <a:stretch/>
        </p:blipFill>
        <p:spPr>
          <a:xfrm>
            <a:off x="1" y="10"/>
            <a:ext cx="9669642" cy="6857990"/>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1BF45C1-7369-4B00-7445-D36BB97F9F51}"/>
              </a:ext>
            </a:extLst>
          </p:cNvPr>
          <p:cNvSpPr>
            <a:spLocks noGrp="1"/>
          </p:cNvSpPr>
          <p:nvPr>
            <p:ph type="title"/>
          </p:nvPr>
        </p:nvSpPr>
        <p:spPr>
          <a:xfrm>
            <a:off x="7724793" y="365125"/>
            <a:ext cx="3629006" cy="1899912"/>
          </a:xfrm>
        </p:spPr>
        <p:txBody>
          <a:bodyPr>
            <a:normAutofit/>
          </a:bodyPr>
          <a:lstStyle/>
          <a:p>
            <a:r>
              <a:rPr lang="lt-LT" sz="4000" dirty="0">
                <a:latin typeface="Times New Roman" panose="02020603050405020304" pitchFamily="18" charset="0"/>
                <a:cs typeface="Times New Roman" panose="02020603050405020304" pitchFamily="18" charset="0"/>
              </a:rPr>
              <a:t>Kas yra muzika?</a:t>
            </a:r>
          </a:p>
        </p:txBody>
      </p:sp>
      <p:sp>
        <p:nvSpPr>
          <p:cNvPr id="3" name="Content Placeholder 2">
            <a:extLst>
              <a:ext uri="{FF2B5EF4-FFF2-40B4-BE49-F238E27FC236}">
                <a16:creationId xmlns:a16="http://schemas.microsoft.com/office/drawing/2014/main" id="{6734D949-0862-E134-A21F-A7C1FEA1612E}"/>
              </a:ext>
            </a:extLst>
          </p:cNvPr>
          <p:cNvSpPr>
            <a:spLocks noGrp="1"/>
          </p:cNvSpPr>
          <p:nvPr>
            <p:ph idx="1"/>
          </p:nvPr>
        </p:nvSpPr>
        <p:spPr>
          <a:xfrm>
            <a:off x="7568120" y="1809345"/>
            <a:ext cx="4322298" cy="4882772"/>
          </a:xfrm>
        </p:spPr>
        <p:txBody>
          <a:bodyPr vert="horz" lIns="91440" tIns="45720" rIns="91440" bIns="45720" rtlCol="0" anchor="t">
            <a:normAutofit/>
          </a:bodyPr>
          <a:lstStyle/>
          <a:p>
            <a:r>
              <a:rPr lang="lt-LT" sz="1800" noProof="1">
                <a:latin typeface="Times New Roman" panose="02020603050405020304" pitchFamily="18" charset="0"/>
                <a:cs typeface="Times New Roman" panose="02020603050405020304" pitchFamily="18" charset="0"/>
              </a:rPr>
              <a:t> </a:t>
            </a:r>
            <a:r>
              <a:rPr lang="lt-LT" sz="1800" noProof="1">
                <a:latin typeface="Times New Roman" panose="02020603050405020304" pitchFamily="18" charset="0"/>
                <a:ea typeface="+mn-lt"/>
                <a:cs typeface="Times New Roman" panose="02020603050405020304" pitchFamily="18" charset="0"/>
              </a:rPr>
              <a:t>Muzika yra mūsų gyvenimo dalis. Be jos, mūsų gyvenimas būtų nuobodu ir monotoniškas. Ji visada yra su mumis, net jei mes to nejaučiame. Kodėl taip vyksta? Svarbu tai, kad muzika yra tarsi uždara magija. Norėdami išmokti klausytis muzikos, ypač klasikinės, reikia pasiimti magišką raktą į dėžutę. Muzika gali pagirti, kai esame liūdni; ji gali pasidalinti su asmeniu džiaugsmu ir liūdesiu, padaryti jį geresniu. Muzika gali pakeisti asmens perspektyvas, jo požiūrį į gyvenimą. Ji sugeba asmenį susimąstyti apie gyvenimo prasmę, peržiūrėti visas vertybes ir nustatyti tinkamus prioritetus. </a:t>
            </a:r>
            <a:endParaRPr lang="lt-LT" sz="1800" noProof="1">
              <a:latin typeface="Times New Roman" panose="02020603050405020304" pitchFamily="18" charset="0"/>
              <a:cs typeface="Times New Roman" panose="02020603050405020304" pitchFamily="18" charset="0"/>
            </a:endParaRPr>
          </a:p>
          <a:p>
            <a:endParaRPr lang="lt-LT" sz="1600" noProof="1">
              <a:cs typeface="Calibri"/>
            </a:endParaRPr>
          </a:p>
        </p:txBody>
      </p:sp>
    </p:spTree>
    <p:extLst>
      <p:ext uri="{BB962C8B-B14F-4D97-AF65-F5344CB8AC3E}">
        <p14:creationId xmlns:p14="http://schemas.microsoft.com/office/powerpoint/2010/main" val="286671129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0">
            <a:extLst>
              <a:ext uri="{FF2B5EF4-FFF2-40B4-BE49-F238E27FC236}">
                <a16:creationId xmlns:a16="http://schemas.microsoft.com/office/drawing/2014/main" id="{13EFA6C3-82DC-4131-9929-2523E6FD0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D22F8A-C4BB-9A54-9CA9-44A54901A22C}"/>
              </a:ext>
            </a:extLst>
          </p:cNvPr>
          <p:cNvSpPr>
            <a:spLocks noGrp="1"/>
          </p:cNvSpPr>
          <p:nvPr>
            <p:ph type="title"/>
          </p:nvPr>
        </p:nvSpPr>
        <p:spPr>
          <a:xfrm>
            <a:off x="5381625" y="609600"/>
            <a:ext cx="6568715" cy="1330839"/>
          </a:xfrm>
        </p:spPr>
        <p:txBody>
          <a:bodyPr>
            <a:normAutofit/>
          </a:bodyPr>
          <a:lstStyle/>
          <a:p>
            <a:r>
              <a:rPr lang="lt-LT" dirty="0">
                <a:cs typeface="Calibri Light"/>
              </a:rPr>
              <a:t> </a:t>
            </a:r>
            <a:r>
              <a:rPr lang="lt-LT" dirty="0">
                <a:latin typeface="Calibri Light"/>
                <a:cs typeface="Calibri Light"/>
              </a:rPr>
              <a:t> </a:t>
            </a:r>
            <a:r>
              <a:rPr lang="lt-LT" dirty="0">
                <a:latin typeface="Times New Roman"/>
                <a:cs typeface="Times New Roman"/>
              </a:rPr>
              <a:t>Muzikos poveikis žmogui</a:t>
            </a:r>
          </a:p>
        </p:txBody>
      </p:sp>
      <p:sp>
        <p:nvSpPr>
          <p:cNvPr id="27" name="Freeform: Shape 22">
            <a:extLst>
              <a:ext uri="{FF2B5EF4-FFF2-40B4-BE49-F238E27FC236}">
                <a16:creationId xmlns:a16="http://schemas.microsoft.com/office/drawing/2014/main" id="{AEC9469E-14CA-4358-BABC-CBF836A61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869680" cy="767978"/>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048EB4C9-ACAF-4CCA-BA6E-931443192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5753" y="6027658"/>
            <a:ext cx="7906247" cy="830343"/>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289361 w 6884912"/>
              <a:gd name="connsiteY81" fmla="*/ 196642 h 1161397"/>
              <a:gd name="connsiteX82" fmla="*/ 4498913 w 6884912"/>
              <a:gd name="connsiteY82" fmla="*/ 118915 h 1161397"/>
              <a:gd name="connsiteX83" fmla="*/ 4617330 w 6884912"/>
              <a:gd name="connsiteY83" fmla="*/ 111163 h 1161397"/>
              <a:gd name="connsiteX84" fmla="*/ 4659778 w 6884912"/>
              <a:gd name="connsiteY84" fmla="*/ 118219 h 1161397"/>
              <a:gd name="connsiteX85" fmla="*/ 4730870 w 6884912"/>
              <a:gd name="connsiteY85" fmla="*/ 129432 h 1161397"/>
              <a:gd name="connsiteX86" fmla="*/ 4785037 w 6884912"/>
              <a:gd name="connsiteY86" fmla="*/ 161964 h 1161397"/>
              <a:gd name="connsiteX87" fmla="*/ 4844073 w 6884912"/>
              <a:gd name="connsiteY87" fmla="*/ 161768 h 1161397"/>
              <a:gd name="connsiteX88" fmla="*/ 4856454 w 6884912"/>
              <a:gd name="connsiteY88" fmla="*/ 130488 h 1161397"/>
              <a:gd name="connsiteX89" fmla="*/ 4920038 w 6884912"/>
              <a:gd name="connsiteY89" fmla="*/ 140418 h 1161397"/>
              <a:gd name="connsiteX90" fmla="*/ 5016639 w 6884912"/>
              <a:gd name="connsiteY90" fmla="*/ 158905 h 1161397"/>
              <a:gd name="connsiteX91" fmla="*/ 5072009 w 6884912"/>
              <a:gd name="connsiteY91" fmla="*/ 161502 h 1161397"/>
              <a:gd name="connsiteX92" fmla="*/ 5223626 w 6884912"/>
              <a:gd name="connsiteY92" fmla="*/ 177356 h 1161397"/>
              <a:gd name="connsiteX93" fmla="*/ 5375773 w 6884912"/>
              <a:gd name="connsiteY93" fmla="*/ 199913 h 1161397"/>
              <a:gd name="connsiteX94" fmla="*/ 5467502 w 6884912"/>
              <a:gd name="connsiteY94" fmla="*/ 250963 h 1161397"/>
              <a:gd name="connsiteX95" fmla="*/ 5592395 w 6884912"/>
              <a:gd name="connsiteY95" fmla="*/ 265434 h 1161397"/>
              <a:gd name="connsiteX96" fmla="*/ 5613532 w 6884912"/>
              <a:gd name="connsiteY96" fmla="*/ 273379 h 1161397"/>
              <a:gd name="connsiteX97" fmla="*/ 5642173 w 6884912"/>
              <a:gd name="connsiteY97" fmla="*/ 266904 h 1161397"/>
              <a:gd name="connsiteX98" fmla="*/ 5756910 w 6884912"/>
              <a:gd name="connsiteY98" fmla="*/ 239211 h 1161397"/>
              <a:gd name="connsiteX99" fmla="*/ 5846667 w 6884912"/>
              <a:gd name="connsiteY99" fmla="*/ 201786 h 1161397"/>
              <a:gd name="connsiteX100" fmla="*/ 5960732 w 6884912"/>
              <a:gd name="connsiteY100" fmla="*/ 220708 h 1161397"/>
              <a:gd name="connsiteX101" fmla="*/ 6029542 w 6884912"/>
              <a:gd name="connsiteY101" fmla="*/ 210339 h 1161397"/>
              <a:gd name="connsiteX102" fmla="*/ 6141123 w 6884912"/>
              <a:gd name="connsiteY102" fmla="*/ 159923 h 1161397"/>
              <a:gd name="connsiteX103" fmla="*/ 6290640 w 6884912"/>
              <a:gd name="connsiteY103" fmla="*/ 167441 h 1161397"/>
              <a:gd name="connsiteX104" fmla="*/ 6322806 w 6884912"/>
              <a:gd name="connsiteY104" fmla="*/ 213293 h 1161397"/>
              <a:gd name="connsiteX105" fmla="*/ 6364914 w 6884912"/>
              <a:gd name="connsiteY105" fmla="*/ 240140 h 1161397"/>
              <a:gd name="connsiteX106" fmla="*/ 6380420 w 6884912"/>
              <a:gd name="connsiteY106" fmla="*/ 173195 h 1161397"/>
              <a:gd name="connsiteX107" fmla="*/ 6507891 w 6884912"/>
              <a:gd name="connsiteY107" fmla="*/ 118474 h 1161397"/>
              <a:gd name="connsiteX108" fmla="*/ 6571807 w 6884912"/>
              <a:gd name="connsiteY108" fmla="*/ 98636 h 1161397"/>
              <a:gd name="connsiteX109" fmla="*/ 6671880 w 6884912"/>
              <a:gd name="connsiteY109" fmla="*/ 82931 h 1161397"/>
              <a:gd name="connsiteX110" fmla="*/ 6702266 w 6884912"/>
              <a:gd name="connsiteY110" fmla="*/ 75470 h 1161397"/>
              <a:gd name="connsiteX111" fmla="*/ 6845802 w 6884912"/>
              <a:gd name="connsiteY111" fmla="*/ 24496 h 1161397"/>
              <a:gd name="connsiteX112" fmla="*/ 6884912 w 6884912"/>
              <a:gd name="connsiteY11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220717 w 6884912"/>
              <a:gd name="connsiteY78" fmla="*/ 192946 h 1161397"/>
              <a:gd name="connsiteX79" fmla="*/ 4228802 w 6884912"/>
              <a:gd name="connsiteY79" fmla="*/ 201468 h 1161397"/>
              <a:gd name="connsiteX80" fmla="*/ 4289361 w 6884912"/>
              <a:gd name="connsiteY80" fmla="*/ 196642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375773 w 6884912"/>
              <a:gd name="connsiteY92" fmla="*/ 199913 h 1161397"/>
              <a:gd name="connsiteX93" fmla="*/ 5467502 w 6884912"/>
              <a:gd name="connsiteY93" fmla="*/ 250963 h 1161397"/>
              <a:gd name="connsiteX94" fmla="*/ 5592395 w 6884912"/>
              <a:gd name="connsiteY94" fmla="*/ 265434 h 1161397"/>
              <a:gd name="connsiteX95" fmla="*/ 5613532 w 6884912"/>
              <a:gd name="connsiteY95" fmla="*/ 273379 h 1161397"/>
              <a:gd name="connsiteX96" fmla="*/ 5642173 w 6884912"/>
              <a:gd name="connsiteY96" fmla="*/ 266904 h 1161397"/>
              <a:gd name="connsiteX97" fmla="*/ 5756910 w 6884912"/>
              <a:gd name="connsiteY97" fmla="*/ 239211 h 1161397"/>
              <a:gd name="connsiteX98" fmla="*/ 5846667 w 6884912"/>
              <a:gd name="connsiteY98" fmla="*/ 201786 h 1161397"/>
              <a:gd name="connsiteX99" fmla="*/ 5960732 w 6884912"/>
              <a:gd name="connsiteY99" fmla="*/ 220708 h 1161397"/>
              <a:gd name="connsiteX100" fmla="*/ 6029542 w 6884912"/>
              <a:gd name="connsiteY100" fmla="*/ 210339 h 1161397"/>
              <a:gd name="connsiteX101" fmla="*/ 6141123 w 6884912"/>
              <a:gd name="connsiteY101" fmla="*/ 159923 h 1161397"/>
              <a:gd name="connsiteX102" fmla="*/ 6290640 w 6884912"/>
              <a:gd name="connsiteY102" fmla="*/ 167441 h 1161397"/>
              <a:gd name="connsiteX103" fmla="*/ 6322806 w 6884912"/>
              <a:gd name="connsiteY103" fmla="*/ 213293 h 1161397"/>
              <a:gd name="connsiteX104" fmla="*/ 6364914 w 6884912"/>
              <a:gd name="connsiteY104" fmla="*/ 240140 h 1161397"/>
              <a:gd name="connsiteX105" fmla="*/ 6380420 w 6884912"/>
              <a:gd name="connsiteY105" fmla="*/ 173195 h 1161397"/>
              <a:gd name="connsiteX106" fmla="*/ 6507891 w 6884912"/>
              <a:gd name="connsiteY106" fmla="*/ 118474 h 1161397"/>
              <a:gd name="connsiteX107" fmla="*/ 6571807 w 6884912"/>
              <a:gd name="connsiteY107" fmla="*/ 98636 h 1161397"/>
              <a:gd name="connsiteX108" fmla="*/ 6671880 w 6884912"/>
              <a:gd name="connsiteY108" fmla="*/ 82931 h 1161397"/>
              <a:gd name="connsiteX109" fmla="*/ 6702266 w 6884912"/>
              <a:gd name="connsiteY109" fmla="*/ 75470 h 1161397"/>
              <a:gd name="connsiteX110" fmla="*/ 6845802 w 6884912"/>
              <a:gd name="connsiteY110" fmla="*/ 24496 h 1161397"/>
              <a:gd name="connsiteX111" fmla="*/ 6884912 w 6884912"/>
              <a:gd name="connsiteY111"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220717 w 6884912"/>
              <a:gd name="connsiteY78" fmla="*/ 192946 h 1161397"/>
              <a:gd name="connsiteX79" fmla="*/ 4228802 w 6884912"/>
              <a:gd name="connsiteY79" fmla="*/ 201468 h 1161397"/>
              <a:gd name="connsiteX80" fmla="*/ 4289361 w 6884912"/>
              <a:gd name="connsiteY80" fmla="*/ 196642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375773 w 6884912"/>
              <a:gd name="connsiteY92" fmla="*/ 199913 h 1161397"/>
              <a:gd name="connsiteX93" fmla="*/ 5467502 w 6884912"/>
              <a:gd name="connsiteY93" fmla="*/ 250963 h 1161397"/>
              <a:gd name="connsiteX94" fmla="*/ 5592395 w 6884912"/>
              <a:gd name="connsiteY94" fmla="*/ 265434 h 1161397"/>
              <a:gd name="connsiteX95" fmla="*/ 5613532 w 6884912"/>
              <a:gd name="connsiteY95" fmla="*/ 273379 h 1161397"/>
              <a:gd name="connsiteX96" fmla="*/ 5642173 w 6884912"/>
              <a:gd name="connsiteY96" fmla="*/ 266904 h 1161397"/>
              <a:gd name="connsiteX97" fmla="*/ 5756910 w 6884912"/>
              <a:gd name="connsiteY97" fmla="*/ 239211 h 1161397"/>
              <a:gd name="connsiteX98" fmla="*/ 5846667 w 6884912"/>
              <a:gd name="connsiteY98" fmla="*/ 201786 h 1161397"/>
              <a:gd name="connsiteX99" fmla="*/ 5960732 w 6884912"/>
              <a:gd name="connsiteY99" fmla="*/ 220708 h 1161397"/>
              <a:gd name="connsiteX100" fmla="*/ 6029542 w 6884912"/>
              <a:gd name="connsiteY100" fmla="*/ 210339 h 1161397"/>
              <a:gd name="connsiteX101" fmla="*/ 6141123 w 6884912"/>
              <a:gd name="connsiteY101" fmla="*/ 159923 h 1161397"/>
              <a:gd name="connsiteX102" fmla="*/ 6290640 w 6884912"/>
              <a:gd name="connsiteY102" fmla="*/ 167441 h 1161397"/>
              <a:gd name="connsiteX103" fmla="*/ 6322806 w 6884912"/>
              <a:gd name="connsiteY103" fmla="*/ 213293 h 1161397"/>
              <a:gd name="connsiteX104" fmla="*/ 6380420 w 6884912"/>
              <a:gd name="connsiteY104" fmla="*/ 173195 h 1161397"/>
              <a:gd name="connsiteX105" fmla="*/ 6507891 w 6884912"/>
              <a:gd name="connsiteY105" fmla="*/ 118474 h 1161397"/>
              <a:gd name="connsiteX106" fmla="*/ 6571807 w 6884912"/>
              <a:gd name="connsiteY106" fmla="*/ 98636 h 1161397"/>
              <a:gd name="connsiteX107" fmla="*/ 6671880 w 6884912"/>
              <a:gd name="connsiteY107" fmla="*/ 82931 h 1161397"/>
              <a:gd name="connsiteX108" fmla="*/ 6702266 w 6884912"/>
              <a:gd name="connsiteY108" fmla="*/ 75470 h 1161397"/>
              <a:gd name="connsiteX109" fmla="*/ 6845802 w 6884912"/>
              <a:gd name="connsiteY109" fmla="*/ 24496 h 1161397"/>
              <a:gd name="connsiteX110" fmla="*/ 6884912 w 6884912"/>
              <a:gd name="connsiteY110"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510042 w 6884912"/>
              <a:gd name="connsiteY60" fmla="*/ 311820 h 1161397"/>
              <a:gd name="connsiteX61" fmla="*/ 3626773 w 6884912"/>
              <a:gd name="connsiteY61" fmla="*/ 290452 h 1161397"/>
              <a:gd name="connsiteX62" fmla="*/ 3666217 w 6884912"/>
              <a:gd name="connsiteY62" fmla="*/ 273255 h 1161397"/>
              <a:gd name="connsiteX63" fmla="*/ 3732427 w 6884912"/>
              <a:gd name="connsiteY63" fmla="*/ 245039 h 1161397"/>
              <a:gd name="connsiteX64" fmla="*/ 3777022 w 6884912"/>
              <a:gd name="connsiteY64" fmla="*/ 200276 h 1161397"/>
              <a:gd name="connsiteX65" fmla="*/ 3791246 w 6884912"/>
              <a:gd name="connsiteY65" fmla="*/ 189996 h 1161397"/>
              <a:gd name="connsiteX66" fmla="*/ 3819864 w 6884912"/>
              <a:gd name="connsiteY66" fmla="*/ 194605 h 1161397"/>
              <a:gd name="connsiteX67" fmla="*/ 3830398 w 6884912"/>
              <a:gd name="connsiteY67" fmla="*/ 188383 h 1161397"/>
              <a:gd name="connsiteX68" fmla="*/ 3834360 w 6884912"/>
              <a:gd name="connsiteY68" fmla="*/ 188992 h 1161397"/>
              <a:gd name="connsiteX69" fmla="*/ 3843715 w 6884912"/>
              <a:gd name="connsiteY69" fmla="*/ 188752 h 1161397"/>
              <a:gd name="connsiteX70" fmla="*/ 3842609 w 6884912"/>
              <a:gd name="connsiteY70" fmla="*/ 197386 h 1161397"/>
              <a:gd name="connsiteX71" fmla="*/ 3853961 w 6884912"/>
              <a:gd name="connsiteY71" fmla="*/ 213380 h 1161397"/>
              <a:gd name="connsiteX72" fmla="*/ 3907640 w 6884912"/>
              <a:gd name="connsiteY72" fmla="*/ 207568 h 1161397"/>
              <a:gd name="connsiteX73" fmla="*/ 3910449 w 6884912"/>
              <a:gd name="connsiteY73" fmla="*/ 197808 h 1161397"/>
              <a:gd name="connsiteX74" fmla="*/ 3917197 w 6884912"/>
              <a:gd name="connsiteY74" fmla="*/ 196121 h 1161397"/>
              <a:gd name="connsiteX75" fmla="*/ 3922400 w 6884912"/>
              <a:gd name="connsiteY75" fmla="*/ 205056 h 1161397"/>
              <a:gd name="connsiteX76" fmla="*/ 4013061 w 6884912"/>
              <a:gd name="connsiteY76" fmla="*/ 224874 h 1161397"/>
              <a:gd name="connsiteX77" fmla="*/ 4220717 w 6884912"/>
              <a:gd name="connsiteY77" fmla="*/ 192946 h 1161397"/>
              <a:gd name="connsiteX78" fmla="*/ 4228802 w 6884912"/>
              <a:gd name="connsiteY78" fmla="*/ 201468 h 1161397"/>
              <a:gd name="connsiteX79" fmla="*/ 4289361 w 6884912"/>
              <a:gd name="connsiteY79" fmla="*/ 196642 h 1161397"/>
              <a:gd name="connsiteX80" fmla="*/ 4498913 w 6884912"/>
              <a:gd name="connsiteY80" fmla="*/ 118915 h 1161397"/>
              <a:gd name="connsiteX81" fmla="*/ 4617330 w 6884912"/>
              <a:gd name="connsiteY81" fmla="*/ 111163 h 1161397"/>
              <a:gd name="connsiteX82" fmla="*/ 4659778 w 6884912"/>
              <a:gd name="connsiteY82" fmla="*/ 118219 h 1161397"/>
              <a:gd name="connsiteX83" fmla="*/ 4730870 w 6884912"/>
              <a:gd name="connsiteY83" fmla="*/ 129432 h 1161397"/>
              <a:gd name="connsiteX84" fmla="*/ 4785037 w 6884912"/>
              <a:gd name="connsiteY84" fmla="*/ 161964 h 1161397"/>
              <a:gd name="connsiteX85" fmla="*/ 4844073 w 6884912"/>
              <a:gd name="connsiteY85" fmla="*/ 161768 h 1161397"/>
              <a:gd name="connsiteX86" fmla="*/ 4856454 w 6884912"/>
              <a:gd name="connsiteY86" fmla="*/ 130488 h 1161397"/>
              <a:gd name="connsiteX87" fmla="*/ 4920038 w 6884912"/>
              <a:gd name="connsiteY87" fmla="*/ 140418 h 1161397"/>
              <a:gd name="connsiteX88" fmla="*/ 5016639 w 6884912"/>
              <a:gd name="connsiteY88" fmla="*/ 158905 h 1161397"/>
              <a:gd name="connsiteX89" fmla="*/ 5072009 w 6884912"/>
              <a:gd name="connsiteY89" fmla="*/ 161502 h 1161397"/>
              <a:gd name="connsiteX90" fmla="*/ 5223626 w 6884912"/>
              <a:gd name="connsiteY90" fmla="*/ 177356 h 1161397"/>
              <a:gd name="connsiteX91" fmla="*/ 5375773 w 6884912"/>
              <a:gd name="connsiteY91" fmla="*/ 199913 h 1161397"/>
              <a:gd name="connsiteX92" fmla="*/ 5467502 w 6884912"/>
              <a:gd name="connsiteY92" fmla="*/ 250963 h 1161397"/>
              <a:gd name="connsiteX93" fmla="*/ 5592395 w 6884912"/>
              <a:gd name="connsiteY93" fmla="*/ 265434 h 1161397"/>
              <a:gd name="connsiteX94" fmla="*/ 5613532 w 6884912"/>
              <a:gd name="connsiteY94" fmla="*/ 273379 h 1161397"/>
              <a:gd name="connsiteX95" fmla="*/ 5642173 w 6884912"/>
              <a:gd name="connsiteY95" fmla="*/ 266904 h 1161397"/>
              <a:gd name="connsiteX96" fmla="*/ 5756910 w 6884912"/>
              <a:gd name="connsiteY96" fmla="*/ 239211 h 1161397"/>
              <a:gd name="connsiteX97" fmla="*/ 5846667 w 6884912"/>
              <a:gd name="connsiteY97" fmla="*/ 201786 h 1161397"/>
              <a:gd name="connsiteX98" fmla="*/ 5960732 w 6884912"/>
              <a:gd name="connsiteY98" fmla="*/ 220708 h 1161397"/>
              <a:gd name="connsiteX99" fmla="*/ 6029542 w 6884912"/>
              <a:gd name="connsiteY99" fmla="*/ 210339 h 1161397"/>
              <a:gd name="connsiteX100" fmla="*/ 6141123 w 6884912"/>
              <a:gd name="connsiteY100" fmla="*/ 159923 h 1161397"/>
              <a:gd name="connsiteX101" fmla="*/ 6290640 w 6884912"/>
              <a:gd name="connsiteY101" fmla="*/ 167441 h 1161397"/>
              <a:gd name="connsiteX102" fmla="*/ 6322806 w 6884912"/>
              <a:gd name="connsiteY102" fmla="*/ 213293 h 1161397"/>
              <a:gd name="connsiteX103" fmla="*/ 6380420 w 6884912"/>
              <a:gd name="connsiteY103" fmla="*/ 173195 h 1161397"/>
              <a:gd name="connsiteX104" fmla="*/ 6507891 w 6884912"/>
              <a:gd name="connsiteY104" fmla="*/ 118474 h 1161397"/>
              <a:gd name="connsiteX105" fmla="*/ 6571807 w 6884912"/>
              <a:gd name="connsiteY105" fmla="*/ 98636 h 1161397"/>
              <a:gd name="connsiteX106" fmla="*/ 6671880 w 6884912"/>
              <a:gd name="connsiteY106" fmla="*/ 82931 h 1161397"/>
              <a:gd name="connsiteX107" fmla="*/ 6702266 w 6884912"/>
              <a:gd name="connsiteY107" fmla="*/ 75470 h 1161397"/>
              <a:gd name="connsiteX108" fmla="*/ 6845802 w 6884912"/>
              <a:gd name="connsiteY108" fmla="*/ 24496 h 1161397"/>
              <a:gd name="connsiteX109" fmla="*/ 6884912 w 6884912"/>
              <a:gd name="connsiteY109"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510042 w 6884912"/>
              <a:gd name="connsiteY60" fmla="*/ 311820 h 1161397"/>
              <a:gd name="connsiteX61" fmla="*/ 3626773 w 6884912"/>
              <a:gd name="connsiteY61" fmla="*/ 290452 h 1161397"/>
              <a:gd name="connsiteX62" fmla="*/ 3666217 w 6884912"/>
              <a:gd name="connsiteY62" fmla="*/ 273255 h 1161397"/>
              <a:gd name="connsiteX63" fmla="*/ 3732427 w 6884912"/>
              <a:gd name="connsiteY63" fmla="*/ 245039 h 1161397"/>
              <a:gd name="connsiteX64" fmla="*/ 3777022 w 6884912"/>
              <a:gd name="connsiteY64" fmla="*/ 200276 h 1161397"/>
              <a:gd name="connsiteX65" fmla="*/ 3791246 w 6884912"/>
              <a:gd name="connsiteY65" fmla="*/ 189996 h 1161397"/>
              <a:gd name="connsiteX66" fmla="*/ 3819864 w 6884912"/>
              <a:gd name="connsiteY66" fmla="*/ 194605 h 1161397"/>
              <a:gd name="connsiteX67" fmla="*/ 3830398 w 6884912"/>
              <a:gd name="connsiteY67" fmla="*/ 188383 h 1161397"/>
              <a:gd name="connsiteX68" fmla="*/ 3834360 w 6884912"/>
              <a:gd name="connsiteY68" fmla="*/ 188992 h 1161397"/>
              <a:gd name="connsiteX69" fmla="*/ 3843715 w 6884912"/>
              <a:gd name="connsiteY69" fmla="*/ 188752 h 1161397"/>
              <a:gd name="connsiteX70" fmla="*/ 3842609 w 6884912"/>
              <a:gd name="connsiteY70" fmla="*/ 197386 h 1161397"/>
              <a:gd name="connsiteX71" fmla="*/ 3853961 w 6884912"/>
              <a:gd name="connsiteY71" fmla="*/ 213380 h 1161397"/>
              <a:gd name="connsiteX72" fmla="*/ 3907640 w 6884912"/>
              <a:gd name="connsiteY72" fmla="*/ 207568 h 1161397"/>
              <a:gd name="connsiteX73" fmla="*/ 3910449 w 6884912"/>
              <a:gd name="connsiteY73" fmla="*/ 197808 h 1161397"/>
              <a:gd name="connsiteX74" fmla="*/ 3917197 w 6884912"/>
              <a:gd name="connsiteY74" fmla="*/ 196121 h 1161397"/>
              <a:gd name="connsiteX75" fmla="*/ 3922400 w 6884912"/>
              <a:gd name="connsiteY75" fmla="*/ 205056 h 1161397"/>
              <a:gd name="connsiteX76" fmla="*/ 4013061 w 6884912"/>
              <a:gd name="connsiteY76" fmla="*/ 224874 h 1161397"/>
              <a:gd name="connsiteX77" fmla="*/ 4220717 w 6884912"/>
              <a:gd name="connsiteY77" fmla="*/ 192946 h 1161397"/>
              <a:gd name="connsiteX78" fmla="*/ 4228802 w 6884912"/>
              <a:gd name="connsiteY78" fmla="*/ 201468 h 1161397"/>
              <a:gd name="connsiteX79" fmla="*/ 4289361 w 6884912"/>
              <a:gd name="connsiteY79" fmla="*/ 196642 h 1161397"/>
              <a:gd name="connsiteX80" fmla="*/ 4498913 w 6884912"/>
              <a:gd name="connsiteY80" fmla="*/ 118915 h 1161397"/>
              <a:gd name="connsiteX81" fmla="*/ 4617330 w 6884912"/>
              <a:gd name="connsiteY81" fmla="*/ 111163 h 1161397"/>
              <a:gd name="connsiteX82" fmla="*/ 4659778 w 6884912"/>
              <a:gd name="connsiteY82" fmla="*/ 118219 h 1161397"/>
              <a:gd name="connsiteX83" fmla="*/ 4730870 w 6884912"/>
              <a:gd name="connsiteY83" fmla="*/ 129432 h 1161397"/>
              <a:gd name="connsiteX84" fmla="*/ 4844073 w 6884912"/>
              <a:gd name="connsiteY84" fmla="*/ 161768 h 1161397"/>
              <a:gd name="connsiteX85" fmla="*/ 4856454 w 6884912"/>
              <a:gd name="connsiteY85" fmla="*/ 130488 h 1161397"/>
              <a:gd name="connsiteX86" fmla="*/ 4920038 w 6884912"/>
              <a:gd name="connsiteY86" fmla="*/ 140418 h 1161397"/>
              <a:gd name="connsiteX87" fmla="*/ 5016639 w 6884912"/>
              <a:gd name="connsiteY87" fmla="*/ 158905 h 1161397"/>
              <a:gd name="connsiteX88" fmla="*/ 5072009 w 6884912"/>
              <a:gd name="connsiteY88" fmla="*/ 161502 h 1161397"/>
              <a:gd name="connsiteX89" fmla="*/ 5223626 w 6884912"/>
              <a:gd name="connsiteY89" fmla="*/ 177356 h 1161397"/>
              <a:gd name="connsiteX90" fmla="*/ 5375773 w 6884912"/>
              <a:gd name="connsiteY90" fmla="*/ 199913 h 1161397"/>
              <a:gd name="connsiteX91" fmla="*/ 5467502 w 6884912"/>
              <a:gd name="connsiteY91" fmla="*/ 250963 h 1161397"/>
              <a:gd name="connsiteX92" fmla="*/ 5592395 w 6884912"/>
              <a:gd name="connsiteY92" fmla="*/ 265434 h 1161397"/>
              <a:gd name="connsiteX93" fmla="*/ 5613532 w 6884912"/>
              <a:gd name="connsiteY93" fmla="*/ 273379 h 1161397"/>
              <a:gd name="connsiteX94" fmla="*/ 5642173 w 6884912"/>
              <a:gd name="connsiteY94" fmla="*/ 266904 h 1161397"/>
              <a:gd name="connsiteX95" fmla="*/ 5756910 w 6884912"/>
              <a:gd name="connsiteY95" fmla="*/ 239211 h 1161397"/>
              <a:gd name="connsiteX96" fmla="*/ 5846667 w 6884912"/>
              <a:gd name="connsiteY96" fmla="*/ 201786 h 1161397"/>
              <a:gd name="connsiteX97" fmla="*/ 5960732 w 6884912"/>
              <a:gd name="connsiteY97" fmla="*/ 220708 h 1161397"/>
              <a:gd name="connsiteX98" fmla="*/ 6029542 w 6884912"/>
              <a:gd name="connsiteY98" fmla="*/ 210339 h 1161397"/>
              <a:gd name="connsiteX99" fmla="*/ 6141123 w 6884912"/>
              <a:gd name="connsiteY99" fmla="*/ 159923 h 1161397"/>
              <a:gd name="connsiteX100" fmla="*/ 6290640 w 6884912"/>
              <a:gd name="connsiteY100" fmla="*/ 167441 h 1161397"/>
              <a:gd name="connsiteX101" fmla="*/ 6322806 w 6884912"/>
              <a:gd name="connsiteY101" fmla="*/ 213293 h 1161397"/>
              <a:gd name="connsiteX102" fmla="*/ 6380420 w 6884912"/>
              <a:gd name="connsiteY102" fmla="*/ 173195 h 1161397"/>
              <a:gd name="connsiteX103" fmla="*/ 6507891 w 6884912"/>
              <a:gd name="connsiteY103" fmla="*/ 118474 h 1161397"/>
              <a:gd name="connsiteX104" fmla="*/ 6571807 w 6884912"/>
              <a:gd name="connsiteY104" fmla="*/ 98636 h 1161397"/>
              <a:gd name="connsiteX105" fmla="*/ 6671880 w 6884912"/>
              <a:gd name="connsiteY105" fmla="*/ 82931 h 1161397"/>
              <a:gd name="connsiteX106" fmla="*/ 6702266 w 6884912"/>
              <a:gd name="connsiteY106" fmla="*/ 75470 h 1161397"/>
              <a:gd name="connsiteX107" fmla="*/ 6845802 w 6884912"/>
              <a:gd name="connsiteY107" fmla="*/ 24496 h 1161397"/>
              <a:gd name="connsiteX108" fmla="*/ 6884912 w 6884912"/>
              <a:gd name="connsiteY108"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478946 w 6884912"/>
              <a:gd name="connsiteY7" fmla="*/ 1106011 h 1161397"/>
              <a:gd name="connsiteX8" fmla="*/ 512111 w 6884912"/>
              <a:gd name="connsiteY8" fmla="*/ 1085599 h 1161397"/>
              <a:gd name="connsiteX9" fmla="*/ 567875 w 6884912"/>
              <a:gd name="connsiteY9" fmla="*/ 1051976 h 1161397"/>
              <a:gd name="connsiteX10" fmla="*/ 601644 w 6884912"/>
              <a:gd name="connsiteY10" fmla="*/ 1003997 h 1161397"/>
              <a:gd name="connsiteX11" fmla="*/ 651408 w 6884912"/>
              <a:gd name="connsiteY11" fmla="*/ 984938 h 1161397"/>
              <a:gd name="connsiteX12" fmla="*/ 673197 w 6884912"/>
              <a:gd name="connsiteY12" fmla="*/ 1010060 h 1161397"/>
              <a:gd name="connsiteX13" fmla="*/ 723108 w 6884912"/>
              <a:gd name="connsiteY13" fmla="*/ 980081 h 1161397"/>
              <a:gd name="connsiteX14" fmla="*/ 797699 w 6884912"/>
              <a:gd name="connsiteY14" fmla="*/ 931362 h 1161397"/>
              <a:gd name="connsiteX15" fmla="*/ 843359 w 6884912"/>
              <a:gd name="connsiteY15" fmla="*/ 910894 h 1161397"/>
              <a:gd name="connsiteX16" fmla="*/ 965215 w 6884912"/>
              <a:gd name="connsiteY16" fmla="*/ 846701 h 1161397"/>
              <a:gd name="connsiteX17" fmla="*/ 1085080 w 6884912"/>
              <a:gd name="connsiteY17" fmla="*/ 776086 h 1161397"/>
              <a:gd name="connsiteX18" fmla="*/ 1131224 w 6884912"/>
              <a:gd name="connsiteY18" fmla="*/ 706160 h 1161397"/>
              <a:gd name="connsiteX19" fmla="*/ 1138051 w 6884912"/>
              <a:gd name="connsiteY19" fmla="*/ 702034 h 1161397"/>
              <a:gd name="connsiteX20" fmla="*/ 1158800 w 6884912"/>
              <a:gd name="connsiteY20" fmla="*/ 700004 h 1161397"/>
              <a:gd name="connsiteX21" fmla="*/ 1166947 w 6884912"/>
              <a:gd name="connsiteY21" fmla="*/ 700762 h 1161397"/>
              <a:gd name="connsiteX22" fmla="*/ 1178135 w 6884912"/>
              <a:gd name="connsiteY22" fmla="*/ 698631 h 1161397"/>
              <a:gd name="connsiteX23" fmla="*/ 1178301 w 6884912"/>
              <a:gd name="connsiteY23" fmla="*/ 698094 h 1161397"/>
              <a:gd name="connsiteX24" fmla="*/ 1188995 w 6884912"/>
              <a:gd name="connsiteY24" fmla="*/ 697048 h 1161397"/>
              <a:gd name="connsiteX25" fmla="*/ 1242716 w 6884912"/>
              <a:gd name="connsiteY25" fmla="*/ 698052 h 1161397"/>
              <a:gd name="connsiteX26" fmla="*/ 1299977 w 6884912"/>
              <a:gd name="connsiteY26" fmla="*/ 639196 h 1161397"/>
              <a:gd name="connsiteX27" fmla="*/ 1326190 w 6884912"/>
              <a:gd name="connsiteY27" fmla="*/ 625955 h 1161397"/>
              <a:gd name="connsiteX28" fmla="*/ 1339600 w 6884912"/>
              <a:gd name="connsiteY28" fmla="*/ 616295 h 1161397"/>
              <a:gd name="connsiteX29" fmla="*/ 1340054 w 6884912"/>
              <a:gd name="connsiteY29" fmla="*/ 614022 h 1161397"/>
              <a:gd name="connsiteX30" fmla="*/ 1391606 w 6884912"/>
              <a:gd name="connsiteY30" fmla="*/ 615229 h 1161397"/>
              <a:gd name="connsiteX31" fmla="*/ 1397565 w 6884912"/>
              <a:gd name="connsiteY31" fmla="*/ 611490 h 1161397"/>
              <a:gd name="connsiteX32" fmla="*/ 1432302 w 6884912"/>
              <a:gd name="connsiteY32" fmla="*/ 617267 h 1161397"/>
              <a:gd name="connsiteX33" fmla="*/ 1449644 w 6884912"/>
              <a:gd name="connsiteY33" fmla="*/ 617591 h 1161397"/>
              <a:gd name="connsiteX34" fmla="*/ 1455793 w 6884912"/>
              <a:gd name="connsiteY34" fmla="*/ 623174 h 1161397"/>
              <a:gd name="connsiteX35" fmla="*/ 1480758 w 6884912"/>
              <a:gd name="connsiteY35" fmla="*/ 620863 h 1161397"/>
              <a:gd name="connsiteX36" fmla="*/ 1483154 w 6884912"/>
              <a:gd name="connsiteY36" fmla="*/ 618527 h 1161397"/>
              <a:gd name="connsiteX37" fmla="*/ 1505495 w 6884912"/>
              <a:gd name="connsiteY37" fmla="*/ 624325 h 1161397"/>
              <a:gd name="connsiteX38" fmla="*/ 1526340 w 6884912"/>
              <a:gd name="connsiteY38" fmla="*/ 638496 h 1161397"/>
              <a:gd name="connsiteX39" fmla="*/ 1731986 w 6884912"/>
              <a:gd name="connsiteY39" fmla="*/ 589682 h 1161397"/>
              <a:gd name="connsiteX40" fmla="*/ 1927935 w 6884912"/>
              <a:gd name="connsiteY40" fmla="*/ 628540 h 1161397"/>
              <a:gd name="connsiteX41" fmla="*/ 2039075 w 6884912"/>
              <a:gd name="connsiteY41" fmla="*/ 599964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222191 w 6884912"/>
              <a:gd name="connsiteY57" fmla="*/ 307887 h 1161397"/>
              <a:gd name="connsiteX58" fmla="*/ 3227953 w 6884912"/>
              <a:gd name="connsiteY58" fmla="*/ 297650 h 1161397"/>
              <a:gd name="connsiteX59" fmla="*/ 3510042 w 6884912"/>
              <a:gd name="connsiteY59" fmla="*/ 311820 h 1161397"/>
              <a:gd name="connsiteX60" fmla="*/ 3626773 w 6884912"/>
              <a:gd name="connsiteY60" fmla="*/ 290452 h 1161397"/>
              <a:gd name="connsiteX61" fmla="*/ 3666217 w 6884912"/>
              <a:gd name="connsiteY61" fmla="*/ 273255 h 1161397"/>
              <a:gd name="connsiteX62" fmla="*/ 3732427 w 6884912"/>
              <a:gd name="connsiteY62" fmla="*/ 245039 h 1161397"/>
              <a:gd name="connsiteX63" fmla="*/ 3777022 w 6884912"/>
              <a:gd name="connsiteY63" fmla="*/ 200276 h 1161397"/>
              <a:gd name="connsiteX64" fmla="*/ 3791246 w 6884912"/>
              <a:gd name="connsiteY64" fmla="*/ 189996 h 1161397"/>
              <a:gd name="connsiteX65" fmla="*/ 3819864 w 6884912"/>
              <a:gd name="connsiteY65" fmla="*/ 194605 h 1161397"/>
              <a:gd name="connsiteX66" fmla="*/ 3830398 w 6884912"/>
              <a:gd name="connsiteY66" fmla="*/ 188383 h 1161397"/>
              <a:gd name="connsiteX67" fmla="*/ 3834360 w 6884912"/>
              <a:gd name="connsiteY67" fmla="*/ 188992 h 1161397"/>
              <a:gd name="connsiteX68" fmla="*/ 3843715 w 6884912"/>
              <a:gd name="connsiteY68" fmla="*/ 188752 h 1161397"/>
              <a:gd name="connsiteX69" fmla="*/ 3842609 w 6884912"/>
              <a:gd name="connsiteY69" fmla="*/ 197386 h 1161397"/>
              <a:gd name="connsiteX70" fmla="*/ 3853961 w 6884912"/>
              <a:gd name="connsiteY70" fmla="*/ 213380 h 1161397"/>
              <a:gd name="connsiteX71" fmla="*/ 3907640 w 6884912"/>
              <a:gd name="connsiteY71" fmla="*/ 207568 h 1161397"/>
              <a:gd name="connsiteX72" fmla="*/ 3910449 w 6884912"/>
              <a:gd name="connsiteY72" fmla="*/ 197808 h 1161397"/>
              <a:gd name="connsiteX73" fmla="*/ 3917197 w 6884912"/>
              <a:gd name="connsiteY73" fmla="*/ 196121 h 1161397"/>
              <a:gd name="connsiteX74" fmla="*/ 3922400 w 6884912"/>
              <a:gd name="connsiteY74" fmla="*/ 205056 h 1161397"/>
              <a:gd name="connsiteX75" fmla="*/ 4013061 w 6884912"/>
              <a:gd name="connsiteY75" fmla="*/ 224874 h 1161397"/>
              <a:gd name="connsiteX76" fmla="*/ 4220717 w 6884912"/>
              <a:gd name="connsiteY76" fmla="*/ 192946 h 1161397"/>
              <a:gd name="connsiteX77" fmla="*/ 4228802 w 6884912"/>
              <a:gd name="connsiteY77" fmla="*/ 201468 h 1161397"/>
              <a:gd name="connsiteX78" fmla="*/ 4289361 w 6884912"/>
              <a:gd name="connsiteY78" fmla="*/ 196642 h 1161397"/>
              <a:gd name="connsiteX79" fmla="*/ 4498913 w 6884912"/>
              <a:gd name="connsiteY79" fmla="*/ 118915 h 1161397"/>
              <a:gd name="connsiteX80" fmla="*/ 4617330 w 6884912"/>
              <a:gd name="connsiteY80" fmla="*/ 111163 h 1161397"/>
              <a:gd name="connsiteX81" fmla="*/ 4659778 w 6884912"/>
              <a:gd name="connsiteY81" fmla="*/ 118219 h 1161397"/>
              <a:gd name="connsiteX82" fmla="*/ 4730870 w 6884912"/>
              <a:gd name="connsiteY82" fmla="*/ 129432 h 1161397"/>
              <a:gd name="connsiteX83" fmla="*/ 4844073 w 6884912"/>
              <a:gd name="connsiteY83" fmla="*/ 161768 h 1161397"/>
              <a:gd name="connsiteX84" fmla="*/ 4856454 w 6884912"/>
              <a:gd name="connsiteY84" fmla="*/ 130488 h 1161397"/>
              <a:gd name="connsiteX85" fmla="*/ 4920038 w 6884912"/>
              <a:gd name="connsiteY85" fmla="*/ 140418 h 1161397"/>
              <a:gd name="connsiteX86" fmla="*/ 5016639 w 6884912"/>
              <a:gd name="connsiteY86" fmla="*/ 158905 h 1161397"/>
              <a:gd name="connsiteX87" fmla="*/ 5072009 w 6884912"/>
              <a:gd name="connsiteY87" fmla="*/ 161502 h 1161397"/>
              <a:gd name="connsiteX88" fmla="*/ 5223626 w 6884912"/>
              <a:gd name="connsiteY88" fmla="*/ 177356 h 1161397"/>
              <a:gd name="connsiteX89" fmla="*/ 5375773 w 6884912"/>
              <a:gd name="connsiteY89" fmla="*/ 199913 h 1161397"/>
              <a:gd name="connsiteX90" fmla="*/ 5467502 w 6884912"/>
              <a:gd name="connsiteY90" fmla="*/ 250963 h 1161397"/>
              <a:gd name="connsiteX91" fmla="*/ 5592395 w 6884912"/>
              <a:gd name="connsiteY91" fmla="*/ 265434 h 1161397"/>
              <a:gd name="connsiteX92" fmla="*/ 5613532 w 6884912"/>
              <a:gd name="connsiteY92" fmla="*/ 273379 h 1161397"/>
              <a:gd name="connsiteX93" fmla="*/ 5642173 w 6884912"/>
              <a:gd name="connsiteY93" fmla="*/ 266904 h 1161397"/>
              <a:gd name="connsiteX94" fmla="*/ 5756910 w 6884912"/>
              <a:gd name="connsiteY94" fmla="*/ 239211 h 1161397"/>
              <a:gd name="connsiteX95" fmla="*/ 5846667 w 6884912"/>
              <a:gd name="connsiteY95" fmla="*/ 201786 h 1161397"/>
              <a:gd name="connsiteX96" fmla="*/ 5960732 w 6884912"/>
              <a:gd name="connsiteY96" fmla="*/ 220708 h 1161397"/>
              <a:gd name="connsiteX97" fmla="*/ 6029542 w 6884912"/>
              <a:gd name="connsiteY97" fmla="*/ 210339 h 1161397"/>
              <a:gd name="connsiteX98" fmla="*/ 6141123 w 6884912"/>
              <a:gd name="connsiteY98" fmla="*/ 159923 h 1161397"/>
              <a:gd name="connsiteX99" fmla="*/ 6290640 w 6884912"/>
              <a:gd name="connsiteY99" fmla="*/ 167441 h 1161397"/>
              <a:gd name="connsiteX100" fmla="*/ 6322806 w 6884912"/>
              <a:gd name="connsiteY100" fmla="*/ 213293 h 1161397"/>
              <a:gd name="connsiteX101" fmla="*/ 6380420 w 6884912"/>
              <a:gd name="connsiteY101" fmla="*/ 173195 h 1161397"/>
              <a:gd name="connsiteX102" fmla="*/ 6507891 w 6884912"/>
              <a:gd name="connsiteY102" fmla="*/ 118474 h 1161397"/>
              <a:gd name="connsiteX103" fmla="*/ 6571807 w 6884912"/>
              <a:gd name="connsiteY103" fmla="*/ 98636 h 1161397"/>
              <a:gd name="connsiteX104" fmla="*/ 6671880 w 6884912"/>
              <a:gd name="connsiteY104" fmla="*/ 82931 h 1161397"/>
              <a:gd name="connsiteX105" fmla="*/ 6702266 w 6884912"/>
              <a:gd name="connsiteY105" fmla="*/ 75470 h 1161397"/>
              <a:gd name="connsiteX106" fmla="*/ 6845802 w 6884912"/>
              <a:gd name="connsiteY106" fmla="*/ 24496 h 1161397"/>
              <a:gd name="connsiteX107" fmla="*/ 6884912 w 6884912"/>
              <a:gd name="connsiteY107"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512111 w 6884912"/>
              <a:gd name="connsiteY7" fmla="*/ 1085599 h 1161397"/>
              <a:gd name="connsiteX8" fmla="*/ 567875 w 6884912"/>
              <a:gd name="connsiteY8" fmla="*/ 1051976 h 1161397"/>
              <a:gd name="connsiteX9" fmla="*/ 601644 w 6884912"/>
              <a:gd name="connsiteY9" fmla="*/ 1003997 h 1161397"/>
              <a:gd name="connsiteX10" fmla="*/ 651408 w 6884912"/>
              <a:gd name="connsiteY10" fmla="*/ 984938 h 1161397"/>
              <a:gd name="connsiteX11" fmla="*/ 673197 w 6884912"/>
              <a:gd name="connsiteY11" fmla="*/ 1010060 h 1161397"/>
              <a:gd name="connsiteX12" fmla="*/ 723108 w 6884912"/>
              <a:gd name="connsiteY12" fmla="*/ 980081 h 1161397"/>
              <a:gd name="connsiteX13" fmla="*/ 797699 w 6884912"/>
              <a:gd name="connsiteY13" fmla="*/ 931362 h 1161397"/>
              <a:gd name="connsiteX14" fmla="*/ 843359 w 6884912"/>
              <a:gd name="connsiteY14" fmla="*/ 910894 h 1161397"/>
              <a:gd name="connsiteX15" fmla="*/ 965215 w 6884912"/>
              <a:gd name="connsiteY15" fmla="*/ 846701 h 1161397"/>
              <a:gd name="connsiteX16" fmla="*/ 1085080 w 6884912"/>
              <a:gd name="connsiteY16" fmla="*/ 776086 h 1161397"/>
              <a:gd name="connsiteX17" fmla="*/ 1131224 w 6884912"/>
              <a:gd name="connsiteY17" fmla="*/ 706160 h 1161397"/>
              <a:gd name="connsiteX18" fmla="*/ 1138051 w 6884912"/>
              <a:gd name="connsiteY18" fmla="*/ 702034 h 1161397"/>
              <a:gd name="connsiteX19" fmla="*/ 1158800 w 6884912"/>
              <a:gd name="connsiteY19" fmla="*/ 700004 h 1161397"/>
              <a:gd name="connsiteX20" fmla="*/ 1166947 w 6884912"/>
              <a:gd name="connsiteY20" fmla="*/ 700762 h 1161397"/>
              <a:gd name="connsiteX21" fmla="*/ 1178135 w 6884912"/>
              <a:gd name="connsiteY21" fmla="*/ 698631 h 1161397"/>
              <a:gd name="connsiteX22" fmla="*/ 1178301 w 6884912"/>
              <a:gd name="connsiteY22" fmla="*/ 698094 h 1161397"/>
              <a:gd name="connsiteX23" fmla="*/ 1188995 w 6884912"/>
              <a:gd name="connsiteY23" fmla="*/ 697048 h 1161397"/>
              <a:gd name="connsiteX24" fmla="*/ 1242716 w 6884912"/>
              <a:gd name="connsiteY24" fmla="*/ 698052 h 1161397"/>
              <a:gd name="connsiteX25" fmla="*/ 1299977 w 6884912"/>
              <a:gd name="connsiteY25" fmla="*/ 639196 h 1161397"/>
              <a:gd name="connsiteX26" fmla="*/ 1326190 w 6884912"/>
              <a:gd name="connsiteY26" fmla="*/ 625955 h 1161397"/>
              <a:gd name="connsiteX27" fmla="*/ 1339600 w 6884912"/>
              <a:gd name="connsiteY27" fmla="*/ 616295 h 1161397"/>
              <a:gd name="connsiteX28" fmla="*/ 1340054 w 6884912"/>
              <a:gd name="connsiteY28" fmla="*/ 614022 h 1161397"/>
              <a:gd name="connsiteX29" fmla="*/ 1391606 w 6884912"/>
              <a:gd name="connsiteY29" fmla="*/ 615229 h 1161397"/>
              <a:gd name="connsiteX30" fmla="*/ 1397565 w 6884912"/>
              <a:gd name="connsiteY30" fmla="*/ 611490 h 1161397"/>
              <a:gd name="connsiteX31" fmla="*/ 1432302 w 6884912"/>
              <a:gd name="connsiteY31" fmla="*/ 617267 h 1161397"/>
              <a:gd name="connsiteX32" fmla="*/ 1449644 w 6884912"/>
              <a:gd name="connsiteY32" fmla="*/ 617591 h 1161397"/>
              <a:gd name="connsiteX33" fmla="*/ 1455793 w 6884912"/>
              <a:gd name="connsiteY33" fmla="*/ 623174 h 1161397"/>
              <a:gd name="connsiteX34" fmla="*/ 1480758 w 6884912"/>
              <a:gd name="connsiteY34" fmla="*/ 620863 h 1161397"/>
              <a:gd name="connsiteX35" fmla="*/ 1483154 w 6884912"/>
              <a:gd name="connsiteY35" fmla="*/ 618527 h 1161397"/>
              <a:gd name="connsiteX36" fmla="*/ 1505495 w 6884912"/>
              <a:gd name="connsiteY36" fmla="*/ 624325 h 1161397"/>
              <a:gd name="connsiteX37" fmla="*/ 1526340 w 6884912"/>
              <a:gd name="connsiteY37" fmla="*/ 638496 h 1161397"/>
              <a:gd name="connsiteX38" fmla="*/ 1731986 w 6884912"/>
              <a:gd name="connsiteY38" fmla="*/ 589682 h 1161397"/>
              <a:gd name="connsiteX39" fmla="*/ 1927935 w 6884912"/>
              <a:gd name="connsiteY39" fmla="*/ 628540 h 1161397"/>
              <a:gd name="connsiteX40" fmla="*/ 2039075 w 6884912"/>
              <a:gd name="connsiteY40" fmla="*/ 599964 h 1161397"/>
              <a:gd name="connsiteX41" fmla="*/ 2066980 w 6884912"/>
              <a:gd name="connsiteY41" fmla="*/ 550413 h 1161397"/>
              <a:gd name="connsiteX42" fmla="*/ 2352236 w 6884912"/>
              <a:gd name="connsiteY42" fmla="*/ 519602 h 1161397"/>
              <a:gd name="connsiteX43" fmla="*/ 2420791 w 6884912"/>
              <a:gd name="connsiteY43" fmla="*/ 492826 h 1161397"/>
              <a:gd name="connsiteX44" fmla="*/ 2489932 w 6884912"/>
              <a:gd name="connsiteY44" fmla="*/ 507864 h 1161397"/>
              <a:gd name="connsiteX45" fmla="*/ 2512917 w 6884912"/>
              <a:gd name="connsiteY45" fmla="*/ 489127 h 1161397"/>
              <a:gd name="connsiteX46" fmla="*/ 2516783 w 6884912"/>
              <a:gd name="connsiteY46" fmla="*/ 485473 h 1161397"/>
              <a:gd name="connsiteX47" fmla="*/ 2534360 w 6884912"/>
              <a:gd name="connsiteY47" fmla="*/ 480064 h 1161397"/>
              <a:gd name="connsiteX48" fmla="*/ 2536691 w 6884912"/>
              <a:gd name="connsiteY48" fmla="*/ 467018 h 1161397"/>
              <a:gd name="connsiteX49" fmla="*/ 2561265 w 6884912"/>
              <a:gd name="connsiteY49" fmla="*/ 450623 h 1161397"/>
              <a:gd name="connsiteX50" fmla="*/ 2594349 w 6884912"/>
              <a:gd name="connsiteY50" fmla="*/ 443884 h 1161397"/>
              <a:gd name="connsiteX51" fmla="*/ 2754324 w 6884912"/>
              <a:gd name="connsiteY51" fmla="*/ 424766 h 1161397"/>
              <a:gd name="connsiteX52" fmla="*/ 2848470 w 6884912"/>
              <a:gd name="connsiteY52" fmla="*/ 405966 h 1161397"/>
              <a:gd name="connsiteX53" fmla="*/ 2881772 w 6884912"/>
              <a:gd name="connsiteY53" fmla="*/ 387260 h 1161397"/>
              <a:gd name="connsiteX54" fmla="*/ 2929932 w 6884912"/>
              <a:gd name="connsiteY54" fmla="*/ 368912 h 1161397"/>
              <a:gd name="connsiteX55" fmla="*/ 3013020 w 6884912"/>
              <a:gd name="connsiteY55" fmla="*/ 327578 h 1161397"/>
              <a:gd name="connsiteX56" fmla="*/ 3222191 w 6884912"/>
              <a:gd name="connsiteY56" fmla="*/ 307887 h 1161397"/>
              <a:gd name="connsiteX57" fmla="*/ 3227953 w 6884912"/>
              <a:gd name="connsiteY57" fmla="*/ 297650 h 1161397"/>
              <a:gd name="connsiteX58" fmla="*/ 3510042 w 6884912"/>
              <a:gd name="connsiteY58" fmla="*/ 311820 h 1161397"/>
              <a:gd name="connsiteX59" fmla="*/ 3626773 w 6884912"/>
              <a:gd name="connsiteY59" fmla="*/ 290452 h 1161397"/>
              <a:gd name="connsiteX60" fmla="*/ 3666217 w 6884912"/>
              <a:gd name="connsiteY60" fmla="*/ 273255 h 1161397"/>
              <a:gd name="connsiteX61" fmla="*/ 3732427 w 6884912"/>
              <a:gd name="connsiteY61" fmla="*/ 245039 h 1161397"/>
              <a:gd name="connsiteX62" fmla="*/ 3777022 w 6884912"/>
              <a:gd name="connsiteY62" fmla="*/ 200276 h 1161397"/>
              <a:gd name="connsiteX63" fmla="*/ 3791246 w 6884912"/>
              <a:gd name="connsiteY63" fmla="*/ 189996 h 1161397"/>
              <a:gd name="connsiteX64" fmla="*/ 3819864 w 6884912"/>
              <a:gd name="connsiteY64" fmla="*/ 194605 h 1161397"/>
              <a:gd name="connsiteX65" fmla="*/ 3830398 w 6884912"/>
              <a:gd name="connsiteY65" fmla="*/ 188383 h 1161397"/>
              <a:gd name="connsiteX66" fmla="*/ 3834360 w 6884912"/>
              <a:gd name="connsiteY66" fmla="*/ 188992 h 1161397"/>
              <a:gd name="connsiteX67" fmla="*/ 3843715 w 6884912"/>
              <a:gd name="connsiteY67" fmla="*/ 188752 h 1161397"/>
              <a:gd name="connsiteX68" fmla="*/ 3842609 w 6884912"/>
              <a:gd name="connsiteY68" fmla="*/ 197386 h 1161397"/>
              <a:gd name="connsiteX69" fmla="*/ 3853961 w 6884912"/>
              <a:gd name="connsiteY69" fmla="*/ 213380 h 1161397"/>
              <a:gd name="connsiteX70" fmla="*/ 3907640 w 6884912"/>
              <a:gd name="connsiteY70" fmla="*/ 207568 h 1161397"/>
              <a:gd name="connsiteX71" fmla="*/ 3910449 w 6884912"/>
              <a:gd name="connsiteY71" fmla="*/ 197808 h 1161397"/>
              <a:gd name="connsiteX72" fmla="*/ 3917197 w 6884912"/>
              <a:gd name="connsiteY72" fmla="*/ 196121 h 1161397"/>
              <a:gd name="connsiteX73" fmla="*/ 3922400 w 6884912"/>
              <a:gd name="connsiteY73" fmla="*/ 205056 h 1161397"/>
              <a:gd name="connsiteX74" fmla="*/ 4013061 w 6884912"/>
              <a:gd name="connsiteY74" fmla="*/ 224874 h 1161397"/>
              <a:gd name="connsiteX75" fmla="*/ 4220717 w 6884912"/>
              <a:gd name="connsiteY75" fmla="*/ 192946 h 1161397"/>
              <a:gd name="connsiteX76" fmla="*/ 4228802 w 6884912"/>
              <a:gd name="connsiteY76" fmla="*/ 201468 h 1161397"/>
              <a:gd name="connsiteX77" fmla="*/ 4289361 w 6884912"/>
              <a:gd name="connsiteY77" fmla="*/ 196642 h 1161397"/>
              <a:gd name="connsiteX78" fmla="*/ 4498913 w 6884912"/>
              <a:gd name="connsiteY78" fmla="*/ 118915 h 1161397"/>
              <a:gd name="connsiteX79" fmla="*/ 4617330 w 6884912"/>
              <a:gd name="connsiteY79" fmla="*/ 111163 h 1161397"/>
              <a:gd name="connsiteX80" fmla="*/ 4659778 w 6884912"/>
              <a:gd name="connsiteY80" fmla="*/ 118219 h 1161397"/>
              <a:gd name="connsiteX81" fmla="*/ 4730870 w 6884912"/>
              <a:gd name="connsiteY81" fmla="*/ 129432 h 1161397"/>
              <a:gd name="connsiteX82" fmla="*/ 4844073 w 6884912"/>
              <a:gd name="connsiteY82" fmla="*/ 161768 h 1161397"/>
              <a:gd name="connsiteX83" fmla="*/ 4856454 w 6884912"/>
              <a:gd name="connsiteY83" fmla="*/ 130488 h 1161397"/>
              <a:gd name="connsiteX84" fmla="*/ 4920038 w 6884912"/>
              <a:gd name="connsiteY84" fmla="*/ 140418 h 1161397"/>
              <a:gd name="connsiteX85" fmla="*/ 5016639 w 6884912"/>
              <a:gd name="connsiteY85" fmla="*/ 158905 h 1161397"/>
              <a:gd name="connsiteX86" fmla="*/ 5072009 w 6884912"/>
              <a:gd name="connsiteY86" fmla="*/ 161502 h 1161397"/>
              <a:gd name="connsiteX87" fmla="*/ 5223626 w 6884912"/>
              <a:gd name="connsiteY87" fmla="*/ 177356 h 1161397"/>
              <a:gd name="connsiteX88" fmla="*/ 5375773 w 6884912"/>
              <a:gd name="connsiteY88" fmla="*/ 199913 h 1161397"/>
              <a:gd name="connsiteX89" fmla="*/ 5467502 w 6884912"/>
              <a:gd name="connsiteY89" fmla="*/ 250963 h 1161397"/>
              <a:gd name="connsiteX90" fmla="*/ 5592395 w 6884912"/>
              <a:gd name="connsiteY90" fmla="*/ 265434 h 1161397"/>
              <a:gd name="connsiteX91" fmla="*/ 5613532 w 6884912"/>
              <a:gd name="connsiteY91" fmla="*/ 273379 h 1161397"/>
              <a:gd name="connsiteX92" fmla="*/ 5642173 w 6884912"/>
              <a:gd name="connsiteY92" fmla="*/ 266904 h 1161397"/>
              <a:gd name="connsiteX93" fmla="*/ 5756910 w 6884912"/>
              <a:gd name="connsiteY93" fmla="*/ 239211 h 1161397"/>
              <a:gd name="connsiteX94" fmla="*/ 5846667 w 6884912"/>
              <a:gd name="connsiteY94" fmla="*/ 201786 h 1161397"/>
              <a:gd name="connsiteX95" fmla="*/ 5960732 w 6884912"/>
              <a:gd name="connsiteY95" fmla="*/ 220708 h 1161397"/>
              <a:gd name="connsiteX96" fmla="*/ 6029542 w 6884912"/>
              <a:gd name="connsiteY96" fmla="*/ 210339 h 1161397"/>
              <a:gd name="connsiteX97" fmla="*/ 6141123 w 6884912"/>
              <a:gd name="connsiteY97" fmla="*/ 159923 h 1161397"/>
              <a:gd name="connsiteX98" fmla="*/ 6290640 w 6884912"/>
              <a:gd name="connsiteY98" fmla="*/ 167441 h 1161397"/>
              <a:gd name="connsiteX99" fmla="*/ 6322806 w 6884912"/>
              <a:gd name="connsiteY99" fmla="*/ 213293 h 1161397"/>
              <a:gd name="connsiteX100" fmla="*/ 6380420 w 6884912"/>
              <a:gd name="connsiteY100" fmla="*/ 173195 h 1161397"/>
              <a:gd name="connsiteX101" fmla="*/ 6507891 w 6884912"/>
              <a:gd name="connsiteY101" fmla="*/ 118474 h 1161397"/>
              <a:gd name="connsiteX102" fmla="*/ 6571807 w 6884912"/>
              <a:gd name="connsiteY102" fmla="*/ 98636 h 1161397"/>
              <a:gd name="connsiteX103" fmla="*/ 6671880 w 6884912"/>
              <a:gd name="connsiteY103" fmla="*/ 82931 h 1161397"/>
              <a:gd name="connsiteX104" fmla="*/ 6702266 w 6884912"/>
              <a:gd name="connsiteY104" fmla="*/ 75470 h 1161397"/>
              <a:gd name="connsiteX105" fmla="*/ 6845802 w 6884912"/>
              <a:gd name="connsiteY105" fmla="*/ 24496 h 1161397"/>
              <a:gd name="connsiteX106" fmla="*/ 6884912 w 6884912"/>
              <a:gd name="connsiteY106"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567875 w 6884912"/>
              <a:gd name="connsiteY7" fmla="*/ 1051976 h 1161397"/>
              <a:gd name="connsiteX8" fmla="*/ 601644 w 6884912"/>
              <a:gd name="connsiteY8" fmla="*/ 1003997 h 1161397"/>
              <a:gd name="connsiteX9" fmla="*/ 651408 w 6884912"/>
              <a:gd name="connsiteY9" fmla="*/ 984938 h 1161397"/>
              <a:gd name="connsiteX10" fmla="*/ 673197 w 6884912"/>
              <a:gd name="connsiteY10" fmla="*/ 1010060 h 1161397"/>
              <a:gd name="connsiteX11" fmla="*/ 723108 w 6884912"/>
              <a:gd name="connsiteY11" fmla="*/ 980081 h 1161397"/>
              <a:gd name="connsiteX12" fmla="*/ 797699 w 6884912"/>
              <a:gd name="connsiteY12" fmla="*/ 931362 h 1161397"/>
              <a:gd name="connsiteX13" fmla="*/ 843359 w 6884912"/>
              <a:gd name="connsiteY13" fmla="*/ 910894 h 1161397"/>
              <a:gd name="connsiteX14" fmla="*/ 965215 w 6884912"/>
              <a:gd name="connsiteY14" fmla="*/ 846701 h 1161397"/>
              <a:gd name="connsiteX15" fmla="*/ 1085080 w 6884912"/>
              <a:gd name="connsiteY15" fmla="*/ 776086 h 1161397"/>
              <a:gd name="connsiteX16" fmla="*/ 1131224 w 6884912"/>
              <a:gd name="connsiteY16" fmla="*/ 706160 h 1161397"/>
              <a:gd name="connsiteX17" fmla="*/ 1138051 w 6884912"/>
              <a:gd name="connsiteY17" fmla="*/ 702034 h 1161397"/>
              <a:gd name="connsiteX18" fmla="*/ 1158800 w 6884912"/>
              <a:gd name="connsiteY18" fmla="*/ 700004 h 1161397"/>
              <a:gd name="connsiteX19" fmla="*/ 1166947 w 6884912"/>
              <a:gd name="connsiteY19" fmla="*/ 700762 h 1161397"/>
              <a:gd name="connsiteX20" fmla="*/ 1178135 w 6884912"/>
              <a:gd name="connsiteY20" fmla="*/ 698631 h 1161397"/>
              <a:gd name="connsiteX21" fmla="*/ 1178301 w 6884912"/>
              <a:gd name="connsiteY21" fmla="*/ 698094 h 1161397"/>
              <a:gd name="connsiteX22" fmla="*/ 1188995 w 6884912"/>
              <a:gd name="connsiteY22" fmla="*/ 697048 h 1161397"/>
              <a:gd name="connsiteX23" fmla="*/ 1242716 w 6884912"/>
              <a:gd name="connsiteY23" fmla="*/ 698052 h 1161397"/>
              <a:gd name="connsiteX24" fmla="*/ 1299977 w 6884912"/>
              <a:gd name="connsiteY24" fmla="*/ 639196 h 1161397"/>
              <a:gd name="connsiteX25" fmla="*/ 1326190 w 6884912"/>
              <a:gd name="connsiteY25" fmla="*/ 625955 h 1161397"/>
              <a:gd name="connsiteX26" fmla="*/ 1339600 w 6884912"/>
              <a:gd name="connsiteY26" fmla="*/ 616295 h 1161397"/>
              <a:gd name="connsiteX27" fmla="*/ 1340054 w 6884912"/>
              <a:gd name="connsiteY27" fmla="*/ 614022 h 1161397"/>
              <a:gd name="connsiteX28" fmla="*/ 1391606 w 6884912"/>
              <a:gd name="connsiteY28" fmla="*/ 615229 h 1161397"/>
              <a:gd name="connsiteX29" fmla="*/ 1397565 w 6884912"/>
              <a:gd name="connsiteY29" fmla="*/ 611490 h 1161397"/>
              <a:gd name="connsiteX30" fmla="*/ 1432302 w 6884912"/>
              <a:gd name="connsiteY30" fmla="*/ 617267 h 1161397"/>
              <a:gd name="connsiteX31" fmla="*/ 1449644 w 6884912"/>
              <a:gd name="connsiteY31" fmla="*/ 617591 h 1161397"/>
              <a:gd name="connsiteX32" fmla="*/ 1455793 w 6884912"/>
              <a:gd name="connsiteY32" fmla="*/ 623174 h 1161397"/>
              <a:gd name="connsiteX33" fmla="*/ 1480758 w 6884912"/>
              <a:gd name="connsiteY33" fmla="*/ 620863 h 1161397"/>
              <a:gd name="connsiteX34" fmla="*/ 1483154 w 6884912"/>
              <a:gd name="connsiteY34" fmla="*/ 618527 h 1161397"/>
              <a:gd name="connsiteX35" fmla="*/ 1505495 w 6884912"/>
              <a:gd name="connsiteY35" fmla="*/ 624325 h 1161397"/>
              <a:gd name="connsiteX36" fmla="*/ 1526340 w 6884912"/>
              <a:gd name="connsiteY36" fmla="*/ 638496 h 1161397"/>
              <a:gd name="connsiteX37" fmla="*/ 1731986 w 6884912"/>
              <a:gd name="connsiteY37" fmla="*/ 589682 h 1161397"/>
              <a:gd name="connsiteX38" fmla="*/ 1927935 w 6884912"/>
              <a:gd name="connsiteY38" fmla="*/ 628540 h 1161397"/>
              <a:gd name="connsiteX39" fmla="*/ 2039075 w 6884912"/>
              <a:gd name="connsiteY39" fmla="*/ 599964 h 1161397"/>
              <a:gd name="connsiteX40" fmla="*/ 2066980 w 6884912"/>
              <a:gd name="connsiteY40" fmla="*/ 550413 h 1161397"/>
              <a:gd name="connsiteX41" fmla="*/ 2352236 w 6884912"/>
              <a:gd name="connsiteY41" fmla="*/ 519602 h 1161397"/>
              <a:gd name="connsiteX42" fmla="*/ 2420791 w 6884912"/>
              <a:gd name="connsiteY42" fmla="*/ 492826 h 1161397"/>
              <a:gd name="connsiteX43" fmla="*/ 2489932 w 6884912"/>
              <a:gd name="connsiteY43" fmla="*/ 507864 h 1161397"/>
              <a:gd name="connsiteX44" fmla="*/ 2512917 w 6884912"/>
              <a:gd name="connsiteY44" fmla="*/ 489127 h 1161397"/>
              <a:gd name="connsiteX45" fmla="*/ 2516783 w 6884912"/>
              <a:gd name="connsiteY45" fmla="*/ 485473 h 1161397"/>
              <a:gd name="connsiteX46" fmla="*/ 2534360 w 6884912"/>
              <a:gd name="connsiteY46" fmla="*/ 480064 h 1161397"/>
              <a:gd name="connsiteX47" fmla="*/ 2536691 w 6884912"/>
              <a:gd name="connsiteY47" fmla="*/ 467018 h 1161397"/>
              <a:gd name="connsiteX48" fmla="*/ 2561265 w 6884912"/>
              <a:gd name="connsiteY48" fmla="*/ 450623 h 1161397"/>
              <a:gd name="connsiteX49" fmla="*/ 2594349 w 6884912"/>
              <a:gd name="connsiteY49" fmla="*/ 443884 h 1161397"/>
              <a:gd name="connsiteX50" fmla="*/ 2754324 w 6884912"/>
              <a:gd name="connsiteY50" fmla="*/ 424766 h 1161397"/>
              <a:gd name="connsiteX51" fmla="*/ 2848470 w 6884912"/>
              <a:gd name="connsiteY51" fmla="*/ 405966 h 1161397"/>
              <a:gd name="connsiteX52" fmla="*/ 2881772 w 6884912"/>
              <a:gd name="connsiteY52" fmla="*/ 387260 h 1161397"/>
              <a:gd name="connsiteX53" fmla="*/ 2929932 w 6884912"/>
              <a:gd name="connsiteY53" fmla="*/ 368912 h 1161397"/>
              <a:gd name="connsiteX54" fmla="*/ 3013020 w 6884912"/>
              <a:gd name="connsiteY54" fmla="*/ 327578 h 1161397"/>
              <a:gd name="connsiteX55" fmla="*/ 3222191 w 6884912"/>
              <a:gd name="connsiteY55" fmla="*/ 307887 h 1161397"/>
              <a:gd name="connsiteX56" fmla="*/ 3227953 w 6884912"/>
              <a:gd name="connsiteY56" fmla="*/ 297650 h 1161397"/>
              <a:gd name="connsiteX57" fmla="*/ 3510042 w 6884912"/>
              <a:gd name="connsiteY57" fmla="*/ 311820 h 1161397"/>
              <a:gd name="connsiteX58" fmla="*/ 3626773 w 6884912"/>
              <a:gd name="connsiteY58" fmla="*/ 290452 h 1161397"/>
              <a:gd name="connsiteX59" fmla="*/ 3666217 w 6884912"/>
              <a:gd name="connsiteY59" fmla="*/ 273255 h 1161397"/>
              <a:gd name="connsiteX60" fmla="*/ 3732427 w 6884912"/>
              <a:gd name="connsiteY60" fmla="*/ 245039 h 1161397"/>
              <a:gd name="connsiteX61" fmla="*/ 3777022 w 6884912"/>
              <a:gd name="connsiteY61" fmla="*/ 200276 h 1161397"/>
              <a:gd name="connsiteX62" fmla="*/ 3791246 w 6884912"/>
              <a:gd name="connsiteY62" fmla="*/ 189996 h 1161397"/>
              <a:gd name="connsiteX63" fmla="*/ 3819864 w 6884912"/>
              <a:gd name="connsiteY63" fmla="*/ 194605 h 1161397"/>
              <a:gd name="connsiteX64" fmla="*/ 3830398 w 6884912"/>
              <a:gd name="connsiteY64" fmla="*/ 188383 h 1161397"/>
              <a:gd name="connsiteX65" fmla="*/ 3834360 w 6884912"/>
              <a:gd name="connsiteY65" fmla="*/ 188992 h 1161397"/>
              <a:gd name="connsiteX66" fmla="*/ 3843715 w 6884912"/>
              <a:gd name="connsiteY66" fmla="*/ 188752 h 1161397"/>
              <a:gd name="connsiteX67" fmla="*/ 3842609 w 6884912"/>
              <a:gd name="connsiteY67" fmla="*/ 197386 h 1161397"/>
              <a:gd name="connsiteX68" fmla="*/ 3853961 w 6884912"/>
              <a:gd name="connsiteY68" fmla="*/ 213380 h 1161397"/>
              <a:gd name="connsiteX69" fmla="*/ 3907640 w 6884912"/>
              <a:gd name="connsiteY69" fmla="*/ 207568 h 1161397"/>
              <a:gd name="connsiteX70" fmla="*/ 3910449 w 6884912"/>
              <a:gd name="connsiteY70" fmla="*/ 197808 h 1161397"/>
              <a:gd name="connsiteX71" fmla="*/ 3917197 w 6884912"/>
              <a:gd name="connsiteY71" fmla="*/ 196121 h 1161397"/>
              <a:gd name="connsiteX72" fmla="*/ 3922400 w 6884912"/>
              <a:gd name="connsiteY72" fmla="*/ 205056 h 1161397"/>
              <a:gd name="connsiteX73" fmla="*/ 4013061 w 6884912"/>
              <a:gd name="connsiteY73" fmla="*/ 224874 h 1161397"/>
              <a:gd name="connsiteX74" fmla="*/ 4220717 w 6884912"/>
              <a:gd name="connsiteY74" fmla="*/ 192946 h 1161397"/>
              <a:gd name="connsiteX75" fmla="*/ 4228802 w 6884912"/>
              <a:gd name="connsiteY75" fmla="*/ 201468 h 1161397"/>
              <a:gd name="connsiteX76" fmla="*/ 4289361 w 6884912"/>
              <a:gd name="connsiteY76" fmla="*/ 196642 h 1161397"/>
              <a:gd name="connsiteX77" fmla="*/ 4498913 w 6884912"/>
              <a:gd name="connsiteY77" fmla="*/ 118915 h 1161397"/>
              <a:gd name="connsiteX78" fmla="*/ 4617330 w 6884912"/>
              <a:gd name="connsiteY78" fmla="*/ 111163 h 1161397"/>
              <a:gd name="connsiteX79" fmla="*/ 4659778 w 6884912"/>
              <a:gd name="connsiteY79" fmla="*/ 118219 h 1161397"/>
              <a:gd name="connsiteX80" fmla="*/ 4730870 w 6884912"/>
              <a:gd name="connsiteY80" fmla="*/ 129432 h 1161397"/>
              <a:gd name="connsiteX81" fmla="*/ 4844073 w 6884912"/>
              <a:gd name="connsiteY81" fmla="*/ 161768 h 1161397"/>
              <a:gd name="connsiteX82" fmla="*/ 4856454 w 6884912"/>
              <a:gd name="connsiteY82" fmla="*/ 130488 h 1161397"/>
              <a:gd name="connsiteX83" fmla="*/ 4920038 w 6884912"/>
              <a:gd name="connsiteY83" fmla="*/ 140418 h 1161397"/>
              <a:gd name="connsiteX84" fmla="*/ 5016639 w 6884912"/>
              <a:gd name="connsiteY84" fmla="*/ 158905 h 1161397"/>
              <a:gd name="connsiteX85" fmla="*/ 5072009 w 6884912"/>
              <a:gd name="connsiteY85" fmla="*/ 161502 h 1161397"/>
              <a:gd name="connsiteX86" fmla="*/ 5223626 w 6884912"/>
              <a:gd name="connsiteY86" fmla="*/ 177356 h 1161397"/>
              <a:gd name="connsiteX87" fmla="*/ 5375773 w 6884912"/>
              <a:gd name="connsiteY87" fmla="*/ 199913 h 1161397"/>
              <a:gd name="connsiteX88" fmla="*/ 5467502 w 6884912"/>
              <a:gd name="connsiteY88" fmla="*/ 250963 h 1161397"/>
              <a:gd name="connsiteX89" fmla="*/ 5592395 w 6884912"/>
              <a:gd name="connsiteY89" fmla="*/ 265434 h 1161397"/>
              <a:gd name="connsiteX90" fmla="*/ 5613532 w 6884912"/>
              <a:gd name="connsiteY90" fmla="*/ 273379 h 1161397"/>
              <a:gd name="connsiteX91" fmla="*/ 5642173 w 6884912"/>
              <a:gd name="connsiteY91" fmla="*/ 266904 h 1161397"/>
              <a:gd name="connsiteX92" fmla="*/ 5756910 w 6884912"/>
              <a:gd name="connsiteY92" fmla="*/ 239211 h 1161397"/>
              <a:gd name="connsiteX93" fmla="*/ 5846667 w 6884912"/>
              <a:gd name="connsiteY93" fmla="*/ 201786 h 1161397"/>
              <a:gd name="connsiteX94" fmla="*/ 5960732 w 6884912"/>
              <a:gd name="connsiteY94" fmla="*/ 220708 h 1161397"/>
              <a:gd name="connsiteX95" fmla="*/ 6029542 w 6884912"/>
              <a:gd name="connsiteY95" fmla="*/ 210339 h 1161397"/>
              <a:gd name="connsiteX96" fmla="*/ 6141123 w 6884912"/>
              <a:gd name="connsiteY96" fmla="*/ 159923 h 1161397"/>
              <a:gd name="connsiteX97" fmla="*/ 6290640 w 6884912"/>
              <a:gd name="connsiteY97" fmla="*/ 167441 h 1161397"/>
              <a:gd name="connsiteX98" fmla="*/ 6322806 w 6884912"/>
              <a:gd name="connsiteY98" fmla="*/ 213293 h 1161397"/>
              <a:gd name="connsiteX99" fmla="*/ 6380420 w 6884912"/>
              <a:gd name="connsiteY99" fmla="*/ 173195 h 1161397"/>
              <a:gd name="connsiteX100" fmla="*/ 6507891 w 6884912"/>
              <a:gd name="connsiteY100" fmla="*/ 118474 h 1161397"/>
              <a:gd name="connsiteX101" fmla="*/ 6571807 w 6884912"/>
              <a:gd name="connsiteY101" fmla="*/ 98636 h 1161397"/>
              <a:gd name="connsiteX102" fmla="*/ 6671880 w 6884912"/>
              <a:gd name="connsiteY102" fmla="*/ 82931 h 1161397"/>
              <a:gd name="connsiteX103" fmla="*/ 6702266 w 6884912"/>
              <a:gd name="connsiteY103" fmla="*/ 75470 h 1161397"/>
              <a:gd name="connsiteX104" fmla="*/ 6845802 w 6884912"/>
              <a:gd name="connsiteY104" fmla="*/ 24496 h 1161397"/>
              <a:gd name="connsiteX105" fmla="*/ 6884912 w 6884912"/>
              <a:gd name="connsiteY105"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454970 w 6884912"/>
              <a:gd name="connsiteY7" fmla="*/ 1023343 h 1161397"/>
              <a:gd name="connsiteX8" fmla="*/ 601644 w 6884912"/>
              <a:gd name="connsiteY8" fmla="*/ 1003997 h 1161397"/>
              <a:gd name="connsiteX9" fmla="*/ 651408 w 6884912"/>
              <a:gd name="connsiteY9" fmla="*/ 984938 h 1161397"/>
              <a:gd name="connsiteX10" fmla="*/ 673197 w 6884912"/>
              <a:gd name="connsiteY10" fmla="*/ 1010060 h 1161397"/>
              <a:gd name="connsiteX11" fmla="*/ 723108 w 6884912"/>
              <a:gd name="connsiteY11" fmla="*/ 980081 h 1161397"/>
              <a:gd name="connsiteX12" fmla="*/ 797699 w 6884912"/>
              <a:gd name="connsiteY12" fmla="*/ 931362 h 1161397"/>
              <a:gd name="connsiteX13" fmla="*/ 843359 w 6884912"/>
              <a:gd name="connsiteY13" fmla="*/ 910894 h 1161397"/>
              <a:gd name="connsiteX14" fmla="*/ 965215 w 6884912"/>
              <a:gd name="connsiteY14" fmla="*/ 846701 h 1161397"/>
              <a:gd name="connsiteX15" fmla="*/ 1085080 w 6884912"/>
              <a:gd name="connsiteY15" fmla="*/ 776086 h 1161397"/>
              <a:gd name="connsiteX16" fmla="*/ 1131224 w 6884912"/>
              <a:gd name="connsiteY16" fmla="*/ 706160 h 1161397"/>
              <a:gd name="connsiteX17" fmla="*/ 1138051 w 6884912"/>
              <a:gd name="connsiteY17" fmla="*/ 702034 h 1161397"/>
              <a:gd name="connsiteX18" fmla="*/ 1158800 w 6884912"/>
              <a:gd name="connsiteY18" fmla="*/ 700004 h 1161397"/>
              <a:gd name="connsiteX19" fmla="*/ 1166947 w 6884912"/>
              <a:gd name="connsiteY19" fmla="*/ 700762 h 1161397"/>
              <a:gd name="connsiteX20" fmla="*/ 1178135 w 6884912"/>
              <a:gd name="connsiteY20" fmla="*/ 698631 h 1161397"/>
              <a:gd name="connsiteX21" fmla="*/ 1178301 w 6884912"/>
              <a:gd name="connsiteY21" fmla="*/ 698094 h 1161397"/>
              <a:gd name="connsiteX22" fmla="*/ 1188995 w 6884912"/>
              <a:gd name="connsiteY22" fmla="*/ 697048 h 1161397"/>
              <a:gd name="connsiteX23" fmla="*/ 1242716 w 6884912"/>
              <a:gd name="connsiteY23" fmla="*/ 698052 h 1161397"/>
              <a:gd name="connsiteX24" fmla="*/ 1299977 w 6884912"/>
              <a:gd name="connsiteY24" fmla="*/ 639196 h 1161397"/>
              <a:gd name="connsiteX25" fmla="*/ 1326190 w 6884912"/>
              <a:gd name="connsiteY25" fmla="*/ 625955 h 1161397"/>
              <a:gd name="connsiteX26" fmla="*/ 1339600 w 6884912"/>
              <a:gd name="connsiteY26" fmla="*/ 616295 h 1161397"/>
              <a:gd name="connsiteX27" fmla="*/ 1340054 w 6884912"/>
              <a:gd name="connsiteY27" fmla="*/ 614022 h 1161397"/>
              <a:gd name="connsiteX28" fmla="*/ 1391606 w 6884912"/>
              <a:gd name="connsiteY28" fmla="*/ 615229 h 1161397"/>
              <a:gd name="connsiteX29" fmla="*/ 1397565 w 6884912"/>
              <a:gd name="connsiteY29" fmla="*/ 611490 h 1161397"/>
              <a:gd name="connsiteX30" fmla="*/ 1432302 w 6884912"/>
              <a:gd name="connsiteY30" fmla="*/ 617267 h 1161397"/>
              <a:gd name="connsiteX31" fmla="*/ 1449644 w 6884912"/>
              <a:gd name="connsiteY31" fmla="*/ 617591 h 1161397"/>
              <a:gd name="connsiteX32" fmla="*/ 1455793 w 6884912"/>
              <a:gd name="connsiteY32" fmla="*/ 623174 h 1161397"/>
              <a:gd name="connsiteX33" fmla="*/ 1480758 w 6884912"/>
              <a:gd name="connsiteY33" fmla="*/ 620863 h 1161397"/>
              <a:gd name="connsiteX34" fmla="*/ 1483154 w 6884912"/>
              <a:gd name="connsiteY34" fmla="*/ 618527 h 1161397"/>
              <a:gd name="connsiteX35" fmla="*/ 1505495 w 6884912"/>
              <a:gd name="connsiteY35" fmla="*/ 624325 h 1161397"/>
              <a:gd name="connsiteX36" fmla="*/ 1526340 w 6884912"/>
              <a:gd name="connsiteY36" fmla="*/ 638496 h 1161397"/>
              <a:gd name="connsiteX37" fmla="*/ 1731986 w 6884912"/>
              <a:gd name="connsiteY37" fmla="*/ 589682 h 1161397"/>
              <a:gd name="connsiteX38" fmla="*/ 1927935 w 6884912"/>
              <a:gd name="connsiteY38" fmla="*/ 628540 h 1161397"/>
              <a:gd name="connsiteX39" fmla="*/ 2039075 w 6884912"/>
              <a:gd name="connsiteY39" fmla="*/ 599964 h 1161397"/>
              <a:gd name="connsiteX40" fmla="*/ 2066980 w 6884912"/>
              <a:gd name="connsiteY40" fmla="*/ 550413 h 1161397"/>
              <a:gd name="connsiteX41" fmla="*/ 2352236 w 6884912"/>
              <a:gd name="connsiteY41" fmla="*/ 519602 h 1161397"/>
              <a:gd name="connsiteX42" fmla="*/ 2420791 w 6884912"/>
              <a:gd name="connsiteY42" fmla="*/ 492826 h 1161397"/>
              <a:gd name="connsiteX43" fmla="*/ 2489932 w 6884912"/>
              <a:gd name="connsiteY43" fmla="*/ 507864 h 1161397"/>
              <a:gd name="connsiteX44" fmla="*/ 2512917 w 6884912"/>
              <a:gd name="connsiteY44" fmla="*/ 489127 h 1161397"/>
              <a:gd name="connsiteX45" fmla="*/ 2516783 w 6884912"/>
              <a:gd name="connsiteY45" fmla="*/ 485473 h 1161397"/>
              <a:gd name="connsiteX46" fmla="*/ 2534360 w 6884912"/>
              <a:gd name="connsiteY46" fmla="*/ 480064 h 1161397"/>
              <a:gd name="connsiteX47" fmla="*/ 2536691 w 6884912"/>
              <a:gd name="connsiteY47" fmla="*/ 467018 h 1161397"/>
              <a:gd name="connsiteX48" fmla="*/ 2561265 w 6884912"/>
              <a:gd name="connsiteY48" fmla="*/ 450623 h 1161397"/>
              <a:gd name="connsiteX49" fmla="*/ 2594349 w 6884912"/>
              <a:gd name="connsiteY49" fmla="*/ 443884 h 1161397"/>
              <a:gd name="connsiteX50" fmla="*/ 2754324 w 6884912"/>
              <a:gd name="connsiteY50" fmla="*/ 424766 h 1161397"/>
              <a:gd name="connsiteX51" fmla="*/ 2848470 w 6884912"/>
              <a:gd name="connsiteY51" fmla="*/ 405966 h 1161397"/>
              <a:gd name="connsiteX52" fmla="*/ 2881772 w 6884912"/>
              <a:gd name="connsiteY52" fmla="*/ 387260 h 1161397"/>
              <a:gd name="connsiteX53" fmla="*/ 2929932 w 6884912"/>
              <a:gd name="connsiteY53" fmla="*/ 368912 h 1161397"/>
              <a:gd name="connsiteX54" fmla="*/ 3013020 w 6884912"/>
              <a:gd name="connsiteY54" fmla="*/ 327578 h 1161397"/>
              <a:gd name="connsiteX55" fmla="*/ 3222191 w 6884912"/>
              <a:gd name="connsiteY55" fmla="*/ 307887 h 1161397"/>
              <a:gd name="connsiteX56" fmla="*/ 3227953 w 6884912"/>
              <a:gd name="connsiteY56" fmla="*/ 297650 h 1161397"/>
              <a:gd name="connsiteX57" fmla="*/ 3510042 w 6884912"/>
              <a:gd name="connsiteY57" fmla="*/ 311820 h 1161397"/>
              <a:gd name="connsiteX58" fmla="*/ 3626773 w 6884912"/>
              <a:gd name="connsiteY58" fmla="*/ 290452 h 1161397"/>
              <a:gd name="connsiteX59" fmla="*/ 3666217 w 6884912"/>
              <a:gd name="connsiteY59" fmla="*/ 273255 h 1161397"/>
              <a:gd name="connsiteX60" fmla="*/ 3732427 w 6884912"/>
              <a:gd name="connsiteY60" fmla="*/ 245039 h 1161397"/>
              <a:gd name="connsiteX61" fmla="*/ 3777022 w 6884912"/>
              <a:gd name="connsiteY61" fmla="*/ 200276 h 1161397"/>
              <a:gd name="connsiteX62" fmla="*/ 3791246 w 6884912"/>
              <a:gd name="connsiteY62" fmla="*/ 189996 h 1161397"/>
              <a:gd name="connsiteX63" fmla="*/ 3819864 w 6884912"/>
              <a:gd name="connsiteY63" fmla="*/ 194605 h 1161397"/>
              <a:gd name="connsiteX64" fmla="*/ 3830398 w 6884912"/>
              <a:gd name="connsiteY64" fmla="*/ 188383 h 1161397"/>
              <a:gd name="connsiteX65" fmla="*/ 3834360 w 6884912"/>
              <a:gd name="connsiteY65" fmla="*/ 188992 h 1161397"/>
              <a:gd name="connsiteX66" fmla="*/ 3843715 w 6884912"/>
              <a:gd name="connsiteY66" fmla="*/ 188752 h 1161397"/>
              <a:gd name="connsiteX67" fmla="*/ 3842609 w 6884912"/>
              <a:gd name="connsiteY67" fmla="*/ 197386 h 1161397"/>
              <a:gd name="connsiteX68" fmla="*/ 3853961 w 6884912"/>
              <a:gd name="connsiteY68" fmla="*/ 213380 h 1161397"/>
              <a:gd name="connsiteX69" fmla="*/ 3907640 w 6884912"/>
              <a:gd name="connsiteY69" fmla="*/ 207568 h 1161397"/>
              <a:gd name="connsiteX70" fmla="*/ 3910449 w 6884912"/>
              <a:gd name="connsiteY70" fmla="*/ 197808 h 1161397"/>
              <a:gd name="connsiteX71" fmla="*/ 3917197 w 6884912"/>
              <a:gd name="connsiteY71" fmla="*/ 196121 h 1161397"/>
              <a:gd name="connsiteX72" fmla="*/ 3922400 w 6884912"/>
              <a:gd name="connsiteY72" fmla="*/ 205056 h 1161397"/>
              <a:gd name="connsiteX73" fmla="*/ 4013061 w 6884912"/>
              <a:gd name="connsiteY73" fmla="*/ 224874 h 1161397"/>
              <a:gd name="connsiteX74" fmla="*/ 4220717 w 6884912"/>
              <a:gd name="connsiteY74" fmla="*/ 192946 h 1161397"/>
              <a:gd name="connsiteX75" fmla="*/ 4228802 w 6884912"/>
              <a:gd name="connsiteY75" fmla="*/ 201468 h 1161397"/>
              <a:gd name="connsiteX76" fmla="*/ 4289361 w 6884912"/>
              <a:gd name="connsiteY76" fmla="*/ 196642 h 1161397"/>
              <a:gd name="connsiteX77" fmla="*/ 4498913 w 6884912"/>
              <a:gd name="connsiteY77" fmla="*/ 118915 h 1161397"/>
              <a:gd name="connsiteX78" fmla="*/ 4617330 w 6884912"/>
              <a:gd name="connsiteY78" fmla="*/ 111163 h 1161397"/>
              <a:gd name="connsiteX79" fmla="*/ 4659778 w 6884912"/>
              <a:gd name="connsiteY79" fmla="*/ 118219 h 1161397"/>
              <a:gd name="connsiteX80" fmla="*/ 4730870 w 6884912"/>
              <a:gd name="connsiteY80" fmla="*/ 129432 h 1161397"/>
              <a:gd name="connsiteX81" fmla="*/ 4844073 w 6884912"/>
              <a:gd name="connsiteY81" fmla="*/ 161768 h 1161397"/>
              <a:gd name="connsiteX82" fmla="*/ 4856454 w 6884912"/>
              <a:gd name="connsiteY82" fmla="*/ 130488 h 1161397"/>
              <a:gd name="connsiteX83" fmla="*/ 4920038 w 6884912"/>
              <a:gd name="connsiteY83" fmla="*/ 140418 h 1161397"/>
              <a:gd name="connsiteX84" fmla="*/ 5016639 w 6884912"/>
              <a:gd name="connsiteY84" fmla="*/ 158905 h 1161397"/>
              <a:gd name="connsiteX85" fmla="*/ 5072009 w 6884912"/>
              <a:gd name="connsiteY85" fmla="*/ 161502 h 1161397"/>
              <a:gd name="connsiteX86" fmla="*/ 5223626 w 6884912"/>
              <a:gd name="connsiteY86" fmla="*/ 177356 h 1161397"/>
              <a:gd name="connsiteX87" fmla="*/ 5375773 w 6884912"/>
              <a:gd name="connsiteY87" fmla="*/ 199913 h 1161397"/>
              <a:gd name="connsiteX88" fmla="*/ 5467502 w 6884912"/>
              <a:gd name="connsiteY88" fmla="*/ 250963 h 1161397"/>
              <a:gd name="connsiteX89" fmla="*/ 5592395 w 6884912"/>
              <a:gd name="connsiteY89" fmla="*/ 265434 h 1161397"/>
              <a:gd name="connsiteX90" fmla="*/ 5613532 w 6884912"/>
              <a:gd name="connsiteY90" fmla="*/ 273379 h 1161397"/>
              <a:gd name="connsiteX91" fmla="*/ 5642173 w 6884912"/>
              <a:gd name="connsiteY91" fmla="*/ 266904 h 1161397"/>
              <a:gd name="connsiteX92" fmla="*/ 5756910 w 6884912"/>
              <a:gd name="connsiteY92" fmla="*/ 239211 h 1161397"/>
              <a:gd name="connsiteX93" fmla="*/ 5846667 w 6884912"/>
              <a:gd name="connsiteY93" fmla="*/ 201786 h 1161397"/>
              <a:gd name="connsiteX94" fmla="*/ 5960732 w 6884912"/>
              <a:gd name="connsiteY94" fmla="*/ 220708 h 1161397"/>
              <a:gd name="connsiteX95" fmla="*/ 6029542 w 6884912"/>
              <a:gd name="connsiteY95" fmla="*/ 210339 h 1161397"/>
              <a:gd name="connsiteX96" fmla="*/ 6141123 w 6884912"/>
              <a:gd name="connsiteY96" fmla="*/ 159923 h 1161397"/>
              <a:gd name="connsiteX97" fmla="*/ 6290640 w 6884912"/>
              <a:gd name="connsiteY97" fmla="*/ 167441 h 1161397"/>
              <a:gd name="connsiteX98" fmla="*/ 6322806 w 6884912"/>
              <a:gd name="connsiteY98" fmla="*/ 213293 h 1161397"/>
              <a:gd name="connsiteX99" fmla="*/ 6380420 w 6884912"/>
              <a:gd name="connsiteY99" fmla="*/ 173195 h 1161397"/>
              <a:gd name="connsiteX100" fmla="*/ 6507891 w 6884912"/>
              <a:gd name="connsiteY100" fmla="*/ 118474 h 1161397"/>
              <a:gd name="connsiteX101" fmla="*/ 6571807 w 6884912"/>
              <a:gd name="connsiteY101" fmla="*/ 98636 h 1161397"/>
              <a:gd name="connsiteX102" fmla="*/ 6671880 w 6884912"/>
              <a:gd name="connsiteY102" fmla="*/ 82931 h 1161397"/>
              <a:gd name="connsiteX103" fmla="*/ 6702266 w 6884912"/>
              <a:gd name="connsiteY103" fmla="*/ 75470 h 1161397"/>
              <a:gd name="connsiteX104" fmla="*/ 6845802 w 6884912"/>
              <a:gd name="connsiteY104" fmla="*/ 24496 h 1161397"/>
              <a:gd name="connsiteX105" fmla="*/ 6884912 w 6884912"/>
              <a:gd name="connsiteY105"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213420 w 6884912"/>
              <a:gd name="connsiteY6" fmla="*/ 1056868 h 1161397"/>
              <a:gd name="connsiteX7" fmla="*/ 454970 w 6884912"/>
              <a:gd name="connsiteY7" fmla="*/ 1023343 h 1161397"/>
              <a:gd name="connsiteX8" fmla="*/ 601644 w 6884912"/>
              <a:gd name="connsiteY8" fmla="*/ 1003997 h 1161397"/>
              <a:gd name="connsiteX9" fmla="*/ 651408 w 6884912"/>
              <a:gd name="connsiteY9" fmla="*/ 984938 h 1161397"/>
              <a:gd name="connsiteX10" fmla="*/ 673197 w 6884912"/>
              <a:gd name="connsiteY10" fmla="*/ 1010060 h 1161397"/>
              <a:gd name="connsiteX11" fmla="*/ 723108 w 6884912"/>
              <a:gd name="connsiteY11" fmla="*/ 980081 h 1161397"/>
              <a:gd name="connsiteX12" fmla="*/ 797699 w 6884912"/>
              <a:gd name="connsiteY12" fmla="*/ 931362 h 1161397"/>
              <a:gd name="connsiteX13" fmla="*/ 843359 w 6884912"/>
              <a:gd name="connsiteY13" fmla="*/ 910894 h 1161397"/>
              <a:gd name="connsiteX14" fmla="*/ 965215 w 6884912"/>
              <a:gd name="connsiteY14" fmla="*/ 846701 h 1161397"/>
              <a:gd name="connsiteX15" fmla="*/ 1085080 w 6884912"/>
              <a:gd name="connsiteY15" fmla="*/ 776086 h 1161397"/>
              <a:gd name="connsiteX16" fmla="*/ 1131224 w 6884912"/>
              <a:gd name="connsiteY16" fmla="*/ 706160 h 1161397"/>
              <a:gd name="connsiteX17" fmla="*/ 1138051 w 6884912"/>
              <a:gd name="connsiteY17" fmla="*/ 702034 h 1161397"/>
              <a:gd name="connsiteX18" fmla="*/ 1158800 w 6884912"/>
              <a:gd name="connsiteY18" fmla="*/ 700004 h 1161397"/>
              <a:gd name="connsiteX19" fmla="*/ 1166947 w 6884912"/>
              <a:gd name="connsiteY19" fmla="*/ 700762 h 1161397"/>
              <a:gd name="connsiteX20" fmla="*/ 1178135 w 6884912"/>
              <a:gd name="connsiteY20" fmla="*/ 698631 h 1161397"/>
              <a:gd name="connsiteX21" fmla="*/ 1178301 w 6884912"/>
              <a:gd name="connsiteY21" fmla="*/ 698094 h 1161397"/>
              <a:gd name="connsiteX22" fmla="*/ 1188995 w 6884912"/>
              <a:gd name="connsiteY22" fmla="*/ 697048 h 1161397"/>
              <a:gd name="connsiteX23" fmla="*/ 1242716 w 6884912"/>
              <a:gd name="connsiteY23" fmla="*/ 698052 h 1161397"/>
              <a:gd name="connsiteX24" fmla="*/ 1299977 w 6884912"/>
              <a:gd name="connsiteY24" fmla="*/ 639196 h 1161397"/>
              <a:gd name="connsiteX25" fmla="*/ 1326190 w 6884912"/>
              <a:gd name="connsiteY25" fmla="*/ 625955 h 1161397"/>
              <a:gd name="connsiteX26" fmla="*/ 1339600 w 6884912"/>
              <a:gd name="connsiteY26" fmla="*/ 616295 h 1161397"/>
              <a:gd name="connsiteX27" fmla="*/ 1340054 w 6884912"/>
              <a:gd name="connsiteY27" fmla="*/ 614022 h 1161397"/>
              <a:gd name="connsiteX28" fmla="*/ 1391606 w 6884912"/>
              <a:gd name="connsiteY28" fmla="*/ 615229 h 1161397"/>
              <a:gd name="connsiteX29" fmla="*/ 1397565 w 6884912"/>
              <a:gd name="connsiteY29" fmla="*/ 611490 h 1161397"/>
              <a:gd name="connsiteX30" fmla="*/ 1432302 w 6884912"/>
              <a:gd name="connsiteY30" fmla="*/ 617267 h 1161397"/>
              <a:gd name="connsiteX31" fmla="*/ 1449644 w 6884912"/>
              <a:gd name="connsiteY31" fmla="*/ 617591 h 1161397"/>
              <a:gd name="connsiteX32" fmla="*/ 1455793 w 6884912"/>
              <a:gd name="connsiteY32" fmla="*/ 623174 h 1161397"/>
              <a:gd name="connsiteX33" fmla="*/ 1480758 w 6884912"/>
              <a:gd name="connsiteY33" fmla="*/ 620863 h 1161397"/>
              <a:gd name="connsiteX34" fmla="*/ 1483154 w 6884912"/>
              <a:gd name="connsiteY34" fmla="*/ 618527 h 1161397"/>
              <a:gd name="connsiteX35" fmla="*/ 1505495 w 6884912"/>
              <a:gd name="connsiteY35" fmla="*/ 624325 h 1161397"/>
              <a:gd name="connsiteX36" fmla="*/ 1526340 w 6884912"/>
              <a:gd name="connsiteY36" fmla="*/ 638496 h 1161397"/>
              <a:gd name="connsiteX37" fmla="*/ 1731986 w 6884912"/>
              <a:gd name="connsiteY37" fmla="*/ 589682 h 1161397"/>
              <a:gd name="connsiteX38" fmla="*/ 1927935 w 6884912"/>
              <a:gd name="connsiteY38" fmla="*/ 628540 h 1161397"/>
              <a:gd name="connsiteX39" fmla="*/ 2039075 w 6884912"/>
              <a:gd name="connsiteY39" fmla="*/ 599964 h 1161397"/>
              <a:gd name="connsiteX40" fmla="*/ 2066980 w 6884912"/>
              <a:gd name="connsiteY40" fmla="*/ 550413 h 1161397"/>
              <a:gd name="connsiteX41" fmla="*/ 2352236 w 6884912"/>
              <a:gd name="connsiteY41" fmla="*/ 519602 h 1161397"/>
              <a:gd name="connsiteX42" fmla="*/ 2420791 w 6884912"/>
              <a:gd name="connsiteY42" fmla="*/ 492826 h 1161397"/>
              <a:gd name="connsiteX43" fmla="*/ 2489932 w 6884912"/>
              <a:gd name="connsiteY43" fmla="*/ 507864 h 1161397"/>
              <a:gd name="connsiteX44" fmla="*/ 2512917 w 6884912"/>
              <a:gd name="connsiteY44" fmla="*/ 489127 h 1161397"/>
              <a:gd name="connsiteX45" fmla="*/ 2516783 w 6884912"/>
              <a:gd name="connsiteY45" fmla="*/ 485473 h 1161397"/>
              <a:gd name="connsiteX46" fmla="*/ 2534360 w 6884912"/>
              <a:gd name="connsiteY46" fmla="*/ 480064 h 1161397"/>
              <a:gd name="connsiteX47" fmla="*/ 2536691 w 6884912"/>
              <a:gd name="connsiteY47" fmla="*/ 467018 h 1161397"/>
              <a:gd name="connsiteX48" fmla="*/ 2561265 w 6884912"/>
              <a:gd name="connsiteY48" fmla="*/ 450623 h 1161397"/>
              <a:gd name="connsiteX49" fmla="*/ 2594349 w 6884912"/>
              <a:gd name="connsiteY49" fmla="*/ 443884 h 1161397"/>
              <a:gd name="connsiteX50" fmla="*/ 2754324 w 6884912"/>
              <a:gd name="connsiteY50" fmla="*/ 424766 h 1161397"/>
              <a:gd name="connsiteX51" fmla="*/ 2848470 w 6884912"/>
              <a:gd name="connsiteY51" fmla="*/ 405966 h 1161397"/>
              <a:gd name="connsiteX52" fmla="*/ 2881772 w 6884912"/>
              <a:gd name="connsiteY52" fmla="*/ 387260 h 1161397"/>
              <a:gd name="connsiteX53" fmla="*/ 2929932 w 6884912"/>
              <a:gd name="connsiteY53" fmla="*/ 368912 h 1161397"/>
              <a:gd name="connsiteX54" fmla="*/ 3013020 w 6884912"/>
              <a:gd name="connsiteY54" fmla="*/ 327578 h 1161397"/>
              <a:gd name="connsiteX55" fmla="*/ 3222191 w 6884912"/>
              <a:gd name="connsiteY55" fmla="*/ 307887 h 1161397"/>
              <a:gd name="connsiteX56" fmla="*/ 3227953 w 6884912"/>
              <a:gd name="connsiteY56" fmla="*/ 297650 h 1161397"/>
              <a:gd name="connsiteX57" fmla="*/ 3510042 w 6884912"/>
              <a:gd name="connsiteY57" fmla="*/ 311820 h 1161397"/>
              <a:gd name="connsiteX58" fmla="*/ 3626773 w 6884912"/>
              <a:gd name="connsiteY58" fmla="*/ 290452 h 1161397"/>
              <a:gd name="connsiteX59" fmla="*/ 3666217 w 6884912"/>
              <a:gd name="connsiteY59" fmla="*/ 273255 h 1161397"/>
              <a:gd name="connsiteX60" fmla="*/ 3732427 w 6884912"/>
              <a:gd name="connsiteY60" fmla="*/ 245039 h 1161397"/>
              <a:gd name="connsiteX61" fmla="*/ 3777022 w 6884912"/>
              <a:gd name="connsiteY61" fmla="*/ 200276 h 1161397"/>
              <a:gd name="connsiteX62" fmla="*/ 3791246 w 6884912"/>
              <a:gd name="connsiteY62" fmla="*/ 189996 h 1161397"/>
              <a:gd name="connsiteX63" fmla="*/ 3819864 w 6884912"/>
              <a:gd name="connsiteY63" fmla="*/ 194605 h 1161397"/>
              <a:gd name="connsiteX64" fmla="*/ 3830398 w 6884912"/>
              <a:gd name="connsiteY64" fmla="*/ 188383 h 1161397"/>
              <a:gd name="connsiteX65" fmla="*/ 3834360 w 6884912"/>
              <a:gd name="connsiteY65" fmla="*/ 188992 h 1161397"/>
              <a:gd name="connsiteX66" fmla="*/ 3843715 w 6884912"/>
              <a:gd name="connsiteY66" fmla="*/ 188752 h 1161397"/>
              <a:gd name="connsiteX67" fmla="*/ 3842609 w 6884912"/>
              <a:gd name="connsiteY67" fmla="*/ 197386 h 1161397"/>
              <a:gd name="connsiteX68" fmla="*/ 3853961 w 6884912"/>
              <a:gd name="connsiteY68" fmla="*/ 213380 h 1161397"/>
              <a:gd name="connsiteX69" fmla="*/ 3907640 w 6884912"/>
              <a:gd name="connsiteY69" fmla="*/ 207568 h 1161397"/>
              <a:gd name="connsiteX70" fmla="*/ 3910449 w 6884912"/>
              <a:gd name="connsiteY70" fmla="*/ 197808 h 1161397"/>
              <a:gd name="connsiteX71" fmla="*/ 3917197 w 6884912"/>
              <a:gd name="connsiteY71" fmla="*/ 196121 h 1161397"/>
              <a:gd name="connsiteX72" fmla="*/ 3922400 w 6884912"/>
              <a:gd name="connsiteY72" fmla="*/ 205056 h 1161397"/>
              <a:gd name="connsiteX73" fmla="*/ 4013061 w 6884912"/>
              <a:gd name="connsiteY73" fmla="*/ 224874 h 1161397"/>
              <a:gd name="connsiteX74" fmla="*/ 4220717 w 6884912"/>
              <a:gd name="connsiteY74" fmla="*/ 192946 h 1161397"/>
              <a:gd name="connsiteX75" fmla="*/ 4228802 w 6884912"/>
              <a:gd name="connsiteY75" fmla="*/ 201468 h 1161397"/>
              <a:gd name="connsiteX76" fmla="*/ 4289361 w 6884912"/>
              <a:gd name="connsiteY76" fmla="*/ 196642 h 1161397"/>
              <a:gd name="connsiteX77" fmla="*/ 4498913 w 6884912"/>
              <a:gd name="connsiteY77" fmla="*/ 118915 h 1161397"/>
              <a:gd name="connsiteX78" fmla="*/ 4617330 w 6884912"/>
              <a:gd name="connsiteY78" fmla="*/ 111163 h 1161397"/>
              <a:gd name="connsiteX79" fmla="*/ 4659778 w 6884912"/>
              <a:gd name="connsiteY79" fmla="*/ 118219 h 1161397"/>
              <a:gd name="connsiteX80" fmla="*/ 4730870 w 6884912"/>
              <a:gd name="connsiteY80" fmla="*/ 129432 h 1161397"/>
              <a:gd name="connsiteX81" fmla="*/ 4844073 w 6884912"/>
              <a:gd name="connsiteY81" fmla="*/ 161768 h 1161397"/>
              <a:gd name="connsiteX82" fmla="*/ 4856454 w 6884912"/>
              <a:gd name="connsiteY82" fmla="*/ 130488 h 1161397"/>
              <a:gd name="connsiteX83" fmla="*/ 4920038 w 6884912"/>
              <a:gd name="connsiteY83" fmla="*/ 140418 h 1161397"/>
              <a:gd name="connsiteX84" fmla="*/ 5016639 w 6884912"/>
              <a:gd name="connsiteY84" fmla="*/ 158905 h 1161397"/>
              <a:gd name="connsiteX85" fmla="*/ 5072009 w 6884912"/>
              <a:gd name="connsiteY85" fmla="*/ 161502 h 1161397"/>
              <a:gd name="connsiteX86" fmla="*/ 5223626 w 6884912"/>
              <a:gd name="connsiteY86" fmla="*/ 177356 h 1161397"/>
              <a:gd name="connsiteX87" fmla="*/ 5375773 w 6884912"/>
              <a:gd name="connsiteY87" fmla="*/ 199913 h 1161397"/>
              <a:gd name="connsiteX88" fmla="*/ 5467502 w 6884912"/>
              <a:gd name="connsiteY88" fmla="*/ 250963 h 1161397"/>
              <a:gd name="connsiteX89" fmla="*/ 5592395 w 6884912"/>
              <a:gd name="connsiteY89" fmla="*/ 265434 h 1161397"/>
              <a:gd name="connsiteX90" fmla="*/ 5613532 w 6884912"/>
              <a:gd name="connsiteY90" fmla="*/ 273379 h 1161397"/>
              <a:gd name="connsiteX91" fmla="*/ 5642173 w 6884912"/>
              <a:gd name="connsiteY91" fmla="*/ 266904 h 1161397"/>
              <a:gd name="connsiteX92" fmla="*/ 5756910 w 6884912"/>
              <a:gd name="connsiteY92" fmla="*/ 239211 h 1161397"/>
              <a:gd name="connsiteX93" fmla="*/ 5846667 w 6884912"/>
              <a:gd name="connsiteY93" fmla="*/ 201786 h 1161397"/>
              <a:gd name="connsiteX94" fmla="*/ 5960732 w 6884912"/>
              <a:gd name="connsiteY94" fmla="*/ 220708 h 1161397"/>
              <a:gd name="connsiteX95" fmla="*/ 6029542 w 6884912"/>
              <a:gd name="connsiteY95" fmla="*/ 210339 h 1161397"/>
              <a:gd name="connsiteX96" fmla="*/ 6141123 w 6884912"/>
              <a:gd name="connsiteY96" fmla="*/ 159923 h 1161397"/>
              <a:gd name="connsiteX97" fmla="*/ 6290640 w 6884912"/>
              <a:gd name="connsiteY97" fmla="*/ 167441 h 1161397"/>
              <a:gd name="connsiteX98" fmla="*/ 6322806 w 6884912"/>
              <a:gd name="connsiteY98" fmla="*/ 213293 h 1161397"/>
              <a:gd name="connsiteX99" fmla="*/ 6380420 w 6884912"/>
              <a:gd name="connsiteY99" fmla="*/ 173195 h 1161397"/>
              <a:gd name="connsiteX100" fmla="*/ 6507891 w 6884912"/>
              <a:gd name="connsiteY100" fmla="*/ 118474 h 1161397"/>
              <a:gd name="connsiteX101" fmla="*/ 6571807 w 6884912"/>
              <a:gd name="connsiteY101" fmla="*/ 98636 h 1161397"/>
              <a:gd name="connsiteX102" fmla="*/ 6671880 w 6884912"/>
              <a:gd name="connsiteY102" fmla="*/ 82931 h 1161397"/>
              <a:gd name="connsiteX103" fmla="*/ 6702266 w 6884912"/>
              <a:gd name="connsiteY103" fmla="*/ 75470 h 1161397"/>
              <a:gd name="connsiteX104" fmla="*/ 6845802 w 6884912"/>
              <a:gd name="connsiteY104" fmla="*/ 24496 h 1161397"/>
              <a:gd name="connsiteX105" fmla="*/ 6884912 w 6884912"/>
              <a:gd name="connsiteY105"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213420 w 6884912"/>
              <a:gd name="connsiteY5" fmla="*/ 1056868 h 1161397"/>
              <a:gd name="connsiteX6" fmla="*/ 454970 w 6884912"/>
              <a:gd name="connsiteY6" fmla="*/ 1023343 h 1161397"/>
              <a:gd name="connsiteX7" fmla="*/ 601644 w 6884912"/>
              <a:gd name="connsiteY7" fmla="*/ 1003997 h 1161397"/>
              <a:gd name="connsiteX8" fmla="*/ 651408 w 6884912"/>
              <a:gd name="connsiteY8" fmla="*/ 984938 h 1161397"/>
              <a:gd name="connsiteX9" fmla="*/ 673197 w 6884912"/>
              <a:gd name="connsiteY9" fmla="*/ 1010060 h 1161397"/>
              <a:gd name="connsiteX10" fmla="*/ 723108 w 6884912"/>
              <a:gd name="connsiteY10" fmla="*/ 980081 h 1161397"/>
              <a:gd name="connsiteX11" fmla="*/ 797699 w 6884912"/>
              <a:gd name="connsiteY11" fmla="*/ 931362 h 1161397"/>
              <a:gd name="connsiteX12" fmla="*/ 843359 w 6884912"/>
              <a:gd name="connsiteY12" fmla="*/ 910894 h 1161397"/>
              <a:gd name="connsiteX13" fmla="*/ 965215 w 6884912"/>
              <a:gd name="connsiteY13" fmla="*/ 846701 h 1161397"/>
              <a:gd name="connsiteX14" fmla="*/ 1085080 w 6884912"/>
              <a:gd name="connsiteY14" fmla="*/ 776086 h 1161397"/>
              <a:gd name="connsiteX15" fmla="*/ 1131224 w 6884912"/>
              <a:gd name="connsiteY15" fmla="*/ 706160 h 1161397"/>
              <a:gd name="connsiteX16" fmla="*/ 1138051 w 6884912"/>
              <a:gd name="connsiteY16" fmla="*/ 702034 h 1161397"/>
              <a:gd name="connsiteX17" fmla="*/ 1158800 w 6884912"/>
              <a:gd name="connsiteY17" fmla="*/ 700004 h 1161397"/>
              <a:gd name="connsiteX18" fmla="*/ 1166947 w 6884912"/>
              <a:gd name="connsiteY18" fmla="*/ 700762 h 1161397"/>
              <a:gd name="connsiteX19" fmla="*/ 1178135 w 6884912"/>
              <a:gd name="connsiteY19" fmla="*/ 698631 h 1161397"/>
              <a:gd name="connsiteX20" fmla="*/ 1178301 w 6884912"/>
              <a:gd name="connsiteY20" fmla="*/ 698094 h 1161397"/>
              <a:gd name="connsiteX21" fmla="*/ 1188995 w 6884912"/>
              <a:gd name="connsiteY21" fmla="*/ 697048 h 1161397"/>
              <a:gd name="connsiteX22" fmla="*/ 1242716 w 6884912"/>
              <a:gd name="connsiteY22" fmla="*/ 698052 h 1161397"/>
              <a:gd name="connsiteX23" fmla="*/ 1299977 w 6884912"/>
              <a:gd name="connsiteY23" fmla="*/ 639196 h 1161397"/>
              <a:gd name="connsiteX24" fmla="*/ 1326190 w 6884912"/>
              <a:gd name="connsiteY24" fmla="*/ 625955 h 1161397"/>
              <a:gd name="connsiteX25" fmla="*/ 1339600 w 6884912"/>
              <a:gd name="connsiteY25" fmla="*/ 616295 h 1161397"/>
              <a:gd name="connsiteX26" fmla="*/ 1340054 w 6884912"/>
              <a:gd name="connsiteY26" fmla="*/ 614022 h 1161397"/>
              <a:gd name="connsiteX27" fmla="*/ 1391606 w 6884912"/>
              <a:gd name="connsiteY27" fmla="*/ 615229 h 1161397"/>
              <a:gd name="connsiteX28" fmla="*/ 1397565 w 6884912"/>
              <a:gd name="connsiteY28" fmla="*/ 611490 h 1161397"/>
              <a:gd name="connsiteX29" fmla="*/ 1432302 w 6884912"/>
              <a:gd name="connsiteY29" fmla="*/ 617267 h 1161397"/>
              <a:gd name="connsiteX30" fmla="*/ 1449644 w 6884912"/>
              <a:gd name="connsiteY30" fmla="*/ 617591 h 1161397"/>
              <a:gd name="connsiteX31" fmla="*/ 1455793 w 6884912"/>
              <a:gd name="connsiteY31" fmla="*/ 623174 h 1161397"/>
              <a:gd name="connsiteX32" fmla="*/ 1480758 w 6884912"/>
              <a:gd name="connsiteY32" fmla="*/ 620863 h 1161397"/>
              <a:gd name="connsiteX33" fmla="*/ 1483154 w 6884912"/>
              <a:gd name="connsiteY33" fmla="*/ 618527 h 1161397"/>
              <a:gd name="connsiteX34" fmla="*/ 1505495 w 6884912"/>
              <a:gd name="connsiteY34" fmla="*/ 624325 h 1161397"/>
              <a:gd name="connsiteX35" fmla="*/ 1526340 w 6884912"/>
              <a:gd name="connsiteY35" fmla="*/ 638496 h 1161397"/>
              <a:gd name="connsiteX36" fmla="*/ 1731986 w 6884912"/>
              <a:gd name="connsiteY36" fmla="*/ 589682 h 1161397"/>
              <a:gd name="connsiteX37" fmla="*/ 1927935 w 6884912"/>
              <a:gd name="connsiteY37" fmla="*/ 628540 h 1161397"/>
              <a:gd name="connsiteX38" fmla="*/ 2039075 w 6884912"/>
              <a:gd name="connsiteY38" fmla="*/ 599964 h 1161397"/>
              <a:gd name="connsiteX39" fmla="*/ 2066980 w 6884912"/>
              <a:gd name="connsiteY39" fmla="*/ 550413 h 1161397"/>
              <a:gd name="connsiteX40" fmla="*/ 2352236 w 6884912"/>
              <a:gd name="connsiteY40" fmla="*/ 519602 h 1161397"/>
              <a:gd name="connsiteX41" fmla="*/ 2420791 w 6884912"/>
              <a:gd name="connsiteY41" fmla="*/ 492826 h 1161397"/>
              <a:gd name="connsiteX42" fmla="*/ 2489932 w 6884912"/>
              <a:gd name="connsiteY42" fmla="*/ 507864 h 1161397"/>
              <a:gd name="connsiteX43" fmla="*/ 2512917 w 6884912"/>
              <a:gd name="connsiteY43" fmla="*/ 489127 h 1161397"/>
              <a:gd name="connsiteX44" fmla="*/ 2516783 w 6884912"/>
              <a:gd name="connsiteY44" fmla="*/ 485473 h 1161397"/>
              <a:gd name="connsiteX45" fmla="*/ 2534360 w 6884912"/>
              <a:gd name="connsiteY45" fmla="*/ 480064 h 1161397"/>
              <a:gd name="connsiteX46" fmla="*/ 2536691 w 6884912"/>
              <a:gd name="connsiteY46" fmla="*/ 467018 h 1161397"/>
              <a:gd name="connsiteX47" fmla="*/ 2561265 w 6884912"/>
              <a:gd name="connsiteY47" fmla="*/ 450623 h 1161397"/>
              <a:gd name="connsiteX48" fmla="*/ 2594349 w 6884912"/>
              <a:gd name="connsiteY48" fmla="*/ 443884 h 1161397"/>
              <a:gd name="connsiteX49" fmla="*/ 2754324 w 6884912"/>
              <a:gd name="connsiteY49" fmla="*/ 424766 h 1161397"/>
              <a:gd name="connsiteX50" fmla="*/ 2848470 w 6884912"/>
              <a:gd name="connsiteY50" fmla="*/ 405966 h 1161397"/>
              <a:gd name="connsiteX51" fmla="*/ 2881772 w 6884912"/>
              <a:gd name="connsiteY51" fmla="*/ 387260 h 1161397"/>
              <a:gd name="connsiteX52" fmla="*/ 2929932 w 6884912"/>
              <a:gd name="connsiteY52" fmla="*/ 368912 h 1161397"/>
              <a:gd name="connsiteX53" fmla="*/ 3013020 w 6884912"/>
              <a:gd name="connsiteY53" fmla="*/ 327578 h 1161397"/>
              <a:gd name="connsiteX54" fmla="*/ 3222191 w 6884912"/>
              <a:gd name="connsiteY54" fmla="*/ 307887 h 1161397"/>
              <a:gd name="connsiteX55" fmla="*/ 3227953 w 6884912"/>
              <a:gd name="connsiteY55" fmla="*/ 297650 h 1161397"/>
              <a:gd name="connsiteX56" fmla="*/ 3510042 w 6884912"/>
              <a:gd name="connsiteY56" fmla="*/ 311820 h 1161397"/>
              <a:gd name="connsiteX57" fmla="*/ 3626773 w 6884912"/>
              <a:gd name="connsiteY57" fmla="*/ 290452 h 1161397"/>
              <a:gd name="connsiteX58" fmla="*/ 3666217 w 6884912"/>
              <a:gd name="connsiteY58" fmla="*/ 273255 h 1161397"/>
              <a:gd name="connsiteX59" fmla="*/ 3732427 w 6884912"/>
              <a:gd name="connsiteY59" fmla="*/ 245039 h 1161397"/>
              <a:gd name="connsiteX60" fmla="*/ 3777022 w 6884912"/>
              <a:gd name="connsiteY60" fmla="*/ 200276 h 1161397"/>
              <a:gd name="connsiteX61" fmla="*/ 3791246 w 6884912"/>
              <a:gd name="connsiteY61" fmla="*/ 189996 h 1161397"/>
              <a:gd name="connsiteX62" fmla="*/ 3819864 w 6884912"/>
              <a:gd name="connsiteY62" fmla="*/ 194605 h 1161397"/>
              <a:gd name="connsiteX63" fmla="*/ 3830398 w 6884912"/>
              <a:gd name="connsiteY63" fmla="*/ 188383 h 1161397"/>
              <a:gd name="connsiteX64" fmla="*/ 3834360 w 6884912"/>
              <a:gd name="connsiteY64" fmla="*/ 188992 h 1161397"/>
              <a:gd name="connsiteX65" fmla="*/ 3843715 w 6884912"/>
              <a:gd name="connsiteY65" fmla="*/ 188752 h 1161397"/>
              <a:gd name="connsiteX66" fmla="*/ 3842609 w 6884912"/>
              <a:gd name="connsiteY66" fmla="*/ 197386 h 1161397"/>
              <a:gd name="connsiteX67" fmla="*/ 3853961 w 6884912"/>
              <a:gd name="connsiteY67" fmla="*/ 213380 h 1161397"/>
              <a:gd name="connsiteX68" fmla="*/ 3907640 w 6884912"/>
              <a:gd name="connsiteY68" fmla="*/ 207568 h 1161397"/>
              <a:gd name="connsiteX69" fmla="*/ 3910449 w 6884912"/>
              <a:gd name="connsiteY69" fmla="*/ 197808 h 1161397"/>
              <a:gd name="connsiteX70" fmla="*/ 3917197 w 6884912"/>
              <a:gd name="connsiteY70" fmla="*/ 196121 h 1161397"/>
              <a:gd name="connsiteX71" fmla="*/ 3922400 w 6884912"/>
              <a:gd name="connsiteY71" fmla="*/ 205056 h 1161397"/>
              <a:gd name="connsiteX72" fmla="*/ 4013061 w 6884912"/>
              <a:gd name="connsiteY72" fmla="*/ 224874 h 1161397"/>
              <a:gd name="connsiteX73" fmla="*/ 4220717 w 6884912"/>
              <a:gd name="connsiteY73" fmla="*/ 192946 h 1161397"/>
              <a:gd name="connsiteX74" fmla="*/ 4228802 w 6884912"/>
              <a:gd name="connsiteY74" fmla="*/ 201468 h 1161397"/>
              <a:gd name="connsiteX75" fmla="*/ 4289361 w 6884912"/>
              <a:gd name="connsiteY75" fmla="*/ 196642 h 1161397"/>
              <a:gd name="connsiteX76" fmla="*/ 4498913 w 6884912"/>
              <a:gd name="connsiteY76" fmla="*/ 118915 h 1161397"/>
              <a:gd name="connsiteX77" fmla="*/ 4617330 w 6884912"/>
              <a:gd name="connsiteY77" fmla="*/ 111163 h 1161397"/>
              <a:gd name="connsiteX78" fmla="*/ 4659778 w 6884912"/>
              <a:gd name="connsiteY78" fmla="*/ 118219 h 1161397"/>
              <a:gd name="connsiteX79" fmla="*/ 4730870 w 6884912"/>
              <a:gd name="connsiteY79" fmla="*/ 129432 h 1161397"/>
              <a:gd name="connsiteX80" fmla="*/ 4844073 w 6884912"/>
              <a:gd name="connsiteY80" fmla="*/ 161768 h 1161397"/>
              <a:gd name="connsiteX81" fmla="*/ 4856454 w 6884912"/>
              <a:gd name="connsiteY81" fmla="*/ 130488 h 1161397"/>
              <a:gd name="connsiteX82" fmla="*/ 4920038 w 6884912"/>
              <a:gd name="connsiteY82" fmla="*/ 140418 h 1161397"/>
              <a:gd name="connsiteX83" fmla="*/ 5016639 w 6884912"/>
              <a:gd name="connsiteY83" fmla="*/ 158905 h 1161397"/>
              <a:gd name="connsiteX84" fmla="*/ 5072009 w 6884912"/>
              <a:gd name="connsiteY84" fmla="*/ 161502 h 1161397"/>
              <a:gd name="connsiteX85" fmla="*/ 5223626 w 6884912"/>
              <a:gd name="connsiteY85" fmla="*/ 177356 h 1161397"/>
              <a:gd name="connsiteX86" fmla="*/ 5375773 w 6884912"/>
              <a:gd name="connsiteY86" fmla="*/ 199913 h 1161397"/>
              <a:gd name="connsiteX87" fmla="*/ 5467502 w 6884912"/>
              <a:gd name="connsiteY87" fmla="*/ 250963 h 1161397"/>
              <a:gd name="connsiteX88" fmla="*/ 5592395 w 6884912"/>
              <a:gd name="connsiteY88" fmla="*/ 265434 h 1161397"/>
              <a:gd name="connsiteX89" fmla="*/ 5613532 w 6884912"/>
              <a:gd name="connsiteY89" fmla="*/ 273379 h 1161397"/>
              <a:gd name="connsiteX90" fmla="*/ 5642173 w 6884912"/>
              <a:gd name="connsiteY90" fmla="*/ 266904 h 1161397"/>
              <a:gd name="connsiteX91" fmla="*/ 5756910 w 6884912"/>
              <a:gd name="connsiteY91" fmla="*/ 239211 h 1161397"/>
              <a:gd name="connsiteX92" fmla="*/ 5846667 w 6884912"/>
              <a:gd name="connsiteY92" fmla="*/ 201786 h 1161397"/>
              <a:gd name="connsiteX93" fmla="*/ 5960732 w 6884912"/>
              <a:gd name="connsiteY93" fmla="*/ 220708 h 1161397"/>
              <a:gd name="connsiteX94" fmla="*/ 6029542 w 6884912"/>
              <a:gd name="connsiteY94" fmla="*/ 210339 h 1161397"/>
              <a:gd name="connsiteX95" fmla="*/ 6141123 w 6884912"/>
              <a:gd name="connsiteY95" fmla="*/ 159923 h 1161397"/>
              <a:gd name="connsiteX96" fmla="*/ 6290640 w 6884912"/>
              <a:gd name="connsiteY96" fmla="*/ 167441 h 1161397"/>
              <a:gd name="connsiteX97" fmla="*/ 6322806 w 6884912"/>
              <a:gd name="connsiteY97" fmla="*/ 213293 h 1161397"/>
              <a:gd name="connsiteX98" fmla="*/ 6380420 w 6884912"/>
              <a:gd name="connsiteY98" fmla="*/ 173195 h 1161397"/>
              <a:gd name="connsiteX99" fmla="*/ 6507891 w 6884912"/>
              <a:gd name="connsiteY99" fmla="*/ 118474 h 1161397"/>
              <a:gd name="connsiteX100" fmla="*/ 6571807 w 6884912"/>
              <a:gd name="connsiteY100" fmla="*/ 98636 h 1161397"/>
              <a:gd name="connsiteX101" fmla="*/ 6671880 w 6884912"/>
              <a:gd name="connsiteY101" fmla="*/ 82931 h 1161397"/>
              <a:gd name="connsiteX102" fmla="*/ 6702266 w 6884912"/>
              <a:gd name="connsiteY102" fmla="*/ 75470 h 1161397"/>
              <a:gd name="connsiteX103" fmla="*/ 6845802 w 6884912"/>
              <a:gd name="connsiteY103" fmla="*/ 24496 h 1161397"/>
              <a:gd name="connsiteX104" fmla="*/ 6884912 w 6884912"/>
              <a:gd name="connsiteY104"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601644 w 6884912"/>
              <a:gd name="connsiteY7" fmla="*/ 1003997 h 1161397"/>
              <a:gd name="connsiteX8" fmla="*/ 651408 w 6884912"/>
              <a:gd name="connsiteY8" fmla="*/ 984938 h 1161397"/>
              <a:gd name="connsiteX9" fmla="*/ 673197 w 6884912"/>
              <a:gd name="connsiteY9" fmla="*/ 1010060 h 1161397"/>
              <a:gd name="connsiteX10" fmla="*/ 723108 w 6884912"/>
              <a:gd name="connsiteY10" fmla="*/ 980081 h 1161397"/>
              <a:gd name="connsiteX11" fmla="*/ 797699 w 6884912"/>
              <a:gd name="connsiteY11" fmla="*/ 931362 h 1161397"/>
              <a:gd name="connsiteX12" fmla="*/ 843359 w 6884912"/>
              <a:gd name="connsiteY12" fmla="*/ 910894 h 1161397"/>
              <a:gd name="connsiteX13" fmla="*/ 965215 w 6884912"/>
              <a:gd name="connsiteY13" fmla="*/ 846701 h 1161397"/>
              <a:gd name="connsiteX14" fmla="*/ 1085080 w 6884912"/>
              <a:gd name="connsiteY14" fmla="*/ 776086 h 1161397"/>
              <a:gd name="connsiteX15" fmla="*/ 1131224 w 6884912"/>
              <a:gd name="connsiteY15" fmla="*/ 706160 h 1161397"/>
              <a:gd name="connsiteX16" fmla="*/ 1138051 w 6884912"/>
              <a:gd name="connsiteY16" fmla="*/ 702034 h 1161397"/>
              <a:gd name="connsiteX17" fmla="*/ 1158800 w 6884912"/>
              <a:gd name="connsiteY17" fmla="*/ 700004 h 1161397"/>
              <a:gd name="connsiteX18" fmla="*/ 1166947 w 6884912"/>
              <a:gd name="connsiteY18" fmla="*/ 700762 h 1161397"/>
              <a:gd name="connsiteX19" fmla="*/ 1178135 w 6884912"/>
              <a:gd name="connsiteY19" fmla="*/ 698631 h 1161397"/>
              <a:gd name="connsiteX20" fmla="*/ 1178301 w 6884912"/>
              <a:gd name="connsiteY20" fmla="*/ 698094 h 1161397"/>
              <a:gd name="connsiteX21" fmla="*/ 1188995 w 6884912"/>
              <a:gd name="connsiteY21" fmla="*/ 697048 h 1161397"/>
              <a:gd name="connsiteX22" fmla="*/ 1242716 w 6884912"/>
              <a:gd name="connsiteY22" fmla="*/ 698052 h 1161397"/>
              <a:gd name="connsiteX23" fmla="*/ 1299977 w 6884912"/>
              <a:gd name="connsiteY23" fmla="*/ 639196 h 1161397"/>
              <a:gd name="connsiteX24" fmla="*/ 1326190 w 6884912"/>
              <a:gd name="connsiteY24" fmla="*/ 625955 h 1161397"/>
              <a:gd name="connsiteX25" fmla="*/ 1339600 w 6884912"/>
              <a:gd name="connsiteY25" fmla="*/ 616295 h 1161397"/>
              <a:gd name="connsiteX26" fmla="*/ 1340054 w 6884912"/>
              <a:gd name="connsiteY26" fmla="*/ 614022 h 1161397"/>
              <a:gd name="connsiteX27" fmla="*/ 1391606 w 6884912"/>
              <a:gd name="connsiteY27" fmla="*/ 615229 h 1161397"/>
              <a:gd name="connsiteX28" fmla="*/ 1397565 w 6884912"/>
              <a:gd name="connsiteY28" fmla="*/ 611490 h 1161397"/>
              <a:gd name="connsiteX29" fmla="*/ 1432302 w 6884912"/>
              <a:gd name="connsiteY29" fmla="*/ 617267 h 1161397"/>
              <a:gd name="connsiteX30" fmla="*/ 1449644 w 6884912"/>
              <a:gd name="connsiteY30" fmla="*/ 617591 h 1161397"/>
              <a:gd name="connsiteX31" fmla="*/ 1455793 w 6884912"/>
              <a:gd name="connsiteY31" fmla="*/ 623174 h 1161397"/>
              <a:gd name="connsiteX32" fmla="*/ 1480758 w 6884912"/>
              <a:gd name="connsiteY32" fmla="*/ 620863 h 1161397"/>
              <a:gd name="connsiteX33" fmla="*/ 1483154 w 6884912"/>
              <a:gd name="connsiteY33" fmla="*/ 618527 h 1161397"/>
              <a:gd name="connsiteX34" fmla="*/ 1505495 w 6884912"/>
              <a:gd name="connsiteY34" fmla="*/ 624325 h 1161397"/>
              <a:gd name="connsiteX35" fmla="*/ 1526340 w 6884912"/>
              <a:gd name="connsiteY35" fmla="*/ 638496 h 1161397"/>
              <a:gd name="connsiteX36" fmla="*/ 1731986 w 6884912"/>
              <a:gd name="connsiteY36" fmla="*/ 589682 h 1161397"/>
              <a:gd name="connsiteX37" fmla="*/ 1927935 w 6884912"/>
              <a:gd name="connsiteY37" fmla="*/ 628540 h 1161397"/>
              <a:gd name="connsiteX38" fmla="*/ 2039075 w 6884912"/>
              <a:gd name="connsiteY38" fmla="*/ 599964 h 1161397"/>
              <a:gd name="connsiteX39" fmla="*/ 2066980 w 6884912"/>
              <a:gd name="connsiteY39" fmla="*/ 550413 h 1161397"/>
              <a:gd name="connsiteX40" fmla="*/ 2352236 w 6884912"/>
              <a:gd name="connsiteY40" fmla="*/ 519602 h 1161397"/>
              <a:gd name="connsiteX41" fmla="*/ 2420791 w 6884912"/>
              <a:gd name="connsiteY41" fmla="*/ 492826 h 1161397"/>
              <a:gd name="connsiteX42" fmla="*/ 2489932 w 6884912"/>
              <a:gd name="connsiteY42" fmla="*/ 507864 h 1161397"/>
              <a:gd name="connsiteX43" fmla="*/ 2512917 w 6884912"/>
              <a:gd name="connsiteY43" fmla="*/ 489127 h 1161397"/>
              <a:gd name="connsiteX44" fmla="*/ 2516783 w 6884912"/>
              <a:gd name="connsiteY44" fmla="*/ 485473 h 1161397"/>
              <a:gd name="connsiteX45" fmla="*/ 2534360 w 6884912"/>
              <a:gd name="connsiteY45" fmla="*/ 480064 h 1161397"/>
              <a:gd name="connsiteX46" fmla="*/ 2536691 w 6884912"/>
              <a:gd name="connsiteY46" fmla="*/ 467018 h 1161397"/>
              <a:gd name="connsiteX47" fmla="*/ 2561265 w 6884912"/>
              <a:gd name="connsiteY47" fmla="*/ 450623 h 1161397"/>
              <a:gd name="connsiteX48" fmla="*/ 2594349 w 6884912"/>
              <a:gd name="connsiteY48" fmla="*/ 443884 h 1161397"/>
              <a:gd name="connsiteX49" fmla="*/ 2754324 w 6884912"/>
              <a:gd name="connsiteY49" fmla="*/ 424766 h 1161397"/>
              <a:gd name="connsiteX50" fmla="*/ 2848470 w 6884912"/>
              <a:gd name="connsiteY50" fmla="*/ 405966 h 1161397"/>
              <a:gd name="connsiteX51" fmla="*/ 2881772 w 6884912"/>
              <a:gd name="connsiteY51" fmla="*/ 387260 h 1161397"/>
              <a:gd name="connsiteX52" fmla="*/ 2929932 w 6884912"/>
              <a:gd name="connsiteY52" fmla="*/ 368912 h 1161397"/>
              <a:gd name="connsiteX53" fmla="*/ 3013020 w 6884912"/>
              <a:gd name="connsiteY53" fmla="*/ 327578 h 1161397"/>
              <a:gd name="connsiteX54" fmla="*/ 3222191 w 6884912"/>
              <a:gd name="connsiteY54" fmla="*/ 307887 h 1161397"/>
              <a:gd name="connsiteX55" fmla="*/ 3227953 w 6884912"/>
              <a:gd name="connsiteY55" fmla="*/ 297650 h 1161397"/>
              <a:gd name="connsiteX56" fmla="*/ 3510042 w 6884912"/>
              <a:gd name="connsiteY56" fmla="*/ 311820 h 1161397"/>
              <a:gd name="connsiteX57" fmla="*/ 3626773 w 6884912"/>
              <a:gd name="connsiteY57" fmla="*/ 290452 h 1161397"/>
              <a:gd name="connsiteX58" fmla="*/ 3666217 w 6884912"/>
              <a:gd name="connsiteY58" fmla="*/ 273255 h 1161397"/>
              <a:gd name="connsiteX59" fmla="*/ 3732427 w 6884912"/>
              <a:gd name="connsiteY59" fmla="*/ 245039 h 1161397"/>
              <a:gd name="connsiteX60" fmla="*/ 3777022 w 6884912"/>
              <a:gd name="connsiteY60" fmla="*/ 200276 h 1161397"/>
              <a:gd name="connsiteX61" fmla="*/ 3791246 w 6884912"/>
              <a:gd name="connsiteY61" fmla="*/ 189996 h 1161397"/>
              <a:gd name="connsiteX62" fmla="*/ 3819864 w 6884912"/>
              <a:gd name="connsiteY62" fmla="*/ 194605 h 1161397"/>
              <a:gd name="connsiteX63" fmla="*/ 3830398 w 6884912"/>
              <a:gd name="connsiteY63" fmla="*/ 188383 h 1161397"/>
              <a:gd name="connsiteX64" fmla="*/ 3834360 w 6884912"/>
              <a:gd name="connsiteY64" fmla="*/ 188992 h 1161397"/>
              <a:gd name="connsiteX65" fmla="*/ 3843715 w 6884912"/>
              <a:gd name="connsiteY65" fmla="*/ 188752 h 1161397"/>
              <a:gd name="connsiteX66" fmla="*/ 3842609 w 6884912"/>
              <a:gd name="connsiteY66" fmla="*/ 197386 h 1161397"/>
              <a:gd name="connsiteX67" fmla="*/ 3853961 w 6884912"/>
              <a:gd name="connsiteY67" fmla="*/ 213380 h 1161397"/>
              <a:gd name="connsiteX68" fmla="*/ 3907640 w 6884912"/>
              <a:gd name="connsiteY68" fmla="*/ 207568 h 1161397"/>
              <a:gd name="connsiteX69" fmla="*/ 3910449 w 6884912"/>
              <a:gd name="connsiteY69" fmla="*/ 197808 h 1161397"/>
              <a:gd name="connsiteX70" fmla="*/ 3917197 w 6884912"/>
              <a:gd name="connsiteY70" fmla="*/ 196121 h 1161397"/>
              <a:gd name="connsiteX71" fmla="*/ 3922400 w 6884912"/>
              <a:gd name="connsiteY71" fmla="*/ 205056 h 1161397"/>
              <a:gd name="connsiteX72" fmla="*/ 4013061 w 6884912"/>
              <a:gd name="connsiteY72" fmla="*/ 224874 h 1161397"/>
              <a:gd name="connsiteX73" fmla="*/ 4220717 w 6884912"/>
              <a:gd name="connsiteY73" fmla="*/ 192946 h 1161397"/>
              <a:gd name="connsiteX74" fmla="*/ 4228802 w 6884912"/>
              <a:gd name="connsiteY74" fmla="*/ 201468 h 1161397"/>
              <a:gd name="connsiteX75" fmla="*/ 4289361 w 6884912"/>
              <a:gd name="connsiteY75" fmla="*/ 196642 h 1161397"/>
              <a:gd name="connsiteX76" fmla="*/ 4498913 w 6884912"/>
              <a:gd name="connsiteY76" fmla="*/ 118915 h 1161397"/>
              <a:gd name="connsiteX77" fmla="*/ 4617330 w 6884912"/>
              <a:gd name="connsiteY77" fmla="*/ 111163 h 1161397"/>
              <a:gd name="connsiteX78" fmla="*/ 4659778 w 6884912"/>
              <a:gd name="connsiteY78" fmla="*/ 118219 h 1161397"/>
              <a:gd name="connsiteX79" fmla="*/ 4730870 w 6884912"/>
              <a:gd name="connsiteY79" fmla="*/ 129432 h 1161397"/>
              <a:gd name="connsiteX80" fmla="*/ 4844073 w 6884912"/>
              <a:gd name="connsiteY80" fmla="*/ 161768 h 1161397"/>
              <a:gd name="connsiteX81" fmla="*/ 4856454 w 6884912"/>
              <a:gd name="connsiteY81" fmla="*/ 130488 h 1161397"/>
              <a:gd name="connsiteX82" fmla="*/ 4920038 w 6884912"/>
              <a:gd name="connsiteY82" fmla="*/ 140418 h 1161397"/>
              <a:gd name="connsiteX83" fmla="*/ 5016639 w 6884912"/>
              <a:gd name="connsiteY83" fmla="*/ 158905 h 1161397"/>
              <a:gd name="connsiteX84" fmla="*/ 5072009 w 6884912"/>
              <a:gd name="connsiteY84" fmla="*/ 161502 h 1161397"/>
              <a:gd name="connsiteX85" fmla="*/ 5223626 w 6884912"/>
              <a:gd name="connsiteY85" fmla="*/ 177356 h 1161397"/>
              <a:gd name="connsiteX86" fmla="*/ 5375773 w 6884912"/>
              <a:gd name="connsiteY86" fmla="*/ 199913 h 1161397"/>
              <a:gd name="connsiteX87" fmla="*/ 5467502 w 6884912"/>
              <a:gd name="connsiteY87" fmla="*/ 250963 h 1161397"/>
              <a:gd name="connsiteX88" fmla="*/ 5592395 w 6884912"/>
              <a:gd name="connsiteY88" fmla="*/ 265434 h 1161397"/>
              <a:gd name="connsiteX89" fmla="*/ 5613532 w 6884912"/>
              <a:gd name="connsiteY89" fmla="*/ 273379 h 1161397"/>
              <a:gd name="connsiteX90" fmla="*/ 5642173 w 6884912"/>
              <a:gd name="connsiteY90" fmla="*/ 266904 h 1161397"/>
              <a:gd name="connsiteX91" fmla="*/ 5756910 w 6884912"/>
              <a:gd name="connsiteY91" fmla="*/ 239211 h 1161397"/>
              <a:gd name="connsiteX92" fmla="*/ 5846667 w 6884912"/>
              <a:gd name="connsiteY92" fmla="*/ 201786 h 1161397"/>
              <a:gd name="connsiteX93" fmla="*/ 5960732 w 6884912"/>
              <a:gd name="connsiteY93" fmla="*/ 220708 h 1161397"/>
              <a:gd name="connsiteX94" fmla="*/ 6029542 w 6884912"/>
              <a:gd name="connsiteY94" fmla="*/ 210339 h 1161397"/>
              <a:gd name="connsiteX95" fmla="*/ 6141123 w 6884912"/>
              <a:gd name="connsiteY95" fmla="*/ 159923 h 1161397"/>
              <a:gd name="connsiteX96" fmla="*/ 6290640 w 6884912"/>
              <a:gd name="connsiteY96" fmla="*/ 167441 h 1161397"/>
              <a:gd name="connsiteX97" fmla="*/ 6322806 w 6884912"/>
              <a:gd name="connsiteY97" fmla="*/ 213293 h 1161397"/>
              <a:gd name="connsiteX98" fmla="*/ 6380420 w 6884912"/>
              <a:gd name="connsiteY98" fmla="*/ 173195 h 1161397"/>
              <a:gd name="connsiteX99" fmla="*/ 6507891 w 6884912"/>
              <a:gd name="connsiteY99" fmla="*/ 118474 h 1161397"/>
              <a:gd name="connsiteX100" fmla="*/ 6571807 w 6884912"/>
              <a:gd name="connsiteY100" fmla="*/ 98636 h 1161397"/>
              <a:gd name="connsiteX101" fmla="*/ 6671880 w 6884912"/>
              <a:gd name="connsiteY101" fmla="*/ 82931 h 1161397"/>
              <a:gd name="connsiteX102" fmla="*/ 6702266 w 6884912"/>
              <a:gd name="connsiteY102" fmla="*/ 75470 h 1161397"/>
              <a:gd name="connsiteX103" fmla="*/ 6845802 w 6884912"/>
              <a:gd name="connsiteY103" fmla="*/ 24496 h 1161397"/>
              <a:gd name="connsiteX104" fmla="*/ 6884912 w 6884912"/>
              <a:gd name="connsiteY104"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601644 w 6884912"/>
              <a:gd name="connsiteY7" fmla="*/ 1003997 h 1161397"/>
              <a:gd name="connsiteX8" fmla="*/ 651408 w 6884912"/>
              <a:gd name="connsiteY8" fmla="*/ 984938 h 1161397"/>
              <a:gd name="connsiteX9" fmla="*/ 723108 w 6884912"/>
              <a:gd name="connsiteY9" fmla="*/ 980081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188995 w 6884912"/>
              <a:gd name="connsiteY20" fmla="*/ 697048 h 1161397"/>
              <a:gd name="connsiteX21" fmla="*/ 1242716 w 6884912"/>
              <a:gd name="connsiteY21" fmla="*/ 698052 h 1161397"/>
              <a:gd name="connsiteX22" fmla="*/ 1299977 w 6884912"/>
              <a:gd name="connsiteY22" fmla="*/ 639196 h 1161397"/>
              <a:gd name="connsiteX23" fmla="*/ 1326190 w 6884912"/>
              <a:gd name="connsiteY23" fmla="*/ 625955 h 1161397"/>
              <a:gd name="connsiteX24" fmla="*/ 1339600 w 6884912"/>
              <a:gd name="connsiteY24" fmla="*/ 616295 h 1161397"/>
              <a:gd name="connsiteX25" fmla="*/ 1340054 w 6884912"/>
              <a:gd name="connsiteY25" fmla="*/ 614022 h 1161397"/>
              <a:gd name="connsiteX26" fmla="*/ 1391606 w 6884912"/>
              <a:gd name="connsiteY26" fmla="*/ 615229 h 1161397"/>
              <a:gd name="connsiteX27" fmla="*/ 1397565 w 6884912"/>
              <a:gd name="connsiteY27" fmla="*/ 611490 h 1161397"/>
              <a:gd name="connsiteX28" fmla="*/ 1432302 w 6884912"/>
              <a:gd name="connsiteY28" fmla="*/ 617267 h 1161397"/>
              <a:gd name="connsiteX29" fmla="*/ 1449644 w 6884912"/>
              <a:gd name="connsiteY29" fmla="*/ 617591 h 1161397"/>
              <a:gd name="connsiteX30" fmla="*/ 1455793 w 6884912"/>
              <a:gd name="connsiteY30" fmla="*/ 623174 h 1161397"/>
              <a:gd name="connsiteX31" fmla="*/ 1480758 w 6884912"/>
              <a:gd name="connsiteY31" fmla="*/ 620863 h 1161397"/>
              <a:gd name="connsiteX32" fmla="*/ 1483154 w 6884912"/>
              <a:gd name="connsiteY32" fmla="*/ 618527 h 1161397"/>
              <a:gd name="connsiteX33" fmla="*/ 1505495 w 6884912"/>
              <a:gd name="connsiteY33" fmla="*/ 624325 h 1161397"/>
              <a:gd name="connsiteX34" fmla="*/ 1526340 w 6884912"/>
              <a:gd name="connsiteY34" fmla="*/ 638496 h 1161397"/>
              <a:gd name="connsiteX35" fmla="*/ 1731986 w 6884912"/>
              <a:gd name="connsiteY35" fmla="*/ 589682 h 1161397"/>
              <a:gd name="connsiteX36" fmla="*/ 1927935 w 6884912"/>
              <a:gd name="connsiteY36" fmla="*/ 628540 h 1161397"/>
              <a:gd name="connsiteX37" fmla="*/ 2039075 w 6884912"/>
              <a:gd name="connsiteY37" fmla="*/ 599964 h 1161397"/>
              <a:gd name="connsiteX38" fmla="*/ 2066980 w 6884912"/>
              <a:gd name="connsiteY38" fmla="*/ 550413 h 1161397"/>
              <a:gd name="connsiteX39" fmla="*/ 2352236 w 6884912"/>
              <a:gd name="connsiteY39" fmla="*/ 519602 h 1161397"/>
              <a:gd name="connsiteX40" fmla="*/ 2420791 w 6884912"/>
              <a:gd name="connsiteY40" fmla="*/ 492826 h 1161397"/>
              <a:gd name="connsiteX41" fmla="*/ 2489932 w 6884912"/>
              <a:gd name="connsiteY41" fmla="*/ 507864 h 1161397"/>
              <a:gd name="connsiteX42" fmla="*/ 2512917 w 6884912"/>
              <a:gd name="connsiteY42" fmla="*/ 489127 h 1161397"/>
              <a:gd name="connsiteX43" fmla="*/ 2516783 w 6884912"/>
              <a:gd name="connsiteY43" fmla="*/ 485473 h 1161397"/>
              <a:gd name="connsiteX44" fmla="*/ 2534360 w 6884912"/>
              <a:gd name="connsiteY44" fmla="*/ 480064 h 1161397"/>
              <a:gd name="connsiteX45" fmla="*/ 2536691 w 6884912"/>
              <a:gd name="connsiteY45" fmla="*/ 467018 h 1161397"/>
              <a:gd name="connsiteX46" fmla="*/ 2561265 w 6884912"/>
              <a:gd name="connsiteY46" fmla="*/ 450623 h 1161397"/>
              <a:gd name="connsiteX47" fmla="*/ 2594349 w 6884912"/>
              <a:gd name="connsiteY47" fmla="*/ 443884 h 1161397"/>
              <a:gd name="connsiteX48" fmla="*/ 2754324 w 6884912"/>
              <a:gd name="connsiteY48" fmla="*/ 424766 h 1161397"/>
              <a:gd name="connsiteX49" fmla="*/ 2848470 w 6884912"/>
              <a:gd name="connsiteY49" fmla="*/ 405966 h 1161397"/>
              <a:gd name="connsiteX50" fmla="*/ 2881772 w 6884912"/>
              <a:gd name="connsiteY50" fmla="*/ 387260 h 1161397"/>
              <a:gd name="connsiteX51" fmla="*/ 2929932 w 6884912"/>
              <a:gd name="connsiteY51" fmla="*/ 368912 h 1161397"/>
              <a:gd name="connsiteX52" fmla="*/ 3013020 w 6884912"/>
              <a:gd name="connsiteY52" fmla="*/ 327578 h 1161397"/>
              <a:gd name="connsiteX53" fmla="*/ 3222191 w 6884912"/>
              <a:gd name="connsiteY53" fmla="*/ 307887 h 1161397"/>
              <a:gd name="connsiteX54" fmla="*/ 3227953 w 6884912"/>
              <a:gd name="connsiteY54" fmla="*/ 297650 h 1161397"/>
              <a:gd name="connsiteX55" fmla="*/ 3510042 w 6884912"/>
              <a:gd name="connsiteY55" fmla="*/ 311820 h 1161397"/>
              <a:gd name="connsiteX56" fmla="*/ 3626773 w 6884912"/>
              <a:gd name="connsiteY56" fmla="*/ 290452 h 1161397"/>
              <a:gd name="connsiteX57" fmla="*/ 3666217 w 6884912"/>
              <a:gd name="connsiteY57" fmla="*/ 273255 h 1161397"/>
              <a:gd name="connsiteX58" fmla="*/ 3732427 w 6884912"/>
              <a:gd name="connsiteY58" fmla="*/ 245039 h 1161397"/>
              <a:gd name="connsiteX59" fmla="*/ 3777022 w 6884912"/>
              <a:gd name="connsiteY59" fmla="*/ 200276 h 1161397"/>
              <a:gd name="connsiteX60" fmla="*/ 3791246 w 6884912"/>
              <a:gd name="connsiteY60" fmla="*/ 189996 h 1161397"/>
              <a:gd name="connsiteX61" fmla="*/ 3819864 w 6884912"/>
              <a:gd name="connsiteY61" fmla="*/ 194605 h 1161397"/>
              <a:gd name="connsiteX62" fmla="*/ 3830398 w 6884912"/>
              <a:gd name="connsiteY62" fmla="*/ 188383 h 1161397"/>
              <a:gd name="connsiteX63" fmla="*/ 3834360 w 6884912"/>
              <a:gd name="connsiteY63" fmla="*/ 188992 h 1161397"/>
              <a:gd name="connsiteX64" fmla="*/ 3843715 w 6884912"/>
              <a:gd name="connsiteY64" fmla="*/ 188752 h 1161397"/>
              <a:gd name="connsiteX65" fmla="*/ 3842609 w 6884912"/>
              <a:gd name="connsiteY65" fmla="*/ 197386 h 1161397"/>
              <a:gd name="connsiteX66" fmla="*/ 3853961 w 6884912"/>
              <a:gd name="connsiteY66" fmla="*/ 213380 h 1161397"/>
              <a:gd name="connsiteX67" fmla="*/ 3907640 w 6884912"/>
              <a:gd name="connsiteY67" fmla="*/ 207568 h 1161397"/>
              <a:gd name="connsiteX68" fmla="*/ 3910449 w 6884912"/>
              <a:gd name="connsiteY68" fmla="*/ 197808 h 1161397"/>
              <a:gd name="connsiteX69" fmla="*/ 3917197 w 6884912"/>
              <a:gd name="connsiteY69" fmla="*/ 196121 h 1161397"/>
              <a:gd name="connsiteX70" fmla="*/ 3922400 w 6884912"/>
              <a:gd name="connsiteY70" fmla="*/ 205056 h 1161397"/>
              <a:gd name="connsiteX71" fmla="*/ 4013061 w 6884912"/>
              <a:gd name="connsiteY71" fmla="*/ 224874 h 1161397"/>
              <a:gd name="connsiteX72" fmla="*/ 4220717 w 6884912"/>
              <a:gd name="connsiteY72" fmla="*/ 192946 h 1161397"/>
              <a:gd name="connsiteX73" fmla="*/ 4228802 w 6884912"/>
              <a:gd name="connsiteY73" fmla="*/ 201468 h 1161397"/>
              <a:gd name="connsiteX74" fmla="*/ 4289361 w 6884912"/>
              <a:gd name="connsiteY74" fmla="*/ 196642 h 1161397"/>
              <a:gd name="connsiteX75" fmla="*/ 4498913 w 6884912"/>
              <a:gd name="connsiteY75" fmla="*/ 118915 h 1161397"/>
              <a:gd name="connsiteX76" fmla="*/ 4617330 w 6884912"/>
              <a:gd name="connsiteY76" fmla="*/ 111163 h 1161397"/>
              <a:gd name="connsiteX77" fmla="*/ 4659778 w 6884912"/>
              <a:gd name="connsiteY77" fmla="*/ 118219 h 1161397"/>
              <a:gd name="connsiteX78" fmla="*/ 4730870 w 6884912"/>
              <a:gd name="connsiteY78" fmla="*/ 129432 h 1161397"/>
              <a:gd name="connsiteX79" fmla="*/ 4844073 w 6884912"/>
              <a:gd name="connsiteY79" fmla="*/ 161768 h 1161397"/>
              <a:gd name="connsiteX80" fmla="*/ 4856454 w 6884912"/>
              <a:gd name="connsiteY80" fmla="*/ 130488 h 1161397"/>
              <a:gd name="connsiteX81" fmla="*/ 4920038 w 6884912"/>
              <a:gd name="connsiteY81" fmla="*/ 140418 h 1161397"/>
              <a:gd name="connsiteX82" fmla="*/ 5016639 w 6884912"/>
              <a:gd name="connsiteY82" fmla="*/ 158905 h 1161397"/>
              <a:gd name="connsiteX83" fmla="*/ 5072009 w 6884912"/>
              <a:gd name="connsiteY83" fmla="*/ 161502 h 1161397"/>
              <a:gd name="connsiteX84" fmla="*/ 5223626 w 6884912"/>
              <a:gd name="connsiteY84" fmla="*/ 177356 h 1161397"/>
              <a:gd name="connsiteX85" fmla="*/ 5375773 w 6884912"/>
              <a:gd name="connsiteY85" fmla="*/ 199913 h 1161397"/>
              <a:gd name="connsiteX86" fmla="*/ 5467502 w 6884912"/>
              <a:gd name="connsiteY86" fmla="*/ 250963 h 1161397"/>
              <a:gd name="connsiteX87" fmla="*/ 5592395 w 6884912"/>
              <a:gd name="connsiteY87" fmla="*/ 265434 h 1161397"/>
              <a:gd name="connsiteX88" fmla="*/ 5613532 w 6884912"/>
              <a:gd name="connsiteY88" fmla="*/ 273379 h 1161397"/>
              <a:gd name="connsiteX89" fmla="*/ 5642173 w 6884912"/>
              <a:gd name="connsiteY89" fmla="*/ 266904 h 1161397"/>
              <a:gd name="connsiteX90" fmla="*/ 5756910 w 6884912"/>
              <a:gd name="connsiteY90" fmla="*/ 239211 h 1161397"/>
              <a:gd name="connsiteX91" fmla="*/ 5846667 w 6884912"/>
              <a:gd name="connsiteY91" fmla="*/ 201786 h 1161397"/>
              <a:gd name="connsiteX92" fmla="*/ 5960732 w 6884912"/>
              <a:gd name="connsiteY92" fmla="*/ 220708 h 1161397"/>
              <a:gd name="connsiteX93" fmla="*/ 6029542 w 6884912"/>
              <a:gd name="connsiteY93" fmla="*/ 210339 h 1161397"/>
              <a:gd name="connsiteX94" fmla="*/ 6141123 w 6884912"/>
              <a:gd name="connsiteY94" fmla="*/ 159923 h 1161397"/>
              <a:gd name="connsiteX95" fmla="*/ 6290640 w 6884912"/>
              <a:gd name="connsiteY95" fmla="*/ 167441 h 1161397"/>
              <a:gd name="connsiteX96" fmla="*/ 6322806 w 6884912"/>
              <a:gd name="connsiteY96" fmla="*/ 213293 h 1161397"/>
              <a:gd name="connsiteX97" fmla="*/ 6380420 w 6884912"/>
              <a:gd name="connsiteY97" fmla="*/ 173195 h 1161397"/>
              <a:gd name="connsiteX98" fmla="*/ 6507891 w 6884912"/>
              <a:gd name="connsiteY98" fmla="*/ 118474 h 1161397"/>
              <a:gd name="connsiteX99" fmla="*/ 6571807 w 6884912"/>
              <a:gd name="connsiteY99" fmla="*/ 98636 h 1161397"/>
              <a:gd name="connsiteX100" fmla="*/ 6671880 w 6884912"/>
              <a:gd name="connsiteY100" fmla="*/ 82931 h 1161397"/>
              <a:gd name="connsiteX101" fmla="*/ 6702266 w 6884912"/>
              <a:gd name="connsiteY101" fmla="*/ 75470 h 1161397"/>
              <a:gd name="connsiteX102" fmla="*/ 6845802 w 6884912"/>
              <a:gd name="connsiteY102" fmla="*/ 24496 h 1161397"/>
              <a:gd name="connsiteX103" fmla="*/ 6884912 w 6884912"/>
              <a:gd name="connsiteY10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80081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188995 w 6884912"/>
              <a:gd name="connsiteY20" fmla="*/ 697048 h 1161397"/>
              <a:gd name="connsiteX21" fmla="*/ 1242716 w 6884912"/>
              <a:gd name="connsiteY21" fmla="*/ 698052 h 1161397"/>
              <a:gd name="connsiteX22" fmla="*/ 1299977 w 6884912"/>
              <a:gd name="connsiteY22" fmla="*/ 639196 h 1161397"/>
              <a:gd name="connsiteX23" fmla="*/ 1326190 w 6884912"/>
              <a:gd name="connsiteY23" fmla="*/ 625955 h 1161397"/>
              <a:gd name="connsiteX24" fmla="*/ 1339600 w 6884912"/>
              <a:gd name="connsiteY24" fmla="*/ 616295 h 1161397"/>
              <a:gd name="connsiteX25" fmla="*/ 1340054 w 6884912"/>
              <a:gd name="connsiteY25" fmla="*/ 614022 h 1161397"/>
              <a:gd name="connsiteX26" fmla="*/ 1391606 w 6884912"/>
              <a:gd name="connsiteY26" fmla="*/ 615229 h 1161397"/>
              <a:gd name="connsiteX27" fmla="*/ 1397565 w 6884912"/>
              <a:gd name="connsiteY27" fmla="*/ 611490 h 1161397"/>
              <a:gd name="connsiteX28" fmla="*/ 1432302 w 6884912"/>
              <a:gd name="connsiteY28" fmla="*/ 617267 h 1161397"/>
              <a:gd name="connsiteX29" fmla="*/ 1449644 w 6884912"/>
              <a:gd name="connsiteY29" fmla="*/ 617591 h 1161397"/>
              <a:gd name="connsiteX30" fmla="*/ 1455793 w 6884912"/>
              <a:gd name="connsiteY30" fmla="*/ 623174 h 1161397"/>
              <a:gd name="connsiteX31" fmla="*/ 1480758 w 6884912"/>
              <a:gd name="connsiteY31" fmla="*/ 620863 h 1161397"/>
              <a:gd name="connsiteX32" fmla="*/ 1483154 w 6884912"/>
              <a:gd name="connsiteY32" fmla="*/ 618527 h 1161397"/>
              <a:gd name="connsiteX33" fmla="*/ 1505495 w 6884912"/>
              <a:gd name="connsiteY33" fmla="*/ 624325 h 1161397"/>
              <a:gd name="connsiteX34" fmla="*/ 1526340 w 6884912"/>
              <a:gd name="connsiteY34" fmla="*/ 638496 h 1161397"/>
              <a:gd name="connsiteX35" fmla="*/ 1731986 w 6884912"/>
              <a:gd name="connsiteY35" fmla="*/ 589682 h 1161397"/>
              <a:gd name="connsiteX36" fmla="*/ 1927935 w 6884912"/>
              <a:gd name="connsiteY36" fmla="*/ 628540 h 1161397"/>
              <a:gd name="connsiteX37" fmla="*/ 2039075 w 6884912"/>
              <a:gd name="connsiteY37" fmla="*/ 599964 h 1161397"/>
              <a:gd name="connsiteX38" fmla="*/ 2066980 w 6884912"/>
              <a:gd name="connsiteY38" fmla="*/ 550413 h 1161397"/>
              <a:gd name="connsiteX39" fmla="*/ 2352236 w 6884912"/>
              <a:gd name="connsiteY39" fmla="*/ 519602 h 1161397"/>
              <a:gd name="connsiteX40" fmla="*/ 2420791 w 6884912"/>
              <a:gd name="connsiteY40" fmla="*/ 492826 h 1161397"/>
              <a:gd name="connsiteX41" fmla="*/ 2489932 w 6884912"/>
              <a:gd name="connsiteY41" fmla="*/ 507864 h 1161397"/>
              <a:gd name="connsiteX42" fmla="*/ 2512917 w 6884912"/>
              <a:gd name="connsiteY42" fmla="*/ 489127 h 1161397"/>
              <a:gd name="connsiteX43" fmla="*/ 2516783 w 6884912"/>
              <a:gd name="connsiteY43" fmla="*/ 485473 h 1161397"/>
              <a:gd name="connsiteX44" fmla="*/ 2534360 w 6884912"/>
              <a:gd name="connsiteY44" fmla="*/ 480064 h 1161397"/>
              <a:gd name="connsiteX45" fmla="*/ 2536691 w 6884912"/>
              <a:gd name="connsiteY45" fmla="*/ 467018 h 1161397"/>
              <a:gd name="connsiteX46" fmla="*/ 2561265 w 6884912"/>
              <a:gd name="connsiteY46" fmla="*/ 450623 h 1161397"/>
              <a:gd name="connsiteX47" fmla="*/ 2594349 w 6884912"/>
              <a:gd name="connsiteY47" fmla="*/ 443884 h 1161397"/>
              <a:gd name="connsiteX48" fmla="*/ 2754324 w 6884912"/>
              <a:gd name="connsiteY48" fmla="*/ 424766 h 1161397"/>
              <a:gd name="connsiteX49" fmla="*/ 2848470 w 6884912"/>
              <a:gd name="connsiteY49" fmla="*/ 405966 h 1161397"/>
              <a:gd name="connsiteX50" fmla="*/ 2881772 w 6884912"/>
              <a:gd name="connsiteY50" fmla="*/ 387260 h 1161397"/>
              <a:gd name="connsiteX51" fmla="*/ 2929932 w 6884912"/>
              <a:gd name="connsiteY51" fmla="*/ 368912 h 1161397"/>
              <a:gd name="connsiteX52" fmla="*/ 3013020 w 6884912"/>
              <a:gd name="connsiteY52" fmla="*/ 327578 h 1161397"/>
              <a:gd name="connsiteX53" fmla="*/ 3222191 w 6884912"/>
              <a:gd name="connsiteY53" fmla="*/ 307887 h 1161397"/>
              <a:gd name="connsiteX54" fmla="*/ 3227953 w 6884912"/>
              <a:gd name="connsiteY54" fmla="*/ 297650 h 1161397"/>
              <a:gd name="connsiteX55" fmla="*/ 3510042 w 6884912"/>
              <a:gd name="connsiteY55" fmla="*/ 311820 h 1161397"/>
              <a:gd name="connsiteX56" fmla="*/ 3626773 w 6884912"/>
              <a:gd name="connsiteY56" fmla="*/ 290452 h 1161397"/>
              <a:gd name="connsiteX57" fmla="*/ 3666217 w 6884912"/>
              <a:gd name="connsiteY57" fmla="*/ 273255 h 1161397"/>
              <a:gd name="connsiteX58" fmla="*/ 3732427 w 6884912"/>
              <a:gd name="connsiteY58" fmla="*/ 245039 h 1161397"/>
              <a:gd name="connsiteX59" fmla="*/ 3777022 w 6884912"/>
              <a:gd name="connsiteY59" fmla="*/ 200276 h 1161397"/>
              <a:gd name="connsiteX60" fmla="*/ 3791246 w 6884912"/>
              <a:gd name="connsiteY60" fmla="*/ 189996 h 1161397"/>
              <a:gd name="connsiteX61" fmla="*/ 3819864 w 6884912"/>
              <a:gd name="connsiteY61" fmla="*/ 194605 h 1161397"/>
              <a:gd name="connsiteX62" fmla="*/ 3830398 w 6884912"/>
              <a:gd name="connsiteY62" fmla="*/ 188383 h 1161397"/>
              <a:gd name="connsiteX63" fmla="*/ 3834360 w 6884912"/>
              <a:gd name="connsiteY63" fmla="*/ 188992 h 1161397"/>
              <a:gd name="connsiteX64" fmla="*/ 3843715 w 6884912"/>
              <a:gd name="connsiteY64" fmla="*/ 188752 h 1161397"/>
              <a:gd name="connsiteX65" fmla="*/ 3842609 w 6884912"/>
              <a:gd name="connsiteY65" fmla="*/ 197386 h 1161397"/>
              <a:gd name="connsiteX66" fmla="*/ 3853961 w 6884912"/>
              <a:gd name="connsiteY66" fmla="*/ 213380 h 1161397"/>
              <a:gd name="connsiteX67" fmla="*/ 3907640 w 6884912"/>
              <a:gd name="connsiteY67" fmla="*/ 207568 h 1161397"/>
              <a:gd name="connsiteX68" fmla="*/ 3910449 w 6884912"/>
              <a:gd name="connsiteY68" fmla="*/ 197808 h 1161397"/>
              <a:gd name="connsiteX69" fmla="*/ 3917197 w 6884912"/>
              <a:gd name="connsiteY69" fmla="*/ 196121 h 1161397"/>
              <a:gd name="connsiteX70" fmla="*/ 3922400 w 6884912"/>
              <a:gd name="connsiteY70" fmla="*/ 205056 h 1161397"/>
              <a:gd name="connsiteX71" fmla="*/ 4013061 w 6884912"/>
              <a:gd name="connsiteY71" fmla="*/ 224874 h 1161397"/>
              <a:gd name="connsiteX72" fmla="*/ 4220717 w 6884912"/>
              <a:gd name="connsiteY72" fmla="*/ 192946 h 1161397"/>
              <a:gd name="connsiteX73" fmla="*/ 4228802 w 6884912"/>
              <a:gd name="connsiteY73" fmla="*/ 201468 h 1161397"/>
              <a:gd name="connsiteX74" fmla="*/ 4289361 w 6884912"/>
              <a:gd name="connsiteY74" fmla="*/ 196642 h 1161397"/>
              <a:gd name="connsiteX75" fmla="*/ 4498913 w 6884912"/>
              <a:gd name="connsiteY75" fmla="*/ 118915 h 1161397"/>
              <a:gd name="connsiteX76" fmla="*/ 4617330 w 6884912"/>
              <a:gd name="connsiteY76" fmla="*/ 111163 h 1161397"/>
              <a:gd name="connsiteX77" fmla="*/ 4659778 w 6884912"/>
              <a:gd name="connsiteY77" fmla="*/ 118219 h 1161397"/>
              <a:gd name="connsiteX78" fmla="*/ 4730870 w 6884912"/>
              <a:gd name="connsiteY78" fmla="*/ 129432 h 1161397"/>
              <a:gd name="connsiteX79" fmla="*/ 4844073 w 6884912"/>
              <a:gd name="connsiteY79" fmla="*/ 161768 h 1161397"/>
              <a:gd name="connsiteX80" fmla="*/ 4856454 w 6884912"/>
              <a:gd name="connsiteY80" fmla="*/ 130488 h 1161397"/>
              <a:gd name="connsiteX81" fmla="*/ 4920038 w 6884912"/>
              <a:gd name="connsiteY81" fmla="*/ 140418 h 1161397"/>
              <a:gd name="connsiteX82" fmla="*/ 5016639 w 6884912"/>
              <a:gd name="connsiteY82" fmla="*/ 158905 h 1161397"/>
              <a:gd name="connsiteX83" fmla="*/ 5072009 w 6884912"/>
              <a:gd name="connsiteY83" fmla="*/ 161502 h 1161397"/>
              <a:gd name="connsiteX84" fmla="*/ 5223626 w 6884912"/>
              <a:gd name="connsiteY84" fmla="*/ 177356 h 1161397"/>
              <a:gd name="connsiteX85" fmla="*/ 5375773 w 6884912"/>
              <a:gd name="connsiteY85" fmla="*/ 199913 h 1161397"/>
              <a:gd name="connsiteX86" fmla="*/ 5467502 w 6884912"/>
              <a:gd name="connsiteY86" fmla="*/ 250963 h 1161397"/>
              <a:gd name="connsiteX87" fmla="*/ 5592395 w 6884912"/>
              <a:gd name="connsiteY87" fmla="*/ 265434 h 1161397"/>
              <a:gd name="connsiteX88" fmla="*/ 5613532 w 6884912"/>
              <a:gd name="connsiteY88" fmla="*/ 273379 h 1161397"/>
              <a:gd name="connsiteX89" fmla="*/ 5642173 w 6884912"/>
              <a:gd name="connsiteY89" fmla="*/ 266904 h 1161397"/>
              <a:gd name="connsiteX90" fmla="*/ 5756910 w 6884912"/>
              <a:gd name="connsiteY90" fmla="*/ 239211 h 1161397"/>
              <a:gd name="connsiteX91" fmla="*/ 5846667 w 6884912"/>
              <a:gd name="connsiteY91" fmla="*/ 201786 h 1161397"/>
              <a:gd name="connsiteX92" fmla="*/ 5960732 w 6884912"/>
              <a:gd name="connsiteY92" fmla="*/ 220708 h 1161397"/>
              <a:gd name="connsiteX93" fmla="*/ 6029542 w 6884912"/>
              <a:gd name="connsiteY93" fmla="*/ 210339 h 1161397"/>
              <a:gd name="connsiteX94" fmla="*/ 6141123 w 6884912"/>
              <a:gd name="connsiteY94" fmla="*/ 159923 h 1161397"/>
              <a:gd name="connsiteX95" fmla="*/ 6290640 w 6884912"/>
              <a:gd name="connsiteY95" fmla="*/ 167441 h 1161397"/>
              <a:gd name="connsiteX96" fmla="*/ 6322806 w 6884912"/>
              <a:gd name="connsiteY96" fmla="*/ 213293 h 1161397"/>
              <a:gd name="connsiteX97" fmla="*/ 6380420 w 6884912"/>
              <a:gd name="connsiteY97" fmla="*/ 173195 h 1161397"/>
              <a:gd name="connsiteX98" fmla="*/ 6507891 w 6884912"/>
              <a:gd name="connsiteY98" fmla="*/ 118474 h 1161397"/>
              <a:gd name="connsiteX99" fmla="*/ 6571807 w 6884912"/>
              <a:gd name="connsiteY99" fmla="*/ 98636 h 1161397"/>
              <a:gd name="connsiteX100" fmla="*/ 6671880 w 6884912"/>
              <a:gd name="connsiteY100" fmla="*/ 82931 h 1161397"/>
              <a:gd name="connsiteX101" fmla="*/ 6702266 w 6884912"/>
              <a:gd name="connsiteY101" fmla="*/ 75470 h 1161397"/>
              <a:gd name="connsiteX102" fmla="*/ 6845802 w 6884912"/>
              <a:gd name="connsiteY102" fmla="*/ 24496 h 1161397"/>
              <a:gd name="connsiteX103" fmla="*/ 6884912 w 6884912"/>
              <a:gd name="connsiteY10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188995 w 6884912"/>
              <a:gd name="connsiteY20" fmla="*/ 697048 h 1161397"/>
              <a:gd name="connsiteX21" fmla="*/ 1242716 w 6884912"/>
              <a:gd name="connsiteY21" fmla="*/ 698052 h 1161397"/>
              <a:gd name="connsiteX22" fmla="*/ 1299977 w 6884912"/>
              <a:gd name="connsiteY22" fmla="*/ 639196 h 1161397"/>
              <a:gd name="connsiteX23" fmla="*/ 1326190 w 6884912"/>
              <a:gd name="connsiteY23" fmla="*/ 625955 h 1161397"/>
              <a:gd name="connsiteX24" fmla="*/ 1339600 w 6884912"/>
              <a:gd name="connsiteY24" fmla="*/ 616295 h 1161397"/>
              <a:gd name="connsiteX25" fmla="*/ 1340054 w 6884912"/>
              <a:gd name="connsiteY25" fmla="*/ 614022 h 1161397"/>
              <a:gd name="connsiteX26" fmla="*/ 1391606 w 6884912"/>
              <a:gd name="connsiteY26" fmla="*/ 615229 h 1161397"/>
              <a:gd name="connsiteX27" fmla="*/ 1397565 w 6884912"/>
              <a:gd name="connsiteY27" fmla="*/ 611490 h 1161397"/>
              <a:gd name="connsiteX28" fmla="*/ 1432302 w 6884912"/>
              <a:gd name="connsiteY28" fmla="*/ 617267 h 1161397"/>
              <a:gd name="connsiteX29" fmla="*/ 1449644 w 6884912"/>
              <a:gd name="connsiteY29" fmla="*/ 617591 h 1161397"/>
              <a:gd name="connsiteX30" fmla="*/ 1455793 w 6884912"/>
              <a:gd name="connsiteY30" fmla="*/ 623174 h 1161397"/>
              <a:gd name="connsiteX31" fmla="*/ 1480758 w 6884912"/>
              <a:gd name="connsiteY31" fmla="*/ 620863 h 1161397"/>
              <a:gd name="connsiteX32" fmla="*/ 1483154 w 6884912"/>
              <a:gd name="connsiteY32" fmla="*/ 618527 h 1161397"/>
              <a:gd name="connsiteX33" fmla="*/ 1505495 w 6884912"/>
              <a:gd name="connsiteY33" fmla="*/ 624325 h 1161397"/>
              <a:gd name="connsiteX34" fmla="*/ 1526340 w 6884912"/>
              <a:gd name="connsiteY34" fmla="*/ 638496 h 1161397"/>
              <a:gd name="connsiteX35" fmla="*/ 1731986 w 6884912"/>
              <a:gd name="connsiteY35" fmla="*/ 589682 h 1161397"/>
              <a:gd name="connsiteX36" fmla="*/ 1927935 w 6884912"/>
              <a:gd name="connsiteY36" fmla="*/ 628540 h 1161397"/>
              <a:gd name="connsiteX37" fmla="*/ 2039075 w 6884912"/>
              <a:gd name="connsiteY37" fmla="*/ 599964 h 1161397"/>
              <a:gd name="connsiteX38" fmla="*/ 2066980 w 6884912"/>
              <a:gd name="connsiteY38" fmla="*/ 550413 h 1161397"/>
              <a:gd name="connsiteX39" fmla="*/ 2352236 w 6884912"/>
              <a:gd name="connsiteY39" fmla="*/ 519602 h 1161397"/>
              <a:gd name="connsiteX40" fmla="*/ 2420791 w 6884912"/>
              <a:gd name="connsiteY40" fmla="*/ 492826 h 1161397"/>
              <a:gd name="connsiteX41" fmla="*/ 2489932 w 6884912"/>
              <a:gd name="connsiteY41" fmla="*/ 507864 h 1161397"/>
              <a:gd name="connsiteX42" fmla="*/ 2512917 w 6884912"/>
              <a:gd name="connsiteY42" fmla="*/ 489127 h 1161397"/>
              <a:gd name="connsiteX43" fmla="*/ 2516783 w 6884912"/>
              <a:gd name="connsiteY43" fmla="*/ 485473 h 1161397"/>
              <a:gd name="connsiteX44" fmla="*/ 2534360 w 6884912"/>
              <a:gd name="connsiteY44" fmla="*/ 480064 h 1161397"/>
              <a:gd name="connsiteX45" fmla="*/ 2536691 w 6884912"/>
              <a:gd name="connsiteY45" fmla="*/ 467018 h 1161397"/>
              <a:gd name="connsiteX46" fmla="*/ 2561265 w 6884912"/>
              <a:gd name="connsiteY46" fmla="*/ 450623 h 1161397"/>
              <a:gd name="connsiteX47" fmla="*/ 2594349 w 6884912"/>
              <a:gd name="connsiteY47" fmla="*/ 443884 h 1161397"/>
              <a:gd name="connsiteX48" fmla="*/ 2754324 w 6884912"/>
              <a:gd name="connsiteY48" fmla="*/ 424766 h 1161397"/>
              <a:gd name="connsiteX49" fmla="*/ 2848470 w 6884912"/>
              <a:gd name="connsiteY49" fmla="*/ 405966 h 1161397"/>
              <a:gd name="connsiteX50" fmla="*/ 2881772 w 6884912"/>
              <a:gd name="connsiteY50" fmla="*/ 387260 h 1161397"/>
              <a:gd name="connsiteX51" fmla="*/ 2929932 w 6884912"/>
              <a:gd name="connsiteY51" fmla="*/ 368912 h 1161397"/>
              <a:gd name="connsiteX52" fmla="*/ 3013020 w 6884912"/>
              <a:gd name="connsiteY52" fmla="*/ 327578 h 1161397"/>
              <a:gd name="connsiteX53" fmla="*/ 3222191 w 6884912"/>
              <a:gd name="connsiteY53" fmla="*/ 307887 h 1161397"/>
              <a:gd name="connsiteX54" fmla="*/ 3227953 w 6884912"/>
              <a:gd name="connsiteY54" fmla="*/ 297650 h 1161397"/>
              <a:gd name="connsiteX55" fmla="*/ 3510042 w 6884912"/>
              <a:gd name="connsiteY55" fmla="*/ 311820 h 1161397"/>
              <a:gd name="connsiteX56" fmla="*/ 3626773 w 6884912"/>
              <a:gd name="connsiteY56" fmla="*/ 290452 h 1161397"/>
              <a:gd name="connsiteX57" fmla="*/ 3666217 w 6884912"/>
              <a:gd name="connsiteY57" fmla="*/ 273255 h 1161397"/>
              <a:gd name="connsiteX58" fmla="*/ 3732427 w 6884912"/>
              <a:gd name="connsiteY58" fmla="*/ 245039 h 1161397"/>
              <a:gd name="connsiteX59" fmla="*/ 3777022 w 6884912"/>
              <a:gd name="connsiteY59" fmla="*/ 200276 h 1161397"/>
              <a:gd name="connsiteX60" fmla="*/ 3791246 w 6884912"/>
              <a:gd name="connsiteY60" fmla="*/ 189996 h 1161397"/>
              <a:gd name="connsiteX61" fmla="*/ 3819864 w 6884912"/>
              <a:gd name="connsiteY61" fmla="*/ 194605 h 1161397"/>
              <a:gd name="connsiteX62" fmla="*/ 3830398 w 6884912"/>
              <a:gd name="connsiteY62" fmla="*/ 188383 h 1161397"/>
              <a:gd name="connsiteX63" fmla="*/ 3834360 w 6884912"/>
              <a:gd name="connsiteY63" fmla="*/ 188992 h 1161397"/>
              <a:gd name="connsiteX64" fmla="*/ 3843715 w 6884912"/>
              <a:gd name="connsiteY64" fmla="*/ 188752 h 1161397"/>
              <a:gd name="connsiteX65" fmla="*/ 3842609 w 6884912"/>
              <a:gd name="connsiteY65" fmla="*/ 197386 h 1161397"/>
              <a:gd name="connsiteX66" fmla="*/ 3853961 w 6884912"/>
              <a:gd name="connsiteY66" fmla="*/ 213380 h 1161397"/>
              <a:gd name="connsiteX67" fmla="*/ 3907640 w 6884912"/>
              <a:gd name="connsiteY67" fmla="*/ 207568 h 1161397"/>
              <a:gd name="connsiteX68" fmla="*/ 3910449 w 6884912"/>
              <a:gd name="connsiteY68" fmla="*/ 197808 h 1161397"/>
              <a:gd name="connsiteX69" fmla="*/ 3917197 w 6884912"/>
              <a:gd name="connsiteY69" fmla="*/ 196121 h 1161397"/>
              <a:gd name="connsiteX70" fmla="*/ 3922400 w 6884912"/>
              <a:gd name="connsiteY70" fmla="*/ 205056 h 1161397"/>
              <a:gd name="connsiteX71" fmla="*/ 4013061 w 6884912"/>
              <a:gd name="connsiteY71" fmla="*/ 224874 h 1161397"/>
              <a:gd name="connsiteX72" fmla="*/ 4220717 w 6884912"/>
              <a:gd name="connsiteY72" fmla="*/ 192946 h 1161397"/>
              <a:gd name="connsiteX73" fmla="*/ 4228802 w 6884912"/>
              <a:gd name="connsiteY73" fmla="*/ 201468 h 1161397"/>
              <a:gd name="connsiteX74" fmla="*/ 4289361 w 6884912"/>
              <a:gd name="connsiteY74" fmla="*/ 196642 h 1161397"/>
              <a:gd name="connsiteX75" fmla="*/ 4498913 w 6884912"/>
              <a:gd name="connsiteY75" fmla="*/ 118915 h 1161397"/>
              <a:gd name="connsiteX76" fmla="*/ 4617330 w 6884912"/>
              <a:gd name="connsiteY76" fmla="*/ 111163 h 1161397"/>
              <a:gd name="connsiteX77" fmla="*/ 4659778 w 6884912"/>
              <a:gd name="connsiteY77" fmla="*/ 118219 h 1161397"/>
              <a:gd name="connsiteX78" fmla="*/ 4730870 w 6884912"/>
              <a:gd name="connsiteY78" fmla="*/ 129432 h 1161397"/>
              <a:gd name="connsiteX79" fmla="*/ 4844073 w 6884912"/>
              <a:gd name="connsiteY79" fmla="*/ 161768 h 1161397"/>
              <a:gd name="connsiteX80" fmla="*/ 4856454 w 6884912"/>
              <a:gd name="connsiteY80" fmla="*/ 130488 h 1161397"/>
              <a:gd name="connsiteX81" fmla="*/ 4920038 w 6884912"/>
              <a:gd name="connsiteY81" fmla="*/ 140418 h 1161397"/>
              <a:gd name="connsiteX82" fmla="*/ 5016639 w 6884912"/>
              <a:gd name="connsiteY82" fmla="*/ 158905 h 1161397"/>
              <a:gd name="connsiteX83" fmla="*/ 5072009 w 6884912"/>
              <a:gd name="connsiteY83" fmla="*/ 161502 h 1161397"/>
              <a:gd name="connsiteX84" fmla="*/ 5223626 w 6884912"/>
              <a:gd name="connsiteY84" fmla="*/ 177356 h 1161397"/>
              <a:gd name="connsiteX85" fmla="*/ 5375773 w 6884912"/>
              <a:gd name="connsiteY85" fmla="*/ 199913 h 1161397"/>
              <a:gd name="connsiteX86" fmla="*/ 5467502 w 6884912"/>
              <a:gd name="connsiteY86" fmla="*/ 250963 h 1161397"/>
              <a:gd name="connsiteX87" fmla="*/ 5592395 w 6884912"/>
              <a:gd name="connsiteY87" fmla="*/ 265434 h 1161397"/>
              <a:gd name="connsiteX88" fmla="*/ 5613532 w 6884912"/>
              <a:gd name="connsiteY88" fmla="*/ 273379 h 1161397"/>
              <a:gd name="connsiteX89" fmla="*/ 5642173 w 6884912"/>
              <a:gd name="connsiteY89" fmla="*/ 266904 h 1161397"/>
              <a:gd name="connsiteX90" fmla="*/ 5756910 w 6884912"/>
              <a:gd name="connsiteY90" fmla="*/ 239211 h 1161397"/>
              <a:gd name="connsiteX91" fmla="*/ 5846667 w 6884912"/>
              <a:gd name="connsiteY91" fmla="*/ 201786 h 1161397"/>
              <a:gd name="connsiteX92" fmla="*/ 5960732 w 6884912"/>
              <a:gd name="connsiteY92" fmla="*/ 220708 h 1161397"/>
              <a:gd name="connsiteX93" fmla="*/ 6029542 w 6884912"/>
              <a:gd name="connsiteY93" fmla="*/ 210339 h 1161397"/>
              <a:gd name="connsiteX94" fmla="*/ 6141123 w 6884912"/>
              <a:gd name="connsiteY94" fmla="*/ 159923 h 1161397"/>
              <a:gd name="connsiteX95" fmla="*/ 6290640 w 6884912"/>
              <a:gd name="connsiteY95" fmla="*/ 167441 h 1161397"/>
              <a:gd name="connsiteX96" fmla="*/ 6322806 w 6884912"/>
              <a:gd name="connsiteY96" fmla="*/ 213293 h 1161397"/>
              <a:gd name="connsiteX97" fmla="*/ 6380420 w 6884912"/>
              <a:gd name="connsiteY97" fmla="*/ 173195 h 1161397"/>
              <a:gd name="connsiteX98" fmla="*/ 6507891 w 6884912"/>
              <a:gd name="connsiteY98" fmla="*/ 118474 h 1161397"/>
              <a:gd name="connsiteX99" fmla="*/ 6571807 w 6884912"/>
              <a:gd name="connsiteY99" fmla="*/ 98636 h 1161397"/>
              <a:gd name="connsiteX100" fmla="*/ 6671880 w 6884912"/>
              <a:gd name="connsiteY100" fmla="*/ 82931 h 1161397"/>
              <a:gd name="connsiteX101" fmla="*/ 6702266 w 6884912"/>
              <a:gd name="connsiteY101" fmla="*/ 75470 h 1161397"/>
              <a:gd name="connsiteX102" fmla="*/ 6845802 w 6884912"/>
              <a:gd name="connsiteY102" fmla="*/ 24496 h 1161397"/>
              <a:gd name="connsiteX103" fmla="*/ 6884912 w 6884912"/>
              <a:gd name="connsiteY10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242716 w 6884912"/>
              <a:gd name="connsiteY20" fmla="*/ 698052 h 1161397"/>
              <a:gd name="connsiteX21" fmla="*/ 1299977 w 6884912"/>
              <a:gd name="connsiteY21" fmla="*/ 639196 h 1161397"/>
              <a:gd name="connsiteX22" fmla="*/ 1326190 w 6884912"/>
              <a:gd name="connsiteY22" fmla="*/ 625955 h 1161397"/>
              <a:gd name="connsiteX23" fmla="*/ 1339600 w 6884912"/>
              <a:gd name="connsiteY23" fmla="*/ 616295 h 1161397"/>
              <a:gd name="connsiteX24" fmla="*/ 1340054 w 6884912"/>
              <a:gd name="connsiteY24" fmla="*/ 614022 h 1161397"/>
              <a:gd name="connsiteX25" fmla="*/ 1391606 w 6884912"/>
              <a:gd name="connsiteY25" fmla="*/ 615229 h 1161397"/>
              <a:gd name="connsiteX26" fmla="*/ 1397565 w 6884912"/>
              <a:gd name="connsiteY26" fmla="*/ 611490 h 1161397"/>
              <a:gd name="connsiteX27" fmla="*/ 1432302 w 6884912"/>
              <a:gd name="connsiteY27" fmla="*/ 617267 h 1161397"/>
              <a:gd name="connsiteX28" fmla="*/ 1449644 w 6884912"/>
              <a:gd name="connsiteY28" fmla="*/ 617591 h 1161397"/>
              <a:gd name="connsiteX29" fmla="*/ 1455793 w 6884912"/>
              <a:gd name="connsiteY29" fmla="*/ 623174 h 1161397"/>
              <a:gd name="connsiteX30" fmla="*/ 1480758 w 6884912"/>
              <a:gd name="connsiteY30" fmla="*/ 620863 h 1161397"/>
              <a:gd name="connsiteX31" fmla="*/ 1483154 w 6884912"/>
              <a:gd name="connsiteY31" fmla="*/ 618527 h 1161397"/>
              <a:gd name="connsiteX32" fmla="*/ 1505495 w 6884912"/>
              <a:gd name="connsiteY32" fmla="*/ 624325 h 1161397"/>
              <a:gd name="connsiteX33" fmla="*/ 1526340 w 6884912"/>
              <a:gd name="connsiteY33" fmla="*/ 638496 h 1161397"/>
              <a:gd name="connsiteX34" fmla="*/ 1731986 w 6884912"/>
              <a:gd name="connsiteY34" fmla="*/ 589682 h 1161397"/>
              <a:gd name="connsiteX35" fmla="*/ 1927935 w 6884912"/>
              <a:gd name="connsiteY35" fmla="*/ 628540 h 1161397"/>
              <a:gd name="connsiteX36" fmla="*/ 2039075 w 6884912"/>
              <a:gd name="connsiteY36" fmla="*/ 599964 h 1161397"/>
              <a:gd name="connsiteX37" fmla="*/ 2066980 w 6884912"/>
              <a:gd name="connsiteY37" fmla="*/ 550413 h 1161397"/>
              <a:gd name="connsiteX38" fmla="*/ 2352236 w 6884912"/>
              <a:gd name="connsiteY38" fmla="*/ 519602 h 1161397"/>
              <a:gd name="connsiteX39" fmla="*/ 2420791 w 6884912"/>
              <a:gd name="connsiteY39" fmla="*/ 492826 h 1161397"/>
              <a:gd name="connsiteX40" fmla="*/ 2489932 w 6884912"/>
              <a:gd name="connsiteY40" fmla="*/ 507864 h 1161397"/>
              <a:gd name="connsiteX41" fmla="*/ 2512917 w 6884912"/>
              <a:gd name="connsiteY41" fmla="*/ 489127 h 1161397"/>
              <a:gd name="connsiteX42" fmla="*/ 2516783 w 6884912"/>
              <a:gd name="connsiteY42" fmla="*/ 485473 h 1161397"/>
              <a:gd name="connsiteX43" fmla="*/ 2534360 w 6884912"/>
              <a:gd name="connsiteY43" fmla="*/ 480064 h 1161397"/>
              <a:gd name="connsiteX44" fmla="*/ 2536691 w 6884912"/>
              <a:gd name="connsiteY44" fmla="*/ 467018 h 1161397"/>
              <a:gd name="connsiteX45" fmla="*/ 2561265 w 6884912"/>
              <a:gd name="connsiteY45" fmla="*/ 450623 h 1161397"/>
              <a:gd name="connsiteX46" fmla="*/ 2594349 w 6884912"/>
              <a:gd name="connsiteY46" fmla="*/ 443884 h 1161397"/>
              <a:gd name="connsiteX47" fmla="*/ 2754324 w 6884912"/>
              <a:gd name="connsiteY47" fmla="*/ 424766 h 1161397"/>
              <a:gd name="connsiteX48" fmla="*/ 2848470 w 6884912"/>
              <a:gd name="connsiteY48" fmla="*/ 405966 h 1161397"/>
              <a:gd name="connsiteX49" fmla="*/ 2881772 w 6884912"/>
              <a:gd name="connsiteY49" fmla="*/ 387260 h 1161397"/>
              <a:gd name="connsiteX50" fmla="*/ 2929932 w 6884912"/>
              <a:gd name="connsiteY50" fmla="*/ 368912 h 1161397"/>
              <a:gd name="connsiteX51" fmla="*/ 3013020 w 6884912"/>
              <a:gd name="connsiteY51" fmla="*/ 327578 h 1161397"/>
              <a:gd name="connsiteX52" fmla="*/ 3222191 w 6884912"/>
              <a:gd name="connsiteY52" fmla="*/ 307887 h 1161397"/>
              <a:gd name="connsiteX53" fmla="*/ 3227953 w 6884912"/>
              <a:gd name="connsiteY53" fmla="*/ 297650 h 1161397"/>
              <a:gd name="connsiteX54" fmla="*/ 3510042 w 6884912"/>
              <a:gd name="connsiteY54" fmla="*/ 311820 h 1161397"/>
              <a:gd name="connsiteX55" fmla="*/ 3626773 w 6884912"/>
              <a:gd name="connsiteY55" fmla="*/ 290452 h 1161397"/>
              <a:gd name="connsiteX56" fmla="*/ 3666217 w 6884912"/>
              <a:gd name="connsiteY56" fmla="*/ 273255 h 1161397"/>
              <a:gd name="connsiteX57" fmla="*/ 3732427 w 6884912"/>
              <a:gd name="connsiteY57" fmla="*/ 245039 h 1161397"/>
              <a:gd name="connsiteX58" fmla="*/ 3777022 w 6884912"/>
              <a:gd name="connsiteY58" fmla="*/ 200276 h 1161397"/>
              <a:gd name="connsiteX59" fmla="*/ 3791246 w 6884912"/>
              <a:gd name="connsiteY59" fmla="*/ 189996 h 1161397"/>
              <a:gd name="connsiteX60" fmla="*/ 3819864 w 6884912"/>
              <a:gd name="connsiteY60" fmla="*/ 194605 h 1161397"/>
              <a:gd name="connsiteX61" fmla="*/ 3830398 w 6884912"/>
              <a:gd name="connsiteY61" fmla="*/ 188383 h 1161397"/>
              <a:gd name="connsiteX62" fmla="*/ 3834360 w 6884912"/>
              <a:gd name="connsiteY62" fmla="*/ 188992 h 1161397"/>
              <a:gd name="connsiteX63" fmla="*/ 3843715 w 6884912"/>
              <a:gd name="connsiteY63" fmla="*/ 188752 h 1161397"/>
              <a:gd name="connsiteX64" fmla="*/ 3842609 w 6884912"/>
              <a:gd name="connsiteY64" fmla="*/ 197386 h 1161397"/>
              <a:gd name="connsiteX65" fmla="*/ 3853961 w 6884912"/>
              <a:gd name="connsiteY65" fmla="*/ 213380 h 1161397"/>
              <a:gd name="connsiteX66" fmla="*/ 3907640 w 6884912"/>
              <a:gd name="connsiteY66" fmla="*/ 207568 h 1161397"/>
              <a:gd name="connsiteX67" fmla="*/ 3910449 w 6884912"/>
              <a:gd name="connsiteY67" fmla="*/ 197808 h 1161397"/>
              <a:gd name="connsiteX68" fmla="*/ 3917197 w 6884912"/>
              <a:gd name="connsiteY68" fmla="*/ 196121 h 1161397"/>
              <a:gd name="connsiteX69" fmla="*/ 3922400 w 6884912"/>
              <a:gd name="connsiteY69" fmla="*/ 205056 h 1161397"/>
              <a:gd name="connsiteX70" fmla="*/ 4013061 w 6884912"/>
              <a:gd name="connsiteY70" fmla="*/ 224874 h 1161397"/>
              <a:gd name="connsiteX71" fmla="*/ 4220717 w 6884912"/>
              <a:gd name="connsiteY71" fmla="*/ 192946 h 1161397"/>
              <a:gd name="connsiteX72" fmla="*/ 4228802 w 6884912"/>
              <a:gd name="connsiteY72" fmla="*/ 201468 h 1161397"/>
              <a:gd name="connsiteX73" fmla="*/ 4289361 w 6884912"/>
              <a:gd name="connsiteY73" fmla="*/ 196642 h 1161397"/>
              <a:gd name="connsiteX74" fmla="*/ 4498913 w 6884912"/>
              <a:gd name="connsiteY74" fmla="*/ 118915 h 1161397"/>
              <a:gd name="connsiteX75" fmla="*/ 4617330 w 6884912"/>
              <a:gd name="connsiteY75" fmla="*/ 111163 h 1161397"/>
              <a:gd name="connsiteX76" fmla="*/ 4659778 w 6884912"/>
              <a:gd name="connsiteY76" fmla="*/ 118219 h 1161397"/>
              <a:gd name="connsiteX77" fmla="*/ 4730870 w 6884912"/>
              <a:gd name="connsiteY77" fmla="*/ 129432 h 1161397"/>
              <a:gd name="connsiteX78" fmla="*/ 4844073 w 6884912"/>
              <a:gd name="connsiteY78" fmla="*/ 161768 h 1161397"/>
              <a:gd name="connsiteX79" fmla="*/ 4856454 w 6884912"/>
              <a:gd name="connsiteY79" fmla="*/ 130488 h 1161397"/>
              <a:gd name="connsiteX80" fmla="*/ 4920038 w 6884912"/>
              <a:gd name="connsiteY80" fmla="*/ 140418 h 1161397"/>
              <a:gd name="connsiteX81" fmla="*/ 5016639 w 6884912"/>
              <a:gd name="connsiteY81" fmla="*/ 158905 h 1161397"/>
              <a:gd name="connsiteX82" fmla="*/ 5072009 w 6884912"/>
              <a:gd name="connsiteY82" fmla="*/ 161502 h 1161397"/>
              <a:gd name="connsiteX83" fmla="*/ 5223626 w 6884912"/>
              <a:gd name="connsiteY83" fmla="*/ 177356 h 1161397"/>
              <a:gd name="connsiteX84" fmla="*/ 5375773 w 6884912"/>
              <a:gd name="connsiteY84" fmla="*/ 199913 h 1161397"/>
              <a:gd name="connsiteX85" fmla="*/ 5467502 w 6884912"/>
              <a:gd name="connsiteY85" fmla="*/ 250963 h 1161397"/>
              <a:gd name="connsiteX86" fmla="*/ 5592395 w 6884912"/>
              <a:gd name="connsiteY86" fmla="*/ 265434 h 1161397"/>
              <a:gd name="connsiteX87" fmla="*/ 5613532 w 6884912"/>
              <a:gd name="connsiteY87" fmla="*/ 273379 h 1161397"/>
              <a:gd name="connsiteX88" fmla="*/ 5642173 w 6884912"/>
              <a:gd name="connsiteY88" fmla="*/ 266904 h 1161397"/>
              <a:gd name="connsiteX89" fmla="*/ 5756910 w 6884912"/>
              <a:gd name="connsiteY89" fmla="*/ 239211 h 1161397"/>
              <a:gd name="connsiteX90" fmla="*/ 5846667 w 6884912"/>
              <a:gd name="connsiteY90" fmla="*/ 201786 h 1161397"/>
              <a:gd name="connsiteX91" fmla="*/ 5960732 w 6884912"/>
              <a:gd name="connsiteY91" fmla="*/ 220708 h 1161397"/>
              <a:gd name="connsiteX92" fmla="*/ 6029542 w 6884912"/>
              <a:gd name="connsiteY92" fmla="*/ 210339 h 1161397"/>
              <a:gd name="connsiteX93" fmla="*/ 6141123 w 6884912"/>
              <a:gd name="connsiteY93" fmla="*/ 159923 h 1161397"/>
              <a:gd name="connsiteX94" fmla="*/ 6290640 w 6884912"/>
              <a:gd name="connsiteY94" fmla="*/ 167441 h 1161397"/>
              <a:gd name="connsiteX95" fmla="*/ 6322806 w 6884912"/>
              <a:gd name="connsiteY95" fmla="*/ 213293 h 1161397"/>
              <a:gd name="connsiteX96" fmla="*/ 6380420 w 6884912"/>
              <a:gd name="connsiteY96" fmla="*/ 173195 h 1161397"/>
              <a:gd name="connsiteX97" fmla="*/ 6507891 w 6884912"/>
              <a:gd name="connsiteY97" fmla="*/ 118474 h 1161397"/>
              <a:gd name="connsiteX98" fmla="*/ 6571807 w 6884912"/>
              <a:gd name="connsiteY98" fmla="*/ 98636 h 1161397"/>
              <a:gd name="connsiteX99" fmla="*/ 6671880 w 6884912"/>
              <a:gd name="connsiteY99" fmla="*/ 82931 h 1161397"/>
              <a:gd name="connsiteX100" fmla="*/ 6702266 w 6884912"/>
              <a:gd name="connsiteY100" fmla="*/ 75470 h 1161397"/>
              <a:gd name="connsiteX101" fmla="*/ 6845802 w 6884912"/>
              <a:gd name="connsiteY101" fmla="*/ 24496 h 1161397"/>
              <a:gd name="connsiteX102" fmla="*/ 6884912 w 6884912"/>
              <a:gd name="connsiteY10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66947 w 6884912"/>
              <a:gd name="connsiteY16" fmla="*/ 700762 h 1161397"/>
              <a:gd name="connsiteX17" fmla="*/ 1178135 w 6884912"/>
              <a:gd name="connsiteY17" fmla="*/ 698631 h 1161397"/>
              <a:gd name="connsiteX18" fmla="*/ 1178301 w 6884912"/>
              <a:gd name="connsiteY18" fmla="*/ 698094 h 1161397"/>
              <a:gd name="connsiteX19" fmla="*/ 1242716 w 6884912"/>
              <a:gd name="connsiteY19" fmla="*/ 698052 h 1161397"/>
              <a:gd name="connsiteX20" fmla="*/ 1299977 w 6884912"/>
              <a:gd name="connsiteY20" fmla="*/ 639196 h 1161397"/>
              <a:gd name="connsiteX21" fmla="*/ 1326190 w 6884912"/>
              <a:gd name="connsiteY21" fmla="*/ 625955 h 1161397"/>
              <a:gd name="connsiteX22" fmla="*/ 1339600 w 6884912"/>
              <a:gd name="connsiteY22" fmla="*/ 616295 h 1161397"/>
              <a:gd name="connsiteX23" fmla="*/ 1340054 w 6884912"/>
              <a:gd name="connsiteY23" fmla="*/ 614022 h 1161397"/>
              <a:gd name="connsiteX24" fmla="*/ 1391606 w 6884912"/>
              <a:gd name="connsiteY24" fmla="*/ 615229 h 1161397"/>
              <a:gd name="connsiteX25" fmla="*/ 1397565 w 6884912"/>
              <a:gd name="connsiteY25" fmla="*/ 611490 h 1161397"/>
              <a:gd name="connsiteX26" fmla="*/ 1432302 w 6884912"/>
              <a:gd name="connsiteY26" fmla="*/ 617267 h 1161397"/>
              <a:gd name="connsiteX27" fmla="*/ 1449644 w 6884912"/>
              <a:gd name="connsiteY27" fmla="*/ 617591 h 1161397"/>
              <a:gd name="connsiteX28" fmla="*/ 1455793 w 6884912"/>
              <a:gd name="connsiteY28" fmla="*/ 623174 h 1161397"/>
              <a:gd name="connsiteX29" fmla="*/ 1480758 w 6884912"/>
              <a:gd name="connsiteY29" fmla="*/ 620863 h 1161397"/>
              <a:gd name="connsiteX30" fmla="*/ 1483154 w 6884912"/>
              <a:gd name="connsiteY30" fmla="*/ 618527 h 1161397"/>
              <a:gd name="connsiteX31" fmla="*/ 1505495 w 6884912"/>
              <a:gd name="connsiteY31" fmla="*/ 624325 h 1161397"/>
              <a:gd name="connsiteX32" fmla="*/ 1526340 w 6884912"/>
              <a:gd name="connsiteY32" fmla="*/ 638496 h 1161397"/>
              <a:gd name="connsiteX33" fmla="*/ 1731986 w 6884912"/>
              <a:gd name="connsiteY33" fmla="*/ 589682 h 1161397"/>
              <a:gd name="connsiteX34" fmla="*/ 1927935 w 6884912"/>
              <a:gd name="connsiteY34" fmla="*/ 628540 h 1161397"/>
              <a:gd name="connsiteX35" fmla="*/ 2039075 w 6884912"/>
              <a:gd name="connsiteY35" fmla="*/ 599964 h 1161397"/>
              <a:gd name="connsiteX36" fmla="*/ 2066980 w 6884912"/>
              <a:gd name="connsiteY36" fmla="*/ 550413 h 1161397"/>
              <a:gd name="connsiteX37" fmla="*/ 2352236 w 6884912"/>
              <a:gd name="connsiteY37" fmla="*/ 519602 h 1161397"/>
              <a:gd name="connsiteX38" fmla="*/ 2420791 w 6884912"/>
              <a:gd name="connsiteY38" fmla="*/ 492826 h 1161397"/>
              <a:gd name="connsiteX39" fmla="*/ 2489932 w 6884912"/>
              <a:gd name="connsiteY39" fmla="*/ 507864 h 1161397"/>
              <a:gd name="connsiteX40" fmla="*/ 2512917 w 6884912"/>
              <a:gd name="connsiteY40" fmla="*/ 489127 h 1161397"/>
              <a:gd name="connsiteX41" fmla="*/ 2516783 w 6884912"/>
              <a:gd name="connsiteY41" fmla="*/ 485473 h 1161397"/>
              <a:gd name="connsiteX42" fmla="*/ 2534360 w 6884912"/>
              <a:gd name="connsiteY42" fmla="*/ 480064 h 1161397"/>
              <a:gd name="connsiteX43" fmla="*/ 2536691 w 6884912"/>
              <a:gd name="connsiteY43" fmla="*/ 467018 h 1161397"/>
              <a:gd name="connsiteX44" fmla="*/ 2561265 w 6884912"/>
              <a:gd name="connsiteY44" fmla="*/ 450623 h 1161397"/>
              <a:gd name="connsiteX45" fmla="*/ 2594349 w 6884912"/>
              <a:gd name="connsiteY45" fmla="*/ 443884 h 1161397"/>
              <a:gd name="connsiteX46" fmla="*/ 2754324 w 6884912"/>
              <a:gd name="connsiteY46" fmla="*/ 424766 h 1161397"/>
              <a:gd name="connsiteX47" fmla="*/ 2848470 w 6884912"/>
              <a:gd name="connsiteY47" fmla="*/ 405966 h 1161397"/>
              <a:gd name="connsiteX48" fmla="*/ 2881772 w 6884912"/>
              <a:gd name="connsiteY48" fmla="*/ 387260 h 1161397"/>
              <a:gd name="connsiteX49" fmla="*/ 2929932 w 6884912"/>
              <a:gd name="connsiteY49" fmla="*/ 368912 h 1161397"/>
              <a:gd name="connsiteX50" fmla="*/ 3013020 w 6884912"/>
              <a:gd name="connsiteY50" fmla="*/ 327578 h 1161397"/>
              <a:gd name="connsiteX51" fmla="*/ 3222191 w 6884912"/>
              <a:gd name="connsiteY51" fmla="*/ 307887 h 1161397"/>
              <a:gd name="connsiteX52" fmla="*/ 3227953 w 6884912"/>
              <a:gd name="connsiteY52" fmla="*/ 297650 h 1161397"/>
              <a:gd name="connsiteX53" fmla="*/ 3510042 w 6884912"/>
              <a:gd name="connsiteY53" fmla="*/ 311820 h 1161397"/>
              <a:gd name="connsiteX54" fmla="*/ 3626773 w 6884912"/>
              <a:gd name="connsiteY54" fmla="*/ 290452 h 1161397"/>
              <a:gd name="connsiteX55" fmla="*/ 3666217 w 6884912"/>
              <a:gd name="connsiteY55" fmla="*/ 273255 h 1161397"/>
              <a:gd name="connsiteX56" fmla="*/ 3732427 w 6884912"/>
              <a:gd name="connsiteY56" fmla="*/ 245039 h 1161397"/>
              <a:gd name="connsiteX57" fmla="*/ 3777022 w 6884912"/>
              <a:gd name="connsiteY57" fmla="*/ 200276 h 1161397"/>
              <a:gd name="connsiteX58" fmla="*/ 3791246 w 6884912"/>
              <a:gd name="connsiteY58" fmla="*/ 189996 h 1161397"/>
              <a:gd name="connsiteX59" fmla="*/ 3819864 w 6884912"/>
              <a:gd name="connsiteY59" fmla="*/ 194605 h 1161397"/>
              <a:gd name="connsiteX60" fmla="*/ 3830398 w 6884912"/>
              <a:gd name="connsiteY60" fmla="*/ 188383 h 1161397"/>
              <a:gd name="connsiteX61" fmla="*/ 3834360 w 6884912"/>
              <a:gd name="connsiteY61" fmla="*/ 188992 h 1161397"/>
              <a:gd name="connsiteX62" fmla="*/ 3843715 w 6884912"/>
              <a:gd name="connsiteY62" fmla="*/ 188752 h 1161397"/>
              <a:gd name="connsiteX63" fmla="*/ 3842609 w 6884912"/>
              <a:gd name="connsiteY63" fmla="*/ 197386 h 1161397"/>
              <a:gd name="connsiteX64" fmla="*/ 3853961 w 6884912"/>
              <a:gd name="connsiteY64" fmla="*/ 213380 h 1161397"/>
              <a:gd name="connsiteX65" fmla="*/ 3907640 w 6884912"/>
              <a:gd name="connsiteY65" fmla="*/ 207568 h 1161397"/>
              <a:gd name="connsiteX66" fmla="*/ 3910449 w 6884912"/>
              <a:gd name="connsiteY66" fmla="*/ 197808 h 1161397"/>
              <a:gd name="connsiteX67" fmla="*/ 3917197 w 6884912"/>
              <a:gd name="connsiteY67" fmla="*/ 196121 h 1161397"/>
              <a:gd name="connsiteX68" fmla="*/ 3922400 w 6884912"/>
              <a:gd name="connsiteY68" fmla="*/ 205056 h 1161397"/>
              <a:gd name="connsiteX69" fmla="*/ 4013061 w 6884912"/>
              <a:gd name="connsiteY69" fmla="*/ 224874 h 1161397"/>
              <a:gd name="connsiteX70" fmla="*/ 4220717 w 6884912"/>
              <a:gd name="connsiteY70" fmla="*/ 192946 h 1161397"/>
              <a:gd name="connsiteX71" fmla="*/ 4228802 w 6884912"/>
              <a:gd name="connsiteY71" fmla="*/ 201468 h 1161397"/>
              <a:gd name="connsiteX72" fmla="*/ 4289361 w 6884912"/>
              <a:gd name="connsiteY72" fmla="*/ 196642 h 1161397"/>
              <a:gd name="connsiteX73" fmla="*/ 4498913 w 6884912"/>
              <a:gd name="connsiteY73" fmla="*/ 118915 h 1161397"/>
              <a:gd name="connsiteX74" fmla="*/ 4617330 w 6884912"/>
              <a:gd name="connsiteY74" fmla="*/ 111163 h 1161397"/>
              <a:gd name="connsiteX75" fmla="*/ 4659778 w 6884912"/>
              <a:gd name="connsiteY75" fmla="*/ 118219 h 1161397"/>
              <a:gd name="connsiteX76" fmla="*/ 4730870 w 6884912"/>
              <a:gd name="connsiteY76" fmla="*/ 129432 h 1161397"/>
              <a:gd name="connsiteX77" fmla="*/ 4844073 w 6884912"/>
              <a:gd name="connsiteY77" fmla="*/ 161768 h 1161397"/>
              <a:gd name="connsiteX78" fmla="*/ 4856454 w 6884912"/>
              <a:gd name="connsiteY78" fmla="*/ 130488 h 1161397"/>
              <a:gd name="connsiteX79" fmla="*/ 4920038 w 6884912"/>
              <a:gd name="connsiteY79" fmla="*/ 140418 h 1161397"/>
              <a:gd name="connsiteX80" fmla="*/ 5016639 w 6884912"/>
              <a:gd name="connsiteY80" fmla="*/ 158905 h 1161397"/>
              <a:gd name="connsiteX81" fmla="*/ 5072009 w 6884912"/>
              <a:gd name="connsiteY81" fmla="*/ 161502 h 1161397"/>
              <a:gd name="connsiteX82" fmla="*/ 5223626 w 6884912"/>
              <a:gd name="connsiteY82" fmla="*/ 177356 h 1161397"/>
              <a:gd name="connsiteX83" fmla="*/ 5375773 w 6884912"/>
              <a:gd name="connsiteY83" fmla="*/ 199913 h 1161397"/>
              <a:gd name="connsiteX84" fmla="*/ 5467502 w 6884912"/>
              <a:gd name="connsiteY84" fmla="*/ 250963 h 1161397"/>
              <a:gd name="connsiteX85" fmla="*/ 5592395 w 6884912"/>
              <a:gd name="connsiteY85" fmla="*/ 265434 h 1161397"/>
              <a:gd name="connsiteX86" fmla="*/ 5613532 w 6884912"/>
              <a:gd name="connsiteY86" fmla="*/ 273379 h 1161397"/>
              <a:gd name="connsiteX87" fmla="*/ 5642173 w 6884912"/>
              <a:gd name="connsiteY87" fmla="*/ 266904 h 1161397"/>
              <a:gd name="connsiteX88" fmla="*/ 5756910 w 6884912"/>
              <a:gd name="connsiteY88" fmla="*/ 239211 h 1161397"/>
              <a:gd name="connsiteX89" fmla="*/ 5846667 w 6884912"/>
              <a:gd name="connsiteY89" fmla="*/ 201786 h 1161397"/>
              <a:gd name="connsiteX90" fmla="*/ 5960732 w 6884912"/>
              <a:gd name="connsiteY90" fmla="*/ 220708 h 1161397"/>
              <a:gd name="connsiteX91" fmla="*/ 6029542 w 6884912"/>
              <a:gd name="connsiteY91" fmla="*/ 210339 h 1161397"/>
              <a:gd name="connsiteX92" fmla="*/ 6141123 w 6884912"/>
              <a:gd name="connsiteY92" fmla="*/ 159923 h 1161397"/>
              <a:gd name="connsiteX93" fmla="*/ 6290640 w 6884912"/>
              <a:gd name="connsiteY93" fmla="*/ 167441 h 1161397"/>
              <a:gd name="connsiteX94" fmla="*/ 6322806 w 6884912"/>
              <a:gd name="connsiteY94" fmla="*/ 213293 h 1161397"/>
              <a:gd name="connsiteX95" fmla="*/ 6380420 w 6884912"/>
              <a:gd name="connsiteY95" fmla="*/ 173195 h 1161397"/>
              <a:gd name="connsiteX96" fmla="*/ 6507891 w 6884912"/>
              <a:gd name="connsiteY96" fmla="*/ 118474 h 1161397"/>
              <a:gd name="connsiteX97" fmla="*/ 6571807 w 6884912"/>
              <a:gd name="connsiteY97" fmla="*/ 98636 h 1161397"/>
              <a:gd name="connsiteX98" fmla="*/ 6671880 w 6884912"/>
              <a:gd name="connsiteY98" fmla="*/ 82931 h 1161397"/>
              <a:gd name="connsiteX99" fmla="*/ 6702266 w 6884912"/>
              <a:gd name="connsiteY99" fmla="*/ 75470 h 1161397"/>
              <a:gd name="connsiteX100" fmla="*/ 6845802 w 6884912"/>
              <a:gd name="connsiteY100" fmla="*/ 24496 h 1161397"/>
              <a:gd name="connsiteX101" fmla="*/ 6884912 w 6884912"/>
              <a:gd name="connsiteY101"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78135 w 6884912"/>
              <a:gd name="connsiteY16" fmla="*/ 698631 h 1161397"/>
              <a:gd name="connsiteX17" fmla="*/ 1178301 w 6884912"/>
              <a:gd name="connsiteY17" fmla="*/ 698094 h 1161397"/>
              <a:gd name="connsiteX18" fmla="*/ 1242716 w 6884912"/>
              <a:gd name="connsiteY18" fmla="*/ 698052 h 1161397"/>
              <a:gd name="connsiteX19" fmla="*/ 1299977 w 6884912"/>
              <a:gd name="connsiteY19" fmla="*/ 639196 h 1161397"/>
              <a:gd name="connsiteX20" fmla="*/ 1326190 w 6884912"/>
              <a:gd name="connsiteY20" fmla="*/ 625955 h 1161397"/>
              <a:gd name="connsiteX21" fmla="*/ 1339600 w 6884912"/>
              <a:gd name="connsiteY21" fmla="*/ 616295 h 1161397"/>
              <a:gd name="connsiteX22" fmla="*/ 1340054 w 6884912"/>
              <a:gd name="connsiteY22" fmla="*/ 614022 h 1161397"/>
              <a:gd name="connsiteX23" fmla="*/ 1391606 w 6884912"/>
              <a:gd name="connsiteY23" fmla="*/ 615229 h 1161397"/>
              <a:gd name="connsiteX24" fmla="*/ 1397565 w 6884912"/>
              <a:gd name="connsiteY24" fmla="*/ 611490 h 1161397"/>
              <a:gd name="connsiteX25" fmla="*/ 1432302 w 6884912"/>
              <a:gd name="connsiteY25" fmla="*/ 617267 h 1161397"/>
              <a:gd name="connsiteX26" fmla="*/ 1449644 w 6884912"/>
              <a:gd name="connsiteY26" fmla="*/ 617591 h 1161397"/>
              <a:gd name="connsiteX27" fmla="*/ 1455793 w 6884912"/>
              <a:gd name="connsiteY27" fmla="*/ 623174 h 1161397"/>
              <a:gd name="connsiteX28" fmla="*/ 1480758 w 6884912"/>
              <a:gd name="connsiteY28" fmla="*/ 620863 h 1161397"/>
              <a:gd name="connsiteX29" fmla="*/ 1483154 w 6884912"/>
              <a:gd name="connsiteY29" fmla="*/ 618527 h 1161397"/>
              <a:gd name="connsiteX30" fmla="*/ 1505495 w 6884912"/>
              <a:gd name="connsiteY30" fmla="*/ 624325 h 1161397"/>
              <a:gd name="connsiteX31" fmla="*/ 1526340 w 6884912"/>
              <a:gd name="connsiteY31" fmla="*/ 638496 h 1161397"/>
              <a:gd name="connsiteX32" fmla="*/ 1731986 w 6884912"/>
              <a:gd name="connsiteY32" fmla="*/ 589682 h 1161397"/>
              <a:gd name="connsiteX33" fmla="*/ 1927935 w 6884912"/>
              <a:gd name="connsiteY33" fmla="*/ 628540 h 1161397"/>
              <a:gd name="connsiteX34" fmla="*/ 2039075 w 6884912"/>
              <a:gd name="connsiteY34" fmla="*/ 599964 h 1161397"/>
              <a:gd name="connsiteX35" fmla="*/ 2066980 w 6884912"/>
              <a:gd name="connsiteY35" fmla="*/ 550413 h 1161397"/>
              <a:gd name="connsiteX36" fmla="*/ 2352236 w 6884912"/>
              <a:gd name="connsiteY36" fmla="*/ 519602 h 1161397"/>
              <a:gd name="connsiteX37" fmla="*/ 2420791 w 6884912"/>
              <a:gd name="connsiteY37" fmla="*/ 492826 h 1161397"/>
              <a:gd name="connsiteX38" fmla="*/ 2489932 w 6884912"/>
              <a:gd name="connsiteY38" fmla="*/ 507864 h 1161397"/>
              <a:gd name="connsiteX39" fmla="*/ 2512917 w 6884912"/>
              <a:gd name="connsiteY39" fmla="*/ 489127 h 1161397"/>
              <a:gd name="connsiteX40" fmla="*/ 2516783 w 6884912"/>
              <a:gd name="connsiteY40" fmla="*/ 485473 h 1161397"/>
              <a:gd name="connsiteX41" fmla="*/ 2534360 w 6884912"/>
              <a:gd name="connsiteY41" fmla="*/ 480064 h 1161397"/>
              <a:gd name="connsiteX42" fmla="*/ 2536691 w 6884912"/>
              <a:gd name="connsiteY42" fmla="*/ 467018 h 1161397"/>
              <a:gd name="connsiteX43" fmla="*/ 2561265 w 6884912"/>
              <a:gd name="connsiteY43" fmla="*/ 450623 h 1161397"/>
              <a:gd name="connsiteX44" fmla="*/ 2594349 w 6884912"/>
              <a:gd name="connsiteY44" fmla="*/ 443884 h 1161397"/>
              <a:gd name="connsiteX45" fmla="*/ 2754324 w 6884912"/>
              <a:gd name="connsiteY45" fmla="*/ 424766 h 1161397"/>
              <a:gd name="connsiteX46" fmla="*/ 2848470 w 6884912"/>
              <a:gd name="connsiteY46" fmla="*/ 405966 h 1161397"/>
              <a:gd name="connsiteX47" fmla="*/ 2881772 w 6884912"/>
              <a:gd name="connsiteY47" fmla="*/ 387260 h 1161397"/>
              <a:gd name="connsiteX48" fmla="*/ 2929932 w 6884912"/>
              <a:gd name="connsiteY48" fmla="*/ 368912 h 1161397"/>
              <a:gd name="connsiteX49" fmla="*/ 3013020 w 6884912"/>
              <a:gd name="connsiteY49" fmla="*/ 327578 h 1161397"/>
              <a:gd name="connsiteX50" fmla="*/ 3222191 w 6884912"/>
              <a:gd name="connsiteY50" fmla="*/ 307887 h 1161397"/>
              <a:gd name="connsiteX51" fmla="*/ 3227953 w 6884912"/>
              <a:gd name="connsiteY51" fmla="*/ 297650 h 1161397"/>
              <a:gd name="connsiteX52" fmla="*/ 3510042 w 6884912"/>
              <a:gd name="connsiteY52" fmla="*/ 311820 h 1161397"/>
              <a:gd name="connsiteX53" fmla="*/ 3626773 w 6884912"/>
              <a:gd name="connsiteY53" fmla="*/ 290452 h 1161397"/>
              <a:gd name="connsiteX54" fmla="*/ 3666217 w 6884912"/>
              <a:gd name="connsiteY54" fmla="*/ 273255 h 1161397"/>
              <a:gd name="connsiteX55" fmla="*/ 3732427 w 6884912"/>
              <a:gd name="connsiteY55" fmla="*/ 245039 h 1161397"/>
              <a:gd name="connsiteX56" fmla="*/ 3777022 w 6884912"/>
              <a:gd name="connsiteY56" fmla="*/ 200276 h 1161397"/>
              <a:gd name="connsiteX57" fmla="*/ 3791246 w 6884912"/>
              <a:gd name="connsiteY57" fmla="*/ 189996 h 1161397"/>
              <a:gd name="connsiteX58" fmla="*/ 3819864 w 6884912"/>
              <a:gd name="connsiteY58" fmla="*/ 194605 h 1161397"/>
              <a:gd name="connsiteX59" fmla="*/ 3830398 w 6884912"/>
              <a:gd name="connsiteY59" fmla="*/ 188383 h 1161397"/>
              <a:gd name="connsiteX60" fmla="*/ 3834360 w 6884912"/>
              <a:gd name="connsiteY60" fmla="*/ 188992 h 1161397"/>
              <a:gd name="connsiteX61" fmla="*/ 3843715 w 6884912"/>
              <a:gd name="connsiteY61" fmla="*/ 188752 h 1161397"/>
              <a:gd name="connsiteX62" fmla="*/ 3842609 w 6884912"/>
              <a:gd name="connsiteY62" fmla="*/ 197386 h 1161397"/>
              <a:gd name="connsiteX63" fmla="*/ 3853961 w 6884912"/>
              <a:gd name="connsiteY63" fmla="*/ 213380 h 1161397"/>
              <a:gd name="connsiteX64" fmla="*/ 3907640 w 6884912"/>
              <a:gd name="connsiteY64" fmla="*/ 207568 h 1161397"/>
              <a:gd name="connsiteX65" fmla="*/ 3910449 w 6884912"/>
              <a:gd name="connsiteY65" fmla="*/ 197808 h 1161397"/>
              <a:gd name="connsiteX66" fmla="*/ 3917197 w 6884912"/>
              <a:gd name="connsiteY66" fmla="*/ 196121 h 1161397"/>
              <a:gd name="connsiteX67" fmla="*/ 3922400 w 6884912"/>
              <a:gd name="connsiteY67" fmla="*/ 205056 h 1161397"/>
              <a:gd name="connsiteX68" fmla="*/ 4013061 w 6884912"/>
              <a:gd name="connsiteY68" fmla="*/ 224874 h 1161397"/>
              <a:gd name="connsiteX69" fmla="*/ 4220717 w 6884912"/>
              <a:gd name="connsiteY69" fmla="*/ 192946 h 1161397"/>
              <a:gd name="connsiteX70" fmla="*/ 4228802 w 6884912"/>
              <a:gd name="connsiteY70" fmla="*/ 201468 h 1161397"/>
              <a:gd name="connsiteX71" fmla="*/ 4289361 w 6884912"/>
              <a:gd name="connsiteY71" fmla="*/ 196642 h 1161397"/>
              <a:gd name="connsiteX72" fmla="*/ 4498913 w 6884912"/>
              <a:gd name="connsiteY72" fmla="*/ 118915 h 1161397"/>
              <a:gd name="connsiteX73" fmla="*/ 4617330 w 6884912"/>
              <a:gd name="connsiteY73" fmla="*/ 111163 h 1161397"/>
              <a:gd name="connsiteX74" fmla="*/ 4659778 w 6884912"/>
              <a:gd name="connsiteY74" fmla="*/ 118219 h 1161397"/>
              <a:gd name="connsiteX75" fmla="*/ 4730870 w 6884912"/>
              <a:gd name="connsiteY75" fmla="*/ 129432 h 1161397"/>
              <a:gd name="connsiteX76" fmla="*/ 4844073 w 6884912"/>
              <a:gd name="connsiteY76" fmla="*/ 161768 h 1161397"/>
              <a:gd name="connsiteX77" fmla="*/ 4856454 w 6884912"/>
              <a:gd name="connsiteY77" fmla="*/ 130488 h 1161397"/>
              <a:gd name="connsiteX78" fmla="*/ 4920038 w 6884912"/>
              <a:gd name="connsiteY78" fmla="*/ 140418 h 1161397"/>
              <a:gd name="connsiteX79" fmla="*/ 5016639 w 6884912"/>
              <a:gd name="connsiteY79" fmla="*/ 158905 h 1161397"/>
              <a:gd name="connsiteX80" fmla="*/ 5072009 w 6884912"/>
              <a:gd name="connsiteY80" fmla="*/ 161502 h 1161397"/>
              <a:gd name="connsiteX81" fmla="*/ 5223626 w 6884912"/>
              <a:gd name="connsiteY81" fmla="*/ 177356 h 1161397"/>
              <a:gd name="connsiteX82" fmla="*/ 5375773 w 6884912"/>
              <a:gd name="connsiteY82" fmla="*/ 199913 h 1161397"/>
              <a:gd name="connsiteX83" fmla="*/ 5467502 w 6884912"/>
              <a:gd name="connsiteY83" fmla="*/ 250963 h 1161397"/>
              <a:gd name="connsiteX84" fmla="*/ 5592395 w 6884912"/>
              <a:gd name="connsiteY84" fmla="*/ 265434 h 1161397"/>
              <a:gd name="connsiteX85" fmla="*/ 5613532 w 6884912"/>
              <a:gd name="connsiteY85" fmla="*/ 273379 h 1161397"/>
              <a:gd name="connsiteX86" fmla="*/ 5642173 w 6884912"/>
              <a:gd name="connsiteY86" fmla="*/ 266904 h 1161397"/>
              <a:gd name="connsiteX87" fmla="*/ 5756910 w 6884912"/>
              <a:gd name="connsiteY87" fmla="*/ 239211 h 1161397"/>
              <a:gd name="connsiteX88" fmla="*/ 5846667 w 6884912"/>
              <a:gd name="connsiteY88" fmla="*/ 201786 h 1161397"/>
              <a:gd name="connsiteX89" fmla="*/ 5960732 w 6884912"/>
              <a:gd name="connsiteY89" fmla="*/ 220708 h 1161397"/>
              <a:gd name="connsiteX90" fmla="*/ 6029542 w 6884912"/>
              <a:gd name="connsiteY90" fmla="*/ 210339 h 1161397"/>
              <a:gd name="connsiteX91" fmla="*/ 6141123 w 6884912"/>
              <a:gd name="connsiteY91" fmla="*/ 159923 h 1161397"/>
              <a:gd name="connsiteX92" fmla="*/ 6290640 w 6884912"/>
              <a:gd name="connsiteY92" fmla="*/ 167441 h 1161397"/>
              <a:gd name="connsiteX93" fmla="*/ 6322806 w 6884912"/>
              <a:gd name="connsiteY93" fmla="*/ 213293 h 1161397"/>
              <a:gd name="connsiteX94" fmla="*/ 6380420 w 6884912"/>
              <a:gd name="connsiteY94" fmla="*/ 173195 h 1161397"/>
              <a:gd name="connsiteX95" fmla="*/ 6507891 w 6884912"/>
              <a:gd name="connsiteY95" fmla="*/ 118474 h 1161397"/>
              <a:gd name="connsiteX96" fmla="*/ 6571807 w 6884912"/>
              <a:gd name="connsiteY96" fmla="*/ 98636 h 1161397"/>
              <a:gd name="connsiteX97" fmla="*/ 6671880 w 6884912"/>
              <a:gd name="connsiteY97" fmla="*/ 82931 h 1161397"/>
              <a:gd name="connsiteX98" fmla="*/ 6702266 w 6884912"/>
              <a:gd name="connsiteY98" fmla="*/ 75470 h 1161397"/>
              <a:gd name="connsiteX99" fmla="*/ 6845802 w 6884912"/>
              <a:gd name="connsiteY99" fmla="*/ 24496 h 1161397"/>
              <a:gd name="connsiteX100" fmla="*/ 6884912 w 6884912"/>
              <a:gd name="connsiteY100"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78135 w 6884912"/>
              <a:gd name="connsiteY15" fmla="*/ 698631 h 1161397"/>
              <a:gd name="connsiteX16" fmla="*/ 1178301 w 6884912"/>
              <a:gd name="connsiteY16" fmla="*/ 698094 h 1161397"/>
              <a:gd name="connsiteX17" fmla="*/ 1242716 w 6884912"/>
              <a:gd name="connsiteY17" fmla="*/ 698052 h 1161397"/>
              <a:gd name="connsiteX18" fmla="*/ 1299977 w 6884912"/>
              <a:gd name="connsiteY18" fmla="*/ 639196 h 1161397"/>
              <a:gd name="connsiteX19" fmla="*/ 1326190 w 6884912"/>
              <a:gd name="connsiteY19" fmla="*/ 625955 h 1161397"/>
              <a:gd name="connsiteX20" fmla="*/ 1339600 w 6884912"/>
              <a:gd name="connsiteY20" fmla="*/ 616295 h 1161397"/>
              <a:gd name="connsiteX21" fmla="*/ 1340054 w 6884912"/>
              <a:gd name="connsiteY21" fmla="*/ 614022 h 1161397"/>
              <a:gd name="connsiteX22" fmla="*/ 1391606 w 6884912"/>
              <a:gd name="connsiteY22" fmla="*/ 615229 h 1161397"/>
              <a:gd name="connsiteX23" fmla="*/ 1397565 w 6884912"/>
              <a:gd name="connsiteY23" fmla="*/ 611490 h 1161397"/>
              <a:gd name="connsiteX24" fmla="*/ 1432302 w 6884912"/>
              <a:gd name="connsiteY24" fmla="*/ 617267 h 1161397"/>
              <a:gd name="connsiteX25" fmla="*/ 1449644 w 6884912"/>
              <a:gd name="connsiteY25" fmla="*/ 617591 h 1161397"/>
              <a:gd name="connsiteX26" fmla="*/ 1455793 w 6884912"/>
              <a:gd name="connsiteY26" fmla="*/ 623174 h 1161397"/>
              <a:gd name="connsiteX27" fmla="*/ 1480758 w 6884912"/>
              <a:gd name="connsiteY27" fmla="*/ 620863 h 1161397"/>
              <a:gd name="connsiteX28" fmla="*/ 1483154 w 6884912"/>
              <a:gd name="connsiteY28" fmla="*/ 618527 h 1161397"/>
              <a:gd name="connsiteX29" fmla="*/ 1505495 w 6884912"/>
              <a:gd name="connsiteY29" fmla="*/ 624325 h 1161397"/>
              <a:gd name="connsiteX30" fmla="*/ 1526340 w 6884912"/>
              <a:gd name="connsiteY30" fmla="*/ 638496 h 1161397"/>
              <a:gd name="connsiteX31" fmla="*/ 1731986 w 6884912"/>
              <a:gd name="connsiteY31" fmla="*/ 589682 h 1161397"/>
              <a:gd name="connsiteX32" fmla="*/ 1927935 w 6884912"/>
              <a:gd name="connsiteY32" fmla="*/ 628540 h 1161397"/>
              <a:gd name="connsiteX33" fmla="*/ 2039075 w 6884912"/>
              <a:gd name="connsiteY33" fmla="*/ 599964 h 1161397"/>
              <a:gd name="connsiteX34" fmla="*/ 2066980 w 6884912"/>
              <a:gd name="connsiteY34" fmla="*/ 550413 h 1161397"/>
              <a:gd name="connsiteX35" fmla="*/ 2352236 w 6884912"/>
              <a:gd name="connsiteY35" fmla="*/ 519602 h 1161397"/>
              <a:gd name="connsiteX36" fmla="*/ 2420791 w 6884912"/>
              <a:gd name="connsiteY36" fmla="*/ 492826 h 1161397"/>
              <a:gd name="connsiteX37" fmla="*/ 2489932 w 6884912"/>
              <a:gd name="connsiteY37" fmla="*/ 507864 h 1161397"/>
              <a:gd name="connsiteX38" fmla="*/ 2512917 w 6884912"/>
              <a:gd name="connsiteY38" fmla="*/ 489127 h 1161397"/>
              <a:gd name="connsiteX39" fmla="*/ 2516783 w 6884912"/>
              <a:gd name="connsiteY39" fmla="*/ 485473 h 1161397"/>
              <a:gd name="connsiteX40" fmla="*/ 2534360 w 6884912"/>
              <a:gd name="connsiteY40" fmla="*/ 480064 h 1161397"/>
              <a:gd name="connsiteX41" fmla="*/ 2536691 w 6884912"/>
              <a:gd name="connsiteY41" fmla="*/ 467018 h 1161397"/>
              <a:gd name="connsiteX42" fmla="*/ 2561265 w 6884912"/>
              <a:gd name="connsiteY42" fmla="*/ 450623 h 1161397"/>
              <a:gd name="connsiteX43" fmla="*/ 2594349 w 6884912"/>
              <a:gd name="connsiteY43" fmla="*/ 443884 h 1161397"/>
              <a:gd name="connsiteX44" fmla="*/ 2754324 w 6884912"/>
              <a:gd name="connsiteY44" fmla="*/ 424766 h 1161397"/>
              <a:gd name="connsiteX45" fmla="*/ 2848470 w 6884912"/>
              <a:gd name="connsiteY45" fmla="*/ 405966 h 1161397"/>
              <a:gd name="connsiteX46" fmla="*/ 2881772 w 6884912"/>
              <a:gd name="connsiteY46" fmla="*/ 387260 h 1161397"/>
              <a:gd name="connsiteX47" fmla="*/ 2929932 w 6884912"/>
              <a:gd name="connsiteY47" fmla="*/ 368912 h 1161397"/>
              <a:gd name="connsiteX48" fmla="*/ 3013020 w 6884912"/>
              <a:gd name="connsiteY48" fmla="*/ 327578 h 1161397"/>
              <a:gd name="connsiteX49" fmla="*/ 3222191 w 6884912"/>
              <a:gd name="connsiteY49" fmla="*/ 307887 h 1161397"/>
              <a:gd name="connsiteX50" fmla="*/ 3227953 w 6884912"/>
              <a:gd name="connsiteY50" fmla="*/ 297650 h 1161397"/>
              <a:gd name="connsiteX51" fmla="*/ 3510042 w 6884912"/>
              <a:gd name="connsiteY51" fmla="*/ 311820 h 1161397"/>
              <a:gd name="connsiteX52" fmla="*/ 3626773 w 6884912"/>
              <a:gd name="connsiteY52" fmla="*/ 290452 h 1161397"/>
              <a:gd name="connsiteX53" fmla="*/ 3666217 w 6884912"/>
              <a:gd name="connsiteY53" fmla="*/ 273255 h 1161397"/>
              <a:gd name="connsiteX54" fmla="*/ 3732427 w 6884912"/>
              <a:gd name="connsiteY54" fmla="*/ 245039 h 1161397"/>
              <a:gd name="connsiteX55" fmla="*/ 3777022 w 6884912"/>
              <a:gd name="connsiteY55" fmla="*/ 200276 h 1161397"/>
              <a:gd name="connsiteX56" fmla="*/ 3791246 w 6884912"/>
              <a:gd name="connsiteY56" fmla="*/ 189996 h 1161397"/>
              <a:gd name="connsiteX57" fmla="*/ 3819864 w 6884912"/>
              <a:gd name="connsiteY57" fmla="*/ 194605 h 1161397"/>
              <a:gd name="connsiteX58" fmla="*/ 3830398 w 6884912"/>
              <a:gd name="connsiteY58" fmla="*/ 188383 h 1161397"/>
              <a:gd name="connsiteX59" fmla="*/ 3834360 w 6884912"/>
              <a:gd name="connsiteY59" fmla="*/ 188992 h 1161397"/>
              <a:gd name="connsiteX60" fmla="*/ 3843715 w 6884912"/>
              <a:gd name="connsiteY60" fmla="*/ 188752 h 1161397"/>
              <a:gd name="connsiteX61" fmla="*/ 3842609 w 6884912"/>
              <a:gd name="connsiteY61" fmla="*/ 197386 h 1161397"/>
              <a:gd name="connsiteX62" fmla="*/ 3853961 w 6884912"/>
              <a:gd name="connsiteY62" fmla="*/ 213380 h 1161397"/>
              <a:gd name="connsiteX63" fmla="*/ 3907640 w 6884912"/>
              <a:gd name="connsiteY63" fmla="*/ 207568 h 1161397"/>
              <a:gd name="connsiteX64" fmla="*/ 3910449 w 6884912"/>
              <a:gd name="connsiteY64" fmla="*/ 197808 h 1161397"/>
              <a:gd name="connsiteX65" fmla="*/ 3917197 w 6884912"/>
              <a:gd name="connsiteY65" fmla="*/ 196121 h 1161397"/>
              <a:gd name="connsiteX66" fmla="*/ 3922400 w 6884912"/>
              <a:gd name="connsiteY66" fmla="*/ 205056 h 1161397"/>
              <a:gd name="connsiteX67" fmla="*/ 4013061 w 6884912"/>
              <a:gd name="connsiteY67" fmla="*/ 224874 h 1161397"/>
              <a:gd name="connsiteX68" fmla="*/ 4220717 w 6884912"/>
              <a:gd name="connsiteY68" fmla="*/ 192946 h 1161397"/>
              <a:gd name="connsiteX69" fmla="*/ 4228802 w 6884912"/>
              <a:gd name="connsiteY69" fmla="*/ 201468 h 1161397"/>
              <a:gd name="connsiteX70" fmla="*/ 4289361 w 6884912"/>
              <a:gd name="connsiteY70" fmla="*/ 196642 h 1161397"/>
              <a:gd name="connsiteX71" fmla="*/ 4498913 w 6884912"/>
              <a:gd name="connsiteY71" fmla="*/ 118915 h 1161397"/>
              <a:gd name="connsiteX72" fmla="*/ 4617330 w 6884912"/>
              <a:gd name="connsiteY72" fmla="*/ 111163 h 1161397"/>
              <a:gd name="connsiteX73" fmla="*/ 4659778 w 6884912"/>
              <a:gd name="connsiteY73" fmla="*/ 118219 h 1161397"/>
              <a:gd name="connsiteX74" fmla="*/ 4730870 w 6884912"/>
              <a:gd name="connsiteY74" fmla="*/ 129432 h 1161397"/>
              <a:gd name="connsiteX75" fmla="*/ 4844073 w 6884912"/>
              <a:gd name="connsiteY75" fmla="*/ 161768 h 1161397"/>
              <a:gd name="connsiteX76" fmla="*/ 4856454 w 6884912"/>
              <a:gd name="connsiteY76" fmla="*/ 130488 h 1161397"/>
              <a:gd name="connsiteX77" fmla="*/ 4920038 w 6884912"/>
              <a:gd name="connsiteY77" fmla="*/ 140418 h 1161397"/>
              <a:gd name="connsiteX78" fmla="*/ 5016639 w 6884912"/>
              <a:gd name="connsiteY78" fmla="*/ 158905 h 1161397"/>
              <a:gd name="connsiteX79" fmla="*/ 5072009 w 6884912"/>
              <a:gd name="connsiteY79" fmla="*/ 161502 h 1161397"/>
              <a:gd name="connsiteX80" fmla="*/ 5223626 w 6884912"/>
              <a:gd name="connsiteY80" fmla="*/ 177356 h 1161397"/>
              <a:gd name="connsiteX81" fmla="*/ 5375773 w 6884912"/>
              <a:gd name="connsiteY81" fmla="*/ 199913 h 1161397"/>
              <a:gd name="connsiteX82" fmla="*/ 5467502 w 6884912"/>
              <a:gd name="connsiteY82" fmla="*/ 250963 h 1161397"/>
              <a:gd name="connsiteX83" fmla="*/ 5592395 w 6884912"/>
              <a:gd name="connsiteY83" fmla="*/ 265434 h 1161397"/>
              <a:gd name="connsiteX84" fmla="*/ 5613532 w 6884912"/>
              <a:gd name="connsiteY84" fmla="*/ 273379 h 1161397"/>
              <a:gd name="connsiteX85" fmla="*/ 5642173 w 6884912"/>
              <a:gd name="connsiteY85" fmla="*/ 266904 h 1161397"/>
              <a:gd name="connsiteX86" fmla="*/ 5756910 w 6884912"/>
              <a:gd name="connsiteY86" fmla="*/ 239211 h 1161397"/>
              <a:gd name="connsiteX87" fmla="*/ 5846667 w 6884912"/>
              <a:gd name="connsiteY87" fmla="*/ 201786 h 1161397"/>
              <a:gd name="connsiteX88" fmla="*/ 5960732 w 6884912"/>
              <a:gd name="connsiteY88" fmla="*/ 220708 h 1161397"/>
              <a:gd name="connsiteX89" fmla="*/ 6029542 w 6884912"/>
              <a:gd name="connsiteY89" fmla="*/ 210339 h 1161397"/>
              <a:gd name="connsiteX90" fmla="*/ 6141123 w 6884912"/>
              <a:gd name="connsiteY90" fmla="*/ 159923 h 1161397"/>
              <a:gd name="connsiteX91" fmla="*/ 6290640 w 6884912"/>
              <a:gd name="connsiteY91" fmla="*/ 167441 h 1161397"/>
              <a:gd name="connsiteX92" fmla="*/ 6322806 w 6884912"/>
              <a:gd name="connsiteY92" fmla="*/ 213293 h 1161397"/>
              <a:gd name="connsiteX93" fmla="*/ 6380420 w 6884912"/>
              <a:gd name="connsiteY93" fmla="*/ 173195 h 1161397"/>
              <a:gd name="connsiteX94" fmla="*/ 6507891 w 6884912"/>
              <a:gd name="connsiteY94" fmla="*/ 118474 h 1161397"/>
              <a:gd name="connsiteX95" fmla="*/ 6571807 w 6884912"/>
              <a:gd name="connsiteY95" fmla="*/ 98636 h 1161397"/>
              <a:gd name="connsiteX96" fmla="*/ 6671880 w 6884912"/>
              <a:gd name="connsiteY96" fmla="*/ 82931 h 1161397"/>
              <a:gd name="connsiteX97" fmla="*/ 6702266 w 6884912"/>
              <a:gd name="connsiteY97" fmla="*/ 75470 h 1161397"/>
              <a:gd name="connsiteX98" fmla="*/ 6845802 w 6884912"/>
              <a:gd name="connsiteY98" fmla="*/ 24496 h 1161397"/>
              <a:gd name="connsiteX99" fmla="*/ 6884912 w 6884912"/>
              <a:gd name="connsiteY99"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78135 w 6884912"/>
              <a:gd name="connsiteY15" fmla="*/ 698631 h 1161397"/>
              <a:gd name="connsiteX16" fmla="*/ 1242716 w 6884912"/>
              <a:gd name="connsiteY16" fmla="*/ 698052 h 1161397"/>
              <a:gd name="connsiteX17" fmla="*/ 1299977 w 6884912"/>
              <a:gd name="connsiteY17" fmla="*/ 639196 h 1161397"/>
              <a:gd name="connsiteX18" fmla="*/ 1326190 w 6884912"/>
              <a:gd name="connsiteY18" fmla="*/ 625955 h 1161397"/>
              <a:gd name="connsiteX19" fmla="*/ 1339600 w 6884912"/>
              <a:gd name="connsiteY19" fmla="*/ 616295 h 1161397"/>
              <a:gd name="connsiteX20" fmla="*/ 1340054 w 6884912"/>
              <a:gd name="connsiteY20" fmla="*/ 614022 h 1161397"/>
              <a:gd name="connsiteX21" fmla="*/ 1391606 w 6884912"/>
              <a:gd name="connsiteY21" fmla="*/ 615229 h 1161397"/>
              <a:gd name="connsiteX22" fmla="*/ 1397565 w 6884912"/>
              <a:gd name="connsiteY22" fmla="*/ 611490 h 1161397"/>
              <a:gd name="connsiteX23" fmla="*/ 1432302 w 6884912"/>
              <a:gd name="connsiteY23" fmla="*/ 617267 h 1161397"/>
              <a:gd name="connsiteX24" fmla="*/ 1449644 w 6884912"/>
              <a:gd name="connsiteY24" fmla="*/ 617591 h 1161397"/>
              <a:gd name="connsiteX25" fmla="*/ 1455793 w 6884912"/>
              <a:gd name="connsiteY25" fmla="*/ 623174 h 1161397"/>
              <a:gd name="connsiteX26" fmla="*/ 1480758 w 6884912"/>
              <a:gd name="connsiteY26" fmla="*/ 620863 h 1161397"/>
              <a:gd name="connsiteX27" fmla="*/ 1483154 w 6884912"/>
              <a:gd name="connsiteY27" fmla="*/ 618527 h 1161397"/>
              <a:gd name="connsiteX28" fmla="*/ 1505495 w 6884912"/>
              <a:gd name="connsiteY28" fmla="*/ 624325 h 1161397"/>
              <a:gd name="connsiteX29" fmla="*/ 1526340 w 6884912"/>
              <a:gd name="connsiteY29" fmla="*/ 638496 h 1161397"/>
              <a:gd name="connsiteX30" fmla="*/ 1731986 w 6884912"/>
              <a:gd name="connsiteY30" fmla="*/ 589682 h 1161397"/>
              <a:gd name="connsiteX31" fmla="*/ 1927935 w 6884912"/>
              <a:gd name="connsiteY31" fmla="*/ 628540 h 1161397"/>
              <a:gd name="connsiteX32" fmla="*/ 2039075 w 6884912"/>
              <a:gd name="connsiteY32" fmla="*/ 599964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561265 w 6884912"/>
              <a:gd name="connsiteY41" fmla="*/ 450623 h 1161397"/>
              <a:gd name="connsiteX42" fmla="*/ 2594349 w 6884912"/>
              <a:gd name="connsiteY42" fmla="*/ 443884 h 1161397"/>
              <a:gd name="connsiteX43" fmla="*/ 2754324 w 6884912"/>
              <a:gd name="connsiteY43" fmla="*/ 424766 h 1161397"/>
              <a:gd name="connsiteX44" fmla="*/ 2848470 w 6884912"/>
              <a:gd name="connsiteY44" fmla="*/ 405966 h 1161397"/>
              <a:gd name="connsiteX45" fmla="*/ 2881772 w 6884912"/>
              <a:gd name="connsiteY45" fmla="*/ 387260 h 1161397"/>
              <a:gd name="connsiteX46" fmla="*/ 2929932 w 6884912"/>
              <a:gd name="connsiteY46" fmla="*/ 368912 h 1161397"/>
              <a:gd name="connsiteX47" fmla="*/ 3013020 w 6884912"/>
              <a:gd name="connsiteY47" fmla="*/ 327578 h 1161397"/>
              <a:gd name="connsiteX48" fmla="*/ 3222191 w 6884912"/>
              <a:gd name="connsiteY48" fmla="*/ 307887 h 1161397"/>
              <a:gd name="connsiteX49" fmla="*/ 3227953 w 6884912"/>
              <a:gd name="connsiteY49" fmla="*/ 297650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791246 w 6884912"/>
              <a:gd name="connsiteY55" fmla="*/ 189996 h 1161397"/>
              <a:gd name="connsiteX56" fmla="*/ 3819864 w 6884912"/>
              <a:gd name="connsiteY56" fmla="*/ 194605 h 1161397"/>
              <a:gd name="connsiteX57" fmla="*/ 3830398 w 6884912"/>
              <a:gd name="connsiteY57" fmla="*/ 188383 h 1161397"/>
              <a:gd name="connsiteX58" fmla="*/ 3834360 w 6884912"/>
              <a:gd name="connsiteY58" fmla="*/ 188992 h 1161397"/>
              <a:gd name="connsiteX59" fmla="*/ 3843715 w 6884912"/>
              <a:gd name="connsiteY59" fmla="*/ 188752 h 1161397"/>
              <a:gd name="connsiteX60" fmla="*/ 3842609 w 6884912"/>
              <a:gd name="connsiteY60" fmla="*/ 197386 h 1161397"/>
              <a:gd name="connsiteX61" fmla="*/ 3853961 w 6884912"/>
              <a:gd name="connsiteY61" fmla="*/ 213380 h 1161397"/>
              <a:gd name="connsiteX62" fmla="*/ 3907640 w 6884912"/>
              <a:gd name="connsiteY62" fmla="*/ 207568 h 1161397"/>
              <a:gd name="connsiteX63" fmla="*/ 3910449 w 6884912"/>
              <a:gd name="connsiteY63" fmla="*/ 197808 h 1161397"/>
              <a:gd name="connsiteX64" fmla="*/ 3917197 w 6884912"/>
              <a:gd name="connsiteY64" fmla="*/ 196121 h 1161397"/>
              <a:gd name="connsiteX65" fmla="*/ 3922400 w 6884912"/>
              <a:gd name="connsiteY65" fmla="*/ 205056 h 1161397"/>
              <a:gd name="connsiteX66" fmla="*/ 4013061 w 6884912"/>
              <a:gd name="connsiteY66" fmla="*/ 224874 h 1161397"/>
              <a:gd name="connsiteX67" fmla="*/ 4220717 w 6884912"/>
              <a:gd name="connsiteY67" fmla="*/ 192946 h 1161397"/>
              <a:gd name="connsiteX68" fmla="*/ 4228802 w 6884912"/>
              <a:gd name="connsiteY68" fmla="*/ 201468 h 1161397"/>
              <a:gd name="connsiteX69" fmla="*/ 4289361 w 6884912"/>
              <a:gd name="connsiteY69" fmla="*/ 196642 h 1161397"/>
              <a:gd name="connsiteX70" fmla="*/ 4498913 w 6884912"/>
              <a:gd name="connsiteY70" fmla="*/ 118915 h 1161397"/>
              <a:gd name="connsiteX71" fmla="*/ 4617330 w 6884912"/>
              <a:gd name="connsiteY71" fmla="*/ 111163 h 1161397"/>
              <a:gd name="connsiteX72" fmla="*/ 4659778 w 6884912"/>
              <a:gd name="connsiteY72" fmla="*/ 118219 h 1161397"/>
              <a:gd name="connsiteX73" fmla="*/ 4730870 w 6884912"/>
              <a:gd name="connsiteY73" fmla="*/ 129432 h 1161397"/>
              <a:gd name="connsiteX74" fmla="*/ 4844073 w 6884912"/>
              <a:gd name="connsiteY74" fmla="*/ 161768 h 1161397"/>
              <a:gd name="connsiteX75" fmla="*/ 4856454 w 6884912"/>
              <a:gd name="connsiteY75" fmla="*/ 130488 h 1161397"/>
              <a:gd name="connsiteX76" fmla="*/ 4920038 w 6884912"/>
              <a:gd name="connsiteY76" fmla="*/ 140418 h 1161397"/>
              <a:gd name="connsiteX77" fmla="*/ 5016639 w 6884912"/>
              <a:gd name="connsiteY77" fmla="*/ 158905 h 1161397"/>
              <a:gd name="connsiteX78" fmla="*/ 5072009 w 6884912"/>
              <a:gd name="connsiteY78" fmla="*/ 161502 h 1161397"/>
              <a:gd name="connsiteX79" fmla="*/ 5223626 w 6884912"/>
              <a:gd name="connsiteY79" fmla="*/ 177356 h 1161397"/>
              <a:gd name="connsiteX80" fmla="*/ 5375773 w 6884912"/>
              <a:gd name="connsiteY80" fmla="*/ 199913 h 1161397"/>
              <a:gd name="connsiteX81" fmla="*/ 5467502 w 6884912"/>
              <a:gd name="connsiteY81" fmla="*/ 250963 h 1161397"/>
              <a:gd name="connsiteX82" fmla="*/ 5592395 w 6884912"/>
              <a:gd name="connsiteY82" fmla="*/ 265434 h 1161397"/>
              <a:gd name="connsiteX83" fmla="*/ 5613532 w 6884912"/>
              <a:gd name="connsiteY83" fmla="*/ 273379 h 1161397"/>
              <a:gd name="connsiteX84" fmla="*/ 5642173 w 6884912"/>
              <a:gd name="connsiteY84" fmla="*/ 266904 h 1161397"/>
              <a:gd name="connsiteX85" fmla="*/ 5756910 w 6884912"/>
              <a:gd name="connsiteY85" fmla="*/ 239211 h 1161397"/>
              <a:gd name="connsiteX86" fmla="*/ 5846667 w 6884912"/>
              <a:gd name="connsiteY86" fmla="*/ 201786 h 1161397"/>
              <a:gd name="connsiteX87" fmla="*/ 5960732 w 6884912"/>
              <a:gd name="connsiteY87" fmla="*/ 220708 h 1161397"/>
              <a:gd name="connsiteX88" fmla="*/ 6029542 w 6884912"/>
              <a:gd name="connsiteY88" fmla="*/ 210339 h 1161397"/>
              <a:gd name="connsiteX89" fmla="*/ 6141123 w 6884912"/>
              <a:gd name="connsiteY89" fmla="*/ 159923 h 1161397"/>
              <a:gd name="connsiteX90" fmla="*/ 6290640 w 6884912"/>
              <a:gd name="connsiteY90" fmla="*/ 167441 h 1161397"/>
              <a:gd name="connsiteX91" fmla="*/ 6322806 w 6884912"/>
              <a:gd name="connsiteY91" fmla="*/ 213293 h 1161397"/>
              <a:gd name="connsiteX92" fmla="*/ 6380420 w 6884912"/>
              <a:gd name="connsiteY92" fmla="*/ 173195 h 1161397"/>
              <a:gd name="connsiteX93" fmla="*/ 6507891 w 6884912"/>
              <a:gd name="connsiteY93" fmla="*/ 118474 h 1161397"/>
              <a:gd name="connsiteX94" fmla="*/ 6571807 w 6884912"/>
              <a:gd name="connsiteY94" fmla="*/ 98636 h 1161397"/>
              <a:gd name="connsiteX95" fmla="*/ 6671880 w 6884912"/>
              <a:gd name="connsiteY95" fmla="*/ 82931 h 1161397"/>
              <a:gd name="connsiteX96" fmla="*/ 6702266 w 6884912"/>
              <a:gd name="connsiteY96" fmla="*/ 75470 h 1161397"/>
              <a:gd name="connsiteX97" fmla="*/ 6845802 w 6884912"/>
              <a:gd name="connsiteY97" fmla="*/ 24496 h 1161397"/>
              <a:gd name="connsiteX98" fmla="*/ 6884912 w 6884912"/>
              <a:gd name="connsiteY98"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207847 w 6884912"/>
              <a:gd name="connsiteY15" fmla="*/ 689087 h 1161397"/>
              <a:gd name="connsiteX16" fmla="*/ 1242716 w 6884912"/>
              <a:gd name="connsiteY16" fmla="*/ 698052 h 1161397"/>
              <a:gd name="connsiteX17" fmla="*/ 1299977 w 6884912"/>
              <a:gd name="connsiteY17" fmla="*/ 639196 h 1161397"/>
              <a:gd name="connsiteX18" fmla="*/ 1326190 w 6884912"/>
              <a:gd name="connsiteY18" fmla="*/ 625955 h 1161397"/>
              <a:gd name="connsiteX19" fmla="*/ 1339600 w 6884912"/>
              <a:gd name="connsiteY19" fmla="*/ 616295 h 1161397"/>
              <a:gd name="connsiteX20" fmla="*/ 1340054 w 6884912"/>
              <a:gd name="connsiteY20" fmla="*/ 614022 h 1161397"/>
              <a:gd name="connsiteX21" fmla="*/ 1391606 w 6884912"/>
              <a:gd name="connsiteY21" fmla="*/ 615229 h 1161397"/>
              <a:gd name="connsiteX22" fmla="*/ 1397565 w 6884912"/>
              <a:gd name="connsiteY22" fmla="*/ 611490 h 1161397"/>
              <a:gd name="connsiteX23" fmla="*/ 1432302 w 6884912"/>
              <a:gd name="connsiteY23" fmla="*/ 617267 h 1161397"/>
              <a:gd name="connsiteX24" fmla="*/ 1449644 w 6884912"/>
              <a:gd name="connsiteY24" fmla="*/ 617591 h 1161397"/>
              <a:gd name="connsiteX25" fmla="*/ 1455793 w 6884912"/>
              <a:gd name="connsiteY25" fmla="*/ 623174 h 1161397"/>
              <a:gd name="connsiteX26" fmla="*/ 1480758 w 6884912"/>
              <a:gd name="connsiteY26" fmla="*/ 620863 h 1161397"/>
              <a:gd name="connsiteX27" fmla="*/ 1483154 w 6884912"/>
              <a:gd name="connsiteY27" fmla="*/ 618527 h 1161397"/>
              <a:gd name="connsiteX28" fmla="*/ 1505495 w 6884912"/>
              <a:gd name="connsiteY28" fmla="*/ 624325 h 1161397"/>
              <a:gd name="connsiteX29" fmla="*/ 1526340 w 6884912"/>
              <a:gd name="connsiteY29" fmla="*/ 638496 h 1161397"/>
              <a:gd name="connsiteX30" fmla="*/ 1731986 w 6884912"/>
              <a:gd name="connsiteY30" fmla="*/ 589682 h 1161397"/>
              <a:gd name="connsiteX31" fmla="*/ 1927935 w 6884912"/>
              <a:gd name="connsiteY31" fmla="*/ 628540 h 1161397"/>
              <a:gd name="connsiteX32" fmla="*/ 2039075 w 6884912"/>
              <a:gd name="connsiteY32" fmla="*/ 599964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561265 w 6884912"/>
              <a:gd name="connsiteY41" fmla="*/ 450623 h 1161397"/>
              <a:gd name="connsiteX42" fmla="*/ 2594349 w 6884912"/>
              <a:gd name="connsiteY42" fmla="*/ 443884 h 1161397"/>
              <a:gd name="connsiteX43" fmla="*/ 2754324 w 6884912"/>
              <a:gd name="connsiteY43" fmla="*/ 424766 h 1161397"/>
              <a:gd name="connsiteX44" fmla="*/ 2848470 w 6884912"/>
              <a:gd name="connsiteY44" fmla="*/ 405966 h 1161397"/>
              <a:gd name="connsiteX45" fmla="*/ 2881772 w 6884912"/>
              <a:gd name="connsiteY45" fmla="*/ 387260 h 1161397"/>
              <a:gd name="connsiteX46" fmla="*/ 2929932 w 6884912"/>
              <a:gd name="connsiteY46" fmla="*/ 368912 h 1161397"/>
              <a:gd name="connsiteX47" fmla="*/ 3013020 w 6884912"/>
              <a:gd name="connsiteY47" fmla="*/ 327578 h 1161397"/>
              <a:gd name="connsiteX48" fmla="*/ 3222191 w 6884912"/>
              <a:gd name="connsiteY48" fmla="*/ 307887 h 1161397"/>
              <a:gd name="connsiteX49" fmla="*/ 3227953 w 6884912"/>
              <a:gd name="connsiteY49" fmla="*/ 297650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791246 w 6884912"/>
              <a:gd name="connsiteY55" fmla="*/ 189996 h 1161397"/>
              <a:gd name="connsiteX56" fmla="*/ 3819864 w 6884912"/>
              <a:gd name="connsiteY56" fmla="*/ 194605 h 1161397"/>
              <a:gd name="connsiteX57" fmla="*/ 3830398 w 6884912"/>
              <a:gd name="connsiteY57" fmla="*/ 188383 h 1161397"/>
              <a:gd name="connsiteX58" fmla="*/ 3834360 w 6884912"/>
              <a:gd name="connsiteY58" fmla="*/ 188992 h 1161397"/>
              <a:gd name="connsiteX59" fmla="*/ 3843715 w 6884912"/>
              <a:gd name="connsiteY59" fmla="*/ 188752 h 1161397"/>
              <a:gd name="connsiteX60" fmla="*/ 3842609 w 6884912"/>
              <a:gd name="connsiteY60" fmla="*/ 197386 h 1161397"/>
              <a:gd name="connsiteX61" fmla="*/ 3853961 w 6884912"/>
              <a:gd name="connsiteY61" fmla="*/ 213380 h 1161397"/>
              <a:gd name="connsiteX62" fmla="*/ 3907640 w 6884912"/>
              <a:gd name="connsiteY62" fmla="*/ 207568 h 1161397"/>
              <a:gd name="connsiteX63" fmla="*/ 3910449 w 6884912"/>
              <a:gd name="connsiteY63" fmla="*/ 197808 h 1161397"/>
              <a:gd name="connsiteX64" fmla="*/ 3917197 w 6884912"/>
              <a:gd name="connsiteY64" fmla="*/ 196121 h 1161397"/>
              <a:gd name="connsiteX65" fmla="*/ 3922400 w 6884912"/>
              <a:gd name="connsiteY65" fmla="*/ 205056 h 1161397"/>
              <a:gd name="connsiteX66" fmla="*/ 4013061 w 6884912"/>
              <a:gd name="connsiteY66" fmla="*/ 224874 h 1161397"/>
              <a:gd name="connsiteX67" fmla="*/ 4220717 w 6884912"/>
              <a:gd name="connsiteY67" fmla="*/ 192946 h 1161397"/>
              <a:gd name="connsiteX68" fmla="*/ 4228802 w 6884912"/>
              <a:gd name="connsiteY68" fmla="*/ 201468 h 1161397"/>
              <a:gd name="connsiteX69" fmla="*/ 4289361 w 6884912"/>
              <a:gd name="connsiteY69" fmla="*/ 196642 h 1161397"/>
              <a:gd name="connsiteX70" fmla="*/ 4498913 w 6884912"/>
              <a:gd name="connsiteY70" fmla="*/ 118915 h 1161397"/>
              <a:gd name="connsiteX71" fmla="*/ 4617330 w 6884912"/>
              <a:gd name="connsiteY71" fmla="*/ 111163 h 1161397"/>
              <a:gd name="connsiteX72" fmla="*/ 4659778 w 6884912"/>
              <a:gd name="connsiteY72" fmla="*/ 118219 h 1161397"/>
              <a:gd name="connsiteX73" fmla="*/ 4730870 w 6884912"/>
              <a:gd name="connsiteY73" fmla="*/ 129432 h 1161397"/>
              <a:gd name="connsiteX74" fmla="*/ 4844073 w 6884912"/>
              <a:gd name="connsiteY74" fmla="*/ 161768 h 1161397"/>
              <a:gd name="connsiteX75" fmla="*/ 4856454 w 6884912"/>
              <a:gd name="connsiteY75" fmla="*/ 130488 h 1161397"/>
              <a:gd name="connsiteX76" fmla="*/ 4920038 w 6884912"/>
              <a:gd name="connsiteY76" fmla="*/ 140418 h 1161397"/>
              <a:gd name="connsiteX77" fmla="*/ 5016639 w 6884912"/>
              <a:gd name="connsiteY77" fmla="*/ 158905 h 1161397"/>
              <a:gd name="connsiteX78" fmla="*/ 5072009 w 6884912"/>
              <a:gd name="connsiteY78" fmla="*/ 161502 h 1161397"/>
              <a:gd name="connsiteX79" fmla="*/ 5223626 w 6884912"/>
              <a:gd name="connsiteY79" fmla="*/ 177356 h 1161397"/>
              <a:gd name="connsiteX80" fmla="*/ 5375773 w 6884912"/>
              <a:gd name="connsiteY80" fmla="*/ 199913 h 1161397"/>
              <a:gd name="connsiteX81" fmla="*/ 5467502 w 6884912"/>
              <a:gd name="connsiteY81" fmla="*/ 250963 h 1161397"/>
              <a:gd name="connsiteX82" fmla="*/ 5592395 w 6884912"/>
              <a:gd name="connsiteY82" fmla="*/ 265434 h 1161397"/>
              <a:gd name="connsiteX83" fmla="*/ 5613532 w 6884912"/>
              <a:gd name="connsiteY83" fmla="*/ 273379 h 1161397"/>
              <a:gd name="connsiteX84" fmla="*/ 5642173 w 6884912"/>
              <a:gd name="connsiteY84" fmla="*/ 266904 h 1161397"/>
              <a:gd name="connsiteX85" fmla="*/ 5756910 w 6884912"/>
              <a:gd name="connsiteY85" fmla="*/ 239211 h 1161397"/>
              <a:gd name="connsiteX86" fmla="*/ 5846667 w 6884912"/>
              <a:gd name="connsiteY86" fmla="*/ 201786 h 1161397"/>
              <a:gd name="connsiteX87" fmla="*/ 5960732 w 6884912"/>
              <a:gd name="connsiteY87" fmla="*/ 220708 h 1161397"/>
              <a:gd name="connsiteX88" fmla="*/ 6029542 w 6884912"/>
              <a:gd name="connsiteY88" fmla="*/ 210339 h 1161397"/>
              <a:gd name="connsiteX89" fmla="*/ 6141123 w 6884912"/>
              <a:gd name="connsiteY89" fmla="*/ 159923 h 1161397"/>
              <a:gd name="connsiteX90" fmla="*/ 6290640 w 6884912"/>
              <a:gd name="connsiteY90" fmla="*/ 167441 h 1161397"/>
              <a:gd name="connsiteX91" fmla="*/ 6322806 w 6884912"/>
              <a:gd name="connsiteY91" fmla="*/ 213293 h 1161397"/>
              <a:gd name="connsiteX92" fmla="*/ 6380420 w 6884912"/>
              <a:gd name="connsiteY92" fmla="*/ 173195 h 1161397"/>
              <a:gd name="connsiteX93" fmla="*/ 6507891 w 6884912"/>
              <a:gd name="connsiteY93" fmla="*/ 118474 h 1161397"/>
              <a:gd name="connsiteX94" fmla="*/ 6571807 w 6884912"/>
              <a:gd name="connsiteY94" fmla="*/ 98636 h 1161397"/>
              <a:gd name="connsiteX95" fmla="*/ 6671880 w 6884912"/>
              <a:gd name="connsiteY95" fmla="*/ 82931 h 1161397"/>
              <a:gd name="connsiteX96" fmla="*/ 6702266 w 6884912"/>
              <a:gd name="connsiteY96" fmla="*/ 75470 h 1161397"/>
              <a:gd name="connsiteX97" fmla="*/ 6845802 w 6884912"/>
              <a:gd name="connsiteY97" fmla="*/ 24496 h 1161397"/>
              <a:gd name="connsiteX98" fmla="*/ 6884912 w 6884912"/>
              <a:gd name="connsiteY98"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7166 w 6884912"/>
              <a:gd name="connsiteY14" fmla="*/ 744338 h 1161397"/>
              <a:gd name="connsiteX15" fmla="*/ 1207847 w 6884912"/>
              <a:gd name="connsiteY15" fmla="*/ 689087 h 1161397"/>
              <a:gd name="connsiteX16" fmla="*/ 1242716 w 6884912"/>
              <a:gd name="connsiteY16" fmla="*/ 698052 h 1161397"/>
              <a:gd name="connsiteX17" fmla="*/ 1299977 w 6884912"/>
              <a:gd name="connsiteY17" fmla="*/ 639196 h 1161397"/>
              <a:gd name="connsiteX18" fmla="*/ 1326190 w 6884912"/>
              <a:gd name="connsiteY18" fmla="*/ 625955 h 1161397"/>
              <a:gd name="connsiteX19" fmla="*/ 1339600 w 6884912"/>
              <a:gd name="connsiteY19" fmla="*/ 616295 h 1161397"/>
              <a:gd name="connsiteX20" fmla="*/ 1340054 w 6884912"/>
              <a:gd name="connsiteY20" fmla="*/ 614022 h 1161397"/>
              <a:gd name="connsiteX21" fmla="*/ 1391606 w 6884912"/>
              <a:gd name="connsiteY21" fmla="*/ 615229 h 1161397"/>
              <a:gd name="connsiteX22" fmla="*/ 1397565 w 6884912"/>
              <a:gd name="connsiteY22" fmla="*/ 611490 h 1161397"/>
              <a:gd name="connsiteX23" fmla="*/ 1432302 w 6884912"/>
              <a:gd name="connsiteY23" fmla="*/ 617267 h 1161397"/>
              <a:gd name="connsiteX24" fmla="*/ 1449644 w 6884912"/>
              <a:gd name="connsiteY24" fmla="*/ 617591 h 1161397"/>
              <a:gd name="connsiteX25" fmla="*/ 1455793 w 6884912"/>
              <a:gd name="connsiteY25" fmla="*/ 623174 h 1161397"/>
              <a:gd name="connsiteX26" fmla="*/ 1480758 w 6884912"/>
              <a:gd name="connsiteY26" fmla="*/ 620863 h 1161397"/>
              <a:gd name="connsiteX27" fmla="*/ 1483154 w 6884912"/>
              <a:gd name="connsiteY27" fmla="*/ 618527 h 1161397"/>
              <a:gd name="connsiteX28" fmla="*/ 1505495 w 6884912"/>
              <a:gd name="connsiteY28" fmla="*/ 624325 h 1161397"/>
              <a:gd name="connsiteX29" fmla="*/ 1526340 w 6884912"/>
              <a:gd name="connsiteY29" fmla="*/ 638496 h 1161397"/>
              <a:gd name="connsiteX30" fmla="*/ 1731986 w 6884912"/>
              <a:gd name="connsiteY30" fmla="*/ 589682 h 1161397"/>
              <a:gd name="connsiteX31" fmla="*/ 1927935 w 6884912"/>
              <a:gd name="connsiteY31" fmla="*/ 628540 h 1161397"/>
              <a:gd name="connsiteX32" fmla="*/ 2039075 w 6884912"/>
              <a:gd name="connsiteY32" fmla="*/ 599964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561265 w 6884912"/>
              <a:gd name="connsiteY41" fmla="*/ 450623 h 1161397"/>
              <a:gd name="connsiteX42" fmla="*/ 2594349 w 6884912"/>
              <a:gd name="connsiteY42" fmla="*/ 443884 h 1161397"/>
              <a:gd name="connsiteX43" fmla="*/ 2754324 w 6884912"/>
              <a:gd name="connsiteY43" fmla="*/ 424766 h 1161397"/>
              <a:gd name="connsiteX44" fmla="*/ 2848470 w 6884912"/>
              <a:gd name="connsiteY44" fmla="*/ 405966 h 1161397"/>
              <a:gd name="connsiteX45" fmla="*/ 2881772 w 6884912"/>
              <a:gd name="connsiteY45" fmla="*/ 387260 h 1161397"/>
              <a:gd name="connsiteX46" fmla="*/ 2929932 w 6884912"/>
              <a:gd name="connsiteY46" fmla="*/ 368912 h 1161397"/>
              <a:gd name="connsiteX47" fmla="*/ 3013020 w 6884912"/>
              <a:gd name="connsiteY47" fmla="*/ 327578 h 1161397"/>
              <a:gd name="connsiteX48" fmla="*/ 3222191 w 6884912"/>
              <a:gd name="connsiteY48" fmla="*/ 307887 h 1161397"/>
              <a:gd name="connsiteX49" fmla="*/ 3227953 w 6884912"/>
              <a:gd name="connsiteY49" fmla="*/ 297650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791246 w 6884912"/>
              <a:gd name="connsiteY55" fmla="*/ 189996 h 1161397"/>
              <a:gd name="connsiteX56" fmla="*/ 3819864 w 6884912"/>
              <a:gd name="connsiteY56" fmla="*/ 194605 h 1161397"/>
              <a:gd name="connsiteX57" fmla="*/ 3830398 w 6884912"/>
              <a:gd name="connsiteY57" fmla="*/ 188383 h 1161397"/>
              <a:gd name="connsiteX58" fmla="*/ 3834360 w 6884912"/>
              <a:gd name="connsiteY58" fmla="*/ 188992 h 1161397"/>
              <a:gd name="connsiteX59" fmla="*/ 3843715 w 6884912"/>
              <a:gd name="connsiteY59" fmla="*/ 188752 h 1161397"/>
              <a:gd name="connsiteX60" fmla="*/ 3842609 w 6884912"/>
              <a:gd name="connsiteY60" fmla="*/ 197386 h 1161397"/>
              <a:gd name="connsiteX61" fmla="*/ 3853961 w 6884912"/>
              <a:gd name="connsiteY61" fmla="*/ 213380 h 1161397"/>
              <a:gd name="connsiteX62" fmla="*/ 3907640 w 6884912"/>
              <a:gd name="connsiteY62" fmla="*/ 207568 h 1161397"/>
              <a:gd name="connsiteX63" fmla="*/ 3910449 w 6884912"/>
              <a:gd name="connsiteY63" fmla="*/ 197808 h 1161397"/>
              <a:gd name="connsiteX64" fmla="*/ 3917197 w 6884912"/>
              <a:gd name="connsiteY64" fmla="*/ 196121 h 1161397"/>
              <a:gd name="connsiteX65" fmla="*/ 3922400 w 6884912"/>
              <a:gd name="connsiteY65" fmla="*/ 205056 h 1161397"/>
              <a:gd name="connsiteX66" fmla="*/ 4013061 w 6884912"/>
              <a:gd name="connsiteY66" fmla="*/ 224874 h 1161397"/>
              <a:gd name="connsiteX67" fmla="*/ 4220717 w 6884912"/>
              <a:gd name="connsiteY67" fmla="*/ 192946 h 1161397"/>
              <a:gd name="connsiteX68" fmla="*/ 4228802 w 6884912"/>
              <a:gd name="connsiteY68" fmla="*/ 201468 h 1161397"/>
              <a:gd name="connsiteX69" fmla="*/ 4289361 w 6884912"/>
              <a:gd name="connsiteY69" fmla="*/ 196642 h 1161397"/>
              <a:gd name="connsiteX70" fmla="*/ 4498913 w 6884912"/>
              <a:gd name="connsiteY70" fmla="*/ 118915 h 1161397"/>
              <a:gd name="connsiteX71" fmla="*/ 4617330 w 6884912"/>
              <a:gd name="connsiteY71" fmla="*/ 111163 h 1161397"/>
              <a:gd name="connsiteX72" fmla="*/ 4659778 w 6884912"/>
              <a:gd name="connsiteY72" fmla="*/ 118219 h 1161397"/>
              <a:gd name="connsiteX73" fmla="*/ 4730870 w 6884912"/>
              <a:gd name="connsiteY73" fmla="*/ 129432 h 1161397"/>
              <a:gd name="connsiteX74" fmla="*/ 4844073 w 6884912"/>
              <a:gd name="connsiteY74" fmla="*/ 161768 h 1161397"/>
              <a:gd name="connsiteX75" fmla="*/ 4856454 w 6884912"/>
              <a:gd name="connsiteY75" fmla="*/ 130488 h 1161397"/>
              <a:gd name="connsiteX76" fmla="*/ 4920038 w 6884912"/>
              <a:gd name="connsiteY76" fmla="*/ 140418 h 1161397"/>
              <a:gd name="connsiteX77" fmla="*/ 5016639 w 6884912"/>
              <a:gd name="connsiteY77" fmla="*/ 158905 h 1161397"/>
              <a:gd name="connsiteX78" fmla="*/ 5072009 w 6884912"/>
              <a:gd name="connsiteY78" fmla="*/ 161502 h 1161397"/>
              <a:gd name="connsiteX79" fmla="*/ 5223626 w 6884912"/>
              <a:gd name="connsiteY79" fmla="*/ 177356 h 1161397"/>
              <a:gd name="connsiteX80" fmla="*/ 5375773 w 6884912"/>
              <a:gd name="connsiteY80" fmla="*/ 199913 h 1161397"/>
              <a:gd name="connsiteX81" fmla="*/ 5467502 w 6884912"/>
              <a:gd name="connsiteY81" fmla="*/ 250963 h 1161397"/>
              <a:gd name="connsiteX82" fmla="*/ 5592395 w 6884912"/>
              <a:gd name="connsiteY82" fmla="*/ 265434 h 1161397"/>
              <a:gd name="connsiteX83" fmla="*/ 5613532 w 6884912"/>
              <a:gd name="connsiteY83" fmla="*/ 273379 h 1161397"/>
              <a:gd name="connsiteX84" fmla="*/ 5642173 w 6884912"/>
              <a:gd name="connsiteY84" fmla="*/ 266904 h 1161397"/>
              <a:gd name="connsiteX85" fmla="*/ 5756910 w 6884912"/>
              <a:gd name="connsiteY85" fmla="*/ 239211 h 1161397"/>
              <a:gd name="connsiteX86" fmla="*/ 5846667 w 6884912"/>
              <a:gd name="connsiteY86" fmla="*/ 201786 h 1161397"/>
              <a:gd name="connsiteX87" fmla="*/ 5960732 w 6884912"/>
              <a:gd name="connsiteY87" fmla="*/ 220708 h 1161397"/>
              <a:gd name="connsiteX88" fmla="*/ 6029542 w 6884912"/>
              <a:gd name="connsiteY88" fmla="*/ 210339 h 1161397"/>
              <a:gd name="connsiteX89" fmla="*/ 6141123 w 6884912"/>
              <a:gd name="connsiteY89" fmla="*/ 159923 h 1161397"/>
              <a:gd name="connsiteX90" fmla="*/ 6290640 w 6884912"/>
              <a:gd name="connsiteY90" fmla="*/ 167441 h 1161397"/>
              <a:gd name="connsiteX91" fmla="*/ 6322806 w 6884912"/>
              <a:gd name="connsiteY91" fmla="*/ 213293 h 1161397"/>
              <a:gd name="connsiteX92" fmla="*/ 6380420 w 6884912"/>
              <a:gd name="connsiteY92" fmla="*/ 173195 h 1161397"/>
              <a:gd name="connsiteX93" fmla="*/ 6507891 w 6884912"/>
              <a:gd name="connsiteY93" fmla="*/ 118474 h 1161397"/>
              <a:gd name="connsiteX94" fmla="*/ 6571807 w 6884912"/>
              <a:gd name="connsiteY94" fmla="*/ 98636 h 1161397"/>
              <a:gd name="connsiteX95" fmla="*/ 6671880 w 6884912"/>
              <a:gd name="connsiteY95" fmla="*/ 82931 h 1161397"/>
              <a:gd name="connsiteX96" fmla="*/ 6702266 w 6884912"/>
              <a:gd name="connsiteY96" fmla="*/ 75470 h 1161397"/>
              <a:gd name="connsiteX97" fmla="*/ 6845802 w 6884912"/>
              <a:gd name="connsiteY97" fmla="*/ 24496 h 1161397"/>
              <a:gd name="connsiteX98" fmla="*/ 6884912 w 6884912"/>
              <a:gd name="connsiteY98" fmla="*/ 0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6884912" h="1161397">
                <a:moveTo>
                  <a:pt x="6884912" y="0"/>
                </a:moveTo>
                <a:lnTo>
                  <a:pt x="6884912" y="1161397"/>
                </a:lnTo>
                <a:lnTo>
                  <a:pt x="0" y="1161397"/>
                </a:lnTo>
                <a:lnTo>
                  <a:pt x="27135" y="1147460"/>
                </a:lnTo>
                <a:cubicBezTo>
                  <a:pt x="57431" y="1167048"/>
                  <a:pt x="61886" y="1088181"/>
                  <a:pt x="115388" y="1111320"/>
                </a:cubicBezTo>
                <a:cubicBezTo>
                  <a:pt x="146435" y="1096221"/>
                  <a:pt x="156823" y="1079485"/>
                  <a:pt x="213420" y="1056868"/>
                </a:cubicBezTo>
                <a:cubicBezTo>
                  <a:pt x="288217" y="1040787"/>
                  <a:pt x="383333" y="1044881"/>
                  <a:pt x="454970" y="1023343"/>
                </a:cubicBezTo>
                <a:cubicBezTo>
                  <a:pt x="440966" y="999969"/>
                  <a:pt x="571419" y="1006841"/>
                  <a:pt x="548162" y="984908"/>
                </a:cubicBezTo>
                <a:cubicBezTo>
                  <a:pt x="561321" y="956563"/>
                  <a:pt x="637415" y="1010272"/>
                  <a:pt x="651408" y="984938"/>
                </a:cubicBezTo>
                <a:cubicBezTo>
                  <a:pt x="671652" y="980952"/>
                  <a:pt x="698726" y="950833"/>
                  <a:pt x="723108" y="941904"/>
                </a:cubicBezTo>
                <a:cubicBezTo>
                  <a:pt x="760262" y="946949"/>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6251" y="768649"/>
                  <a:pt x="1137166" y="744338"/>
                </a:cubicBezTo>
                <a:lnTo>
                  <a:pt x="1207847" y="689087"/>
                </a:lnTo>
                <a:cubicBezTo>
                  <a:pt x="1226429" y="687736"/>
                  <a:pt x="1222409" y="707958"/>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cubicBezTo>
                  <a:pt x="1339751" y="615537"/>
                  <a:pt x="1339903" y="614780"/>
                  <a:pt x="1340054" y="614022"/>
                </a:cubicBez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61730" y="317407"/>
                  <a:pt x="3186369" y="312875"/>
                  <a:pt x="3222191" y="307887"/>
                </a:cubicBezTo>
                <a:cubicBezTo>
                  <a:pt x="3223593" y="304249"/>
                  <a:pt x="3179978" y="296995"/>
                  <a:pt x="3227953" y="297650"/>
                </a:cubicBezTo>
                <a:cubicBezTo>
                  <a:pt x="3275928" y="298306"/>
                  <a:pt x="3443572" y="313020"/>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62781" y="222856"/>
                  <a:pt x="4184760" y="196847"/>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61586" y="136690"/>
                  <a:pt x="4823142" y="161592"/>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7769" y="214252"/>
                  <a:pt x="6349573" y="188998"/>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lnTo>
                  <a:pt x="6884912"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6">
            <a:extLst>
              <a:ext uri="{FF2B5EF4-FFF2-40B4-BE49-F238E27FC236}">
                <a16:creationId xmlns:a16="http://schemas.microsoft.com/office/drawing/2014/main" id="{963CD8BC-60AD-62CC-58C3-BB3C3395BB63}"/>
              </a:ext>
            </a:extLst>
          </p:cNvPr>
          <p:cNvPicPr>
            <a:picLocks noChangeAspect="1"/>
          </p:cNvPicPr>
          <p:nvPr/>
        </p:nvPicPr>
        <p:blipFill rotWithShape="1">
          <a:blip r:embed="rId2"/>
          <a:srcRect l="10648" r="16553"/>
          <a:stretch/>
        </p:blipFill>
        <p:spPr>
          <a:xfrm>
            <a:off x="946796" y="1180530"/>
            <a:ext cx="3583280" cy="4922157"/>
          </a:xfrm>
          <a:prstGeom prst="rect">
            <a:avLst/>
          </a:prstGeom>
        </p:spPr>
      </p:pic>
      <p:sp>
        <p:nvSpPr>
          <p:cNvPr id="3" name="Content Placeholder 2">
            <a:extLst>
              <a:ext uri="{FF2B5EF4-FFF2-40B4-BE49-F238E27FC236}">
                <a16:creationId xmlns:a16="http://schemas.microsoft.com/office/drawing/2014/main" id="{D0D6E587-D83B-E660-2F80-98A6FCF59226}"/>
              </a:ext>
            </a:extLst>
          </p:cNvPr>
          <p:cNvSpPr>
            <a:spLocks noGrp="1"/>
          </p:cNvSpPr>
          <p:nvPr>
            <p:ph idx="1"/>
          </p:nvPr>
        </p:nvSpPr>
        <p:spPr>
          <a:xfrm>
            <a:off x="5381625" y="2194101"/>
            <a:ext cx="5816362" cy="3908587"/>
          </a:xfrm>
        </p:spPr>
        <p:txBody>
          <a:bodyPr vert="horz" lIns="91440" tIns="45720" rIns="91440" bIns="45720" rtlCol="0">
            <a:normAutofit/>
          </a:bodyPr>
          <a:lstStyle/>
          <a:p>
            <a:r>
              <a:rPr lang="lt-LT" sz="1900">
                <a:latin typeface="Times New Roman"/>
                <a:ea typeface="+mn-lt"/>
                <a:cs typeface="Times New Roman"/>
              </a:rPr>
              <a:t>Niekas taip nesmelkia jausmų, kaip muzika. Tai pastebėjo dar senovės Egipto žyniai. Šventyklose jie tam tikrais sąskambiais gydydavo ligonius. Stebuklingą muzikos poveikį nuo seno pripažino ir senovės graikai. Žymusis jų dainius </a:t>
            </a:r>
            <a:r>
              <a:rPr lang="lt-LT" sz="1900" noProof="1">
                <a:latin typeface="Times New Roman"/>
                <a:ea typeface="+mn-lt"/>
                <a:cs typeface="Times New Roman"/>
              </a:rPr>
              <a:t>Orfėjas, anot amžininkų, savo lyra priversdavo nurimti, sutaikyti žmones, žvėris ir visą</a:t>
            </a:r>
            <a:r>
              <a:rPr lang="lt-LT" sz="1900">
                <a:latin typeface="Times New Roman"/>
                <a:ea typeface="+mn-lt"/>
                <a:cs typeface="Times New Roman"/>
              </a:rPr>
              <a:t> visatą, o jo sekėjas mąstytojas Pitagoras (540-500m.pr.Kr.)muzika gydė sunkius ligonius. To meno mokėjo ir senovės Romos žyniai. Šiandienos mokslininkai stebėjimais ir bandymais įrodė, jog darni, skambi vadinamoji klasikinė bei liaudies muzika gerina virškinimą, malšina skausmus, gydo širdies bei dvasios (psichines) ligas. Augalai, jos klausydami geriau auga, būna derlesni, gyvuliai-smagesni, sveikesni. </a:t>
            </a:r>
            <a:endParaRPr lang="lt-LT" sz="1900">
              <a:latin typeface="Times New Roman"/>
              <a:cs typeface="Times New Roman"/>
            </a:endParaRPr>
          </a:p>
        </p:txBody>
      </p:sp>
    </p:spTree>
    <p:extLst>
      <p:ext uri="{BB962C8B-B14F-4D97-AF65-F5344CB8AC3E}">
        <p14:creationId xmlns:p14="http://schemas.microsoft.com/office/powerpoint/2010/main" val="198908164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3"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Rectangle 16">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4CCEACA7-8C9E-D506-F810-EDAE6344FC54}"/>
              </a:ext>
            </a:extLst>
          </p:cNvPr>
          <p:cNvSpPr>
            <a:spLocks noGrp="1"/>
          </p:cNvSpPr>
          <p:nvPr>
            <p:ph type="title"/>
          </p:nvPr>
        </p:nvSpPr>
        <p:spPr>
          <a:xfrm>
            <a:off x="1047280" y="759805"/>
            <a:ext cx="10306520" cy="1325563"/>
          </a:xfrm>
        </p:spPr>
        <p:txBody>
          <a:bodyPr>
            <a:normAutofit/>
          </a:bodyPr>
          <a:lstStyle/>
          <a:p>
            <a:r>
              <a:rPr lang="lt-LT" sz="4000" dirty="0">
                <a:solidFill>
                  <a:srgbClr val="FFFFFF"/>
                </a:solidFill>
                <a:latin typeface="Times New Roman" panose="02020603050405020304" pitchFamily="18" charset="0"/>
                <a:ea typeface="+mj-lt"/>
                <a:cs typeface="Times New Roman" panose="02020603050405020304" pitchFamily="18" charset="0"/>
              </a:rPr>
              <a:t>Gydomasis muzikos poveikis. Ką gydo muzika?</a:t>
            </a:r>
            <a:endParaRPr lang="lt-LT" sz="4000" dirty="0">
              <a:solidFill>
                <a:srgbClr val="FFFFFF"/>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DAA98AD-623F-8D36-F7AB-1AC0E7567CFE}"/>
              </a:ext>
            </a:extLst>
          </p:cNvPr>
          <p:cNvSpPr>
            <a:spLocks noGrp="1"/>
          </p:cNvSpPr>
          <p:nvPr>
            <p:ph idx="1"/>
          </p:nvPr>
        </p:nvSpPr>
        <p:spPr>
          <a:xfrm>
            <a:off x="1119321" y="2347914"/>
            <a:ext cx="6283428" cy="4325260"/>
          </a:xfrm>
        </p:spPr>
        <p:txBody>
          <a:bodyPr vert="horz" lIns="91440" tIns="45720" rIns="91440" bIns="45720" rtlCol="0" anchor="t">
            <a:noAutofit/>
          </a:bodyPr>
          <a:lstStyle/>
          <a:p>
            <a:r>
              <a:rPr lang="lt-LT" sz="1800" noProof="1">
                <a:latin typeface="Times New Roman" panose="02020603050405020304" pitchFamily="18" charset="0"/>
                <a:ea typeface="+mn-lt"/>
                <a:cs typeface="Times New Roman" panose="02020603050405020304" pitchFamily="18" charset="0"/>
              </a:rPr>
              <a:t>Lėtesnė baroko muzika (Bacho, Handelio, Vivaldi, Corelli) suteikia tvirtumo, tvarkos, numatymo ir saugumo jausmą, darbui ir mokymuisi sukuria protiškai skatinančią aplinką.</a:t>
            </a:r>
            <a:endParaRPr lang="lt-LT" sz="1800" noProof="1">
              <a:latin typeface="Times New Roman" panose="02020603050405020304" pitchFamily="18" charset="0"/>
              <a:cs typeface="Times New Roman" panose="02020603050405020304" pitchFamily="18" charset="0"/>
            </a:endParaRPr>
          </a:p>
          <a:p>
            <a:r>
              <a:rPr lang="lt-LT" sz="1800" noProof="1">
                <a:latin typeface="Times New Roman" panose="02020603050405020304" pitchFamily="18" charset="0"/>
                <a:ea typeface="+mn-lt"/>
                <a:cs typeface="Times New Roman" panose="02020603050405020304" pitchFamily="18" charset="0"/>
              </a:rPr>
              <a:t>Klasikinė muzika (Haidno ir Mozarto) pasižymi aiškumu, elegancija ir skaidrumu. Ji padidina dėmesingumą ir pagerina atmintį bei erdvinį suvokimą.</a:t>
            </a:r>
            <a:endParaRPr lang="lt-LT" sz="1800" noProof="1">
              <a:latin typeface="Times New Roman" panose="02020603050405020304" pitchFamily="18" charset="0"/>
              <a:cs typeface="Times New Roman" panose="02020603050405020304" pitchFamily="18" charset="0"/>
            </a:endParaRPr>
          </a:p>
          <a:p>
            <a:r>
              <a:rPr lang="lt-LT" sz="1800" noProof="1">
                <a:latin typeface="Times New Roman" panose="02020603050405020304" pitchFamily="18" charset="0"/>
                <a:ea typeface="+mn-lt"/>
                <a:cs typeface="Times New Roman" panose="02020603050405020304" pitchFamily="18" charset="0"/>
              </a:rPr>
              <a:t>Romantinė muzika (Schuberto, Schumanno, Tchaikoysky, Chopino ir Liszto) pabrėžia išraišką ir jausmą, dažnai įterpia individualizmo, nacionalizmo ir misticizmo temas. Ši muzika labiausiai tinka simpatijai, užuojautai ir meilei sužadinti.</a:t>
            </a:r>
            <a:endParaRPr lang="lt-LT" sz="1800" noProof="1">
              <a:latin typeface="Times New Roman" panose="02020603050405020304" pitchFamily="18" charset="0"/>
              <a:cs typeface="Times New Roman" panose="02020603050405020304" pitchFamily="18" charset="0"/>
            </a:endParaRPr>
          </a:p>
          <a:p>
            <a:r>
              <a:rPr lang="lt-LT" sz="1800" noProof="1">
                <a:latin typeface="Times New Roman" panose="02020603050405020304" pitchFamily="18" charset="0"/>
                <a:ea typeface="+mn-lt"/>
                <a:cs typeface="Times New Roman" panose="02020603050405020304" pitchFamily="18" charset="0"/>
              </a:rPr>
              <a:t>Impresionistinė muzika (Debussy, Faure ir Ravelio) pagrįsta laisvai tekančiomis muzikinėmis nuotaikomis ir įspūdžiais. Ji sukelia svajingus vaizdinius. Ketvirtis valandos į dienos sapną panašios muzikos, po kurios keletui minučių išsitiesite, atpalaiduos jūsų kūrybinius impulsus ir atgamins sąsajas su pasąmone.</a:t>
            </a:r>
            <a:endParaRPr lang="lt-LT" sz="1800" noProof="1">
              <a:latin typeface="Times New Roman" panose="02020603050405020304" pitchFamily="18" charset="0"/>
              <a:cs typeface="Times New Roman" panose="02020603050405020304" pitchFamily="18" charset="0"/>
            </a:endParaRPr>
          </a:p>
          <a:p>
            <a:endParaRPr lang="en-US" sz="1600" dirty="0">
              <a:cs typeface="Calibri"/>
            </a:endParaRPr>
          </a:p>
        </p:txBody>
      </p:sp>
      <p:pic>
        <p:nvPicPr>
          <p:cNvPr id="5" name="Picture 5" descr="Diagram, engineering drawing&#10;&#10;Description automatically generated">
            <a:extLst>
              <a:ext uri="{FF2B5EF4-FFF2-40B4-BE49-F238E27FC236}">
                <a16:creationId xmlns:a16="http://schemas.microsoft.com/office/drawing/2014/main" id="{CDFF2E3A-9B62-E298-B933-0BA7EC6F5097}"/>
              </a:ext>
            </a:extLst>
          </p:cNvPr>
          <p:cNvPicPr>
            <a:picLocks noChangeAspect="1"/>
          </p:cNvPicPr>
          <p:nvPr/>
        </p:nvPicPr>
        <p:blipFill>
          <a:blip r:embed="rId2"/>
          <a:stretch>
            <a:fillRect/>
          </a:stretch>
        </p:blipFill>
        <p:spPr>
          <a:xfrm>
            <a:off x="7037287" y="2812887"/>
            <a:ext cx="4802404" cy="2891412"/>
          </a:xfrm>
          <a:prstGeom prst="rect">
            <a:avLst/>
          </a:prstGeom>
        </p:spPr>
      </p:pic>
    </p:spTree>
    <p:extLst>
      <p:ext uri="{BB962C8B-B14F-4D97-AF65-F5344CB8AC3E}">
        <p14:creationId xmlns:p14="http://schemas.microsoft.com/office/powerpoint/2010/main" val="427787460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573902-85B4-8564-3DC9-DA0C9E06A8BA}"/>
              </a:ext>
            </a:extLst>
          </p:cNvPr>
          <p:cNvSpPr>
            <a:spLocks noGrp="1"/>
          </p:cNvSpPr>
          <p:nvPr>
            <p:ph type="title"/>
          </p:nvPr>
        </p:nvSpPr>
        <p:spPr>
          <a:xfrm>
            <a:off x="6041564" y="161210"/>
            <a:ext cx="5945445" cy="1614122"/>
          </a:xfrm>
        </p:spPr>
        <p:txBody>
          <a:bodyPr>
            <a:noAutofit/>
          </a:bodyPr>
          <a:lstStyle/>
          <a:p>
            <a:r>
              <a:rPr lang="lt-LT" sz="4000" dirty="0">
                <a:highlight>
                  <a:srgbClr val="FFFFFF"/>
                </a:highlight>
                <a:latin typeface="Times New Roman"/>
                <a:cs typeface="Times New Roman"/>
              </a:rPr>
              <a:t>TEORINIS – EKSPERIMENTINIS TYRIMAS</a:t>
            </a:r>
            <a:endParaRPr lang="en-US" sz="4000" dirty="0">
              <a:highlight>
                <a:srgbClr val="FFFFFF"/>
              </a:highlight>
              <a:latin typeface="Times New Roman"/>
              <a:cs typeface="Times New Roman"/>
            </a:endParaRPr>
          </a:p>
        </p:txBody>
      </p:sp>
      <p:pic>
        <p:nvPicPr>
          <p:cNvPr id="4" name="Picture 4" descr="Background pattern&#10;&#10;Description automatically generated">
            <a:extLst>
              <a:ext uri="{FF2B5EF4-FFF2-40B4-BE49-F238E27FC236}">
                <a16:creationId xmlns:a16="http://schemas.microsoft.com/office/drawing/2014/main" id="{35499703-AC1A-6D3B-E8E3-5369C76AAA23}"/>
              </a:ext>
            </a:extLst>
          </p:cNvPr>
          <p:cNvPicPr>
            <a:picLocks noChangeAspect="1"/>
          </p:cNvPicPr>
          <p:nvPr/>
        </p:nvPicPr>
        <p:blipFill rotWithShape="1">
          <a:blip r:embed="rId2"/>
          <a:srcRect l="27058" r="22774"/>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87997021-551E-C12E-9737-FF48250E438E}"/>
              </a:ext>
            </a:extLst>
          </p:cNvPr>
          <p:cNvSpPr>
            <a:spLocks noGrp="1"/>
          </p:cNvSpPr>
          <p:nvPr>
            <p:ph idx="1"/>
          </p:nvPr>
        </p:nvSpPr>
        <p:spPr>
          <a:xfrm>
            <a:off x="5566036" y="1775214"/>
            <a:ext cx="6624888" cy="4444678"/>
          </a:xfrm>
        </p:spPr>
        <p:txBody>
          <a:bodyPr vert="horz" lIns="91440" tIns="45720" rIns="91440" bIns="45720" rtlCol="0" anchor="t">
            <a:noAutofit/>
          </a:bodyPr>
          <a:lstStyle/>
          <a:p>
            <a:r>
              <a:rPr lang="lt-LT" sz="1800" b="1" noProof="1">
                <a:highlight>
                  <a:srgbClr val="FFFFFF"/>
                </a:highlight>
                <a:latin typeface="Times New Roman"/>
                <a:cs typeface="Times New Roman"/>
              </a:rPr>
              <a:t>Problema :</a:t>
            </a:r>
            <a:r>
              <a:rPr lang="lt-LT" sz="1800" noProof="1">
                <a:highlight>
                  <a:srgbClr val="FFFFFF"/>
                </a:highlight>
                <a:latin typeface="Times New Roman"/>
                <a:cs typeface="Times New Roman"/>
              </a:rPr>
              <a:t> Pastaruoju metu labai daug mokinių mokykloje klausosi muzikos su ausinėmis. Pasaulinė sveikatos organizacija (PSO) rekomenduoja, klausytis muzikos iki 70 dB garsumu.   Toks garsas , greičiausiai, nepadarys žalos sveikatai . Garsas, viršijantis 85 dB, gali pažeisti ausis, jei veikia mus ilgiau nei 2 valandas. 105- 110 dB garsas gali padaryti žalos per penkias minutes. Rekomenduojama klausytis muzikos 1 valandą per dieną. Kyla klausimai: kokiu  garsumu gimnazijos mokiniai klausosi muzikos? Ar klausomos muzikos garsumas neįtakoja mokinių sveikatos?</a:t>
            </a:r>
          </a:p>
          <a:p>
            <a:r>
              <a:rPr lang="lt-LT" sz="1800" b="1" noProof="1">
                <a:highlight>
                  <a:srgbClr val="FFFFFF"/>
                </a:highlight>
                <a:latin typeface="Times New Roman"/>
                <a:cs typeface="Times New Roman"/>
              </a:rPr>
              <a:t>Tikslas:</a:t>
            </a:r>
            <a:r>
              <a:rPr lang="lt-LT" sz="1800" noProof="1">
                <a:highlight>
                  <a:srgbClr val="FFFFFF"/>
                </a:highlight>
                <a:latin typeface="Times New Roman"/>
                <a:cs typeface="Times New Roman"/>
              </a:rPr>
              <a:t> išsiaiškinti, kokiu garsumu mokiniai klauso muzikos.</a:t>
            </a:r>
          </a:p>
          <a:p>
            <a:r>
              <a:rPr lang="lt-LT" sz="1800" b="1" noProof="1">
                <a:highlight>
                  <a:srgbClr val="FFFFFF"/>
                </a:highlight>
                <a:latin typeface="Times New Roman"/>
                <a:cs typeface="Times New Roman"/>
              </a:rPr>
              <a:t>Hipotezė</a:t>
            </a:r>
            <a:r>
              <a:rPr lang="lt-LT" sz="1800" noProof="1">
                <a:highlight>
                  <a:srgbClr val="FFFFFF"/>
                </a:highlight>
                <a:latin typeface="Times New Roman"/>
                <a:cs typeface="Times New Roman"/>
              </a:rPr>
              <a:t>: mokinių klausomos muzikos garsumas didesnis už rekomenduojamas normas.</a:t>
            </a:r>
          </a:p>
          <a:p>
            <a:r>
              <a:rPr lang="lt-LT" sz="1800" b="1" noProof="1">
                <a:highlight>
                  <a:srgbClr val="FFFFFF"/>
                </a:highlight>
                <a:latin typeface="Times New Roman"/>
                <a:cs typeface="Times New Roman"/>
              </a:rPr>
              <a:t>Darbo eiga:</a:t>
            </a:r>
            <a:r>
              <a:rPr lang="lt-LT" sz="1800" noProof="1">
                <a:highlight>
                  <a:srgbClr val="FFFFFF"/>
                </a:highlight>
                <a:latin typeface="Times New Roman"/>
                <a:cs typeface="Times New Roman"/>
              </a:rPr>
              <a:t> buvo apklausta trisdešimt  du 7-12 klasės mokiniai. Jie naudojasi mobiliąja  programėle HEALTH, kuri fiksuoja garsumą ir klausymosi trukmę. Mokiniams pateikti klausimai:</a:t>
            </a:r>
          </a:p>
          <a:p>
            <a:pPr marL="0" indent="0">
              <a:buNone/>
            </a:pPr>
            <a:r>
              <a:rPr lang="lt-LT" sz="1800" noProof="1">
                <a:highlight>
                  <a:srgbClr val="FFFFFF"/>
                </a:highlight>
                <a:latin typeface="Times New Roman"/>
                <a:cs typeface="Times New Roman"/>
              </a:rPr>
              <a:t> 1. Kokį muzikos garso lygį pasirinkę mokiniai?</a:t>
            </a:r>
          </a:p>
          <a:p>
            <a:pPr marL="0" indent="0">
              <a:buNone/>
            </a:pPr>
            <a:r>
              <a:rPr lang="lt-LT" sz="1800" noProof="1">
                <a:highlight>
                  <a:srgbClr val="FFFFFF"/>
                </a:highlight>
                <a:latin typeface="Times New Roman"/>
                <a:cs typeface="Times New Roman"/>
              </a:rPr>
              <a:t> 1. Kiek vidutiniškai laiko per savaitę klausosi muzikos?</a:t>
            </a:r>
          </a:p>
          <a:p>
            <a:endParaRPr lang="lt-LT" sz="1800" noProof="1">
              <a:latin typeface="Times New Roman"/>
              <a:cs typeface="Calibri"/>
            </a:endParaRPr>
          </a:p>
        </p:txBody>
      </p:sp>
    </p:spTree>
    <p:extLst>
      <p:ext uri="{BB962C8B-B14F-4D97-AF65-F5344CB8AC3E}">
        <p14:creationId xmlns:p14="http://schemas.microsoft.com/office/powerpoint/2010/main" val="78961833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8" name="Rectangle 82">
            <a:extLst>
              <a:ext uri="{FF2B5EF4-FFF2-40B4-BE49-F238E27FC236}">
                <a16:creationId xmlns:a16="http://schemas.microsoft.com/office/drawing/2014/main" id="{53E60C6D-4E85-4E14-BCDF-BF15C241F7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B9FCF5-C7A0-A584-DE8A-69F24FD491AC}"/>
              </a:ext>
            </a:extLst>
          </p:cNvPr>
          <p:cNvSpPr>
            <a:spLocks noGrp="1"/>
          </p:cNvSpPr>
          <p:nvPr>
            <p:ph type="title"/>
          </p:nvPr>
        </p:nvSpPr>
        <p:spPr>
          <a:xfrm>
            <a:off x="5922269" y="102857"/>
            <a:ext cx="5636994" cy="752695"/>
          </a:xfrm>
        </p:spPr>
        <p:txBody>
          <a:bodyPr vert="horz" lIns="91440" tIns="45720" rIns="91440" bIns="45720" rtlCol="0">
            <a:normAutofit/>
          </a:bodyPr>
          <a:lstStyle/>
          <a:p>
            <a:r>
              <a:rPr lang="lt-LT" sz="4000" dirty="0">
                <a:latin typeface="Times New Roman"/>
                <a:cs typeface="Times New Roman"/>
              </a:rPr>
              <a:t>Rezultatai:</a:t>
            </a:r>
          </a:p>
        </p:txBody>
      </p:sp>
      <p:pic>
        <p:nvPicPr>
          <p:cNvPr id="4" name="Picture 4" descr="Chart, pie chart&#10;&#10;Description automatically generated">
            <a:extLst>
              <a:ext uri="{FF2B5EF4-FFF2-40B4-BE49-F238E27FC236}">
                <a16:creationId xmlns:a16="http://schemas.microsoft.com/office/drawing/2014/main" id="{20D8A7AC-A0D8-66DD-44CB-DE02098E9317}"/>
              </a:ext>
            </a:extLst>
          </p:cNvPr>
          <p:cNvPicPr>
            <a:picLocks noChangeAspect="1"/>
          </p:cNvPicPr>
          <p:nvPr/>
        </p:nvPicPr>
        <p:blipFill rotWithShape="1">
          <a:blip r:embed="rId2"/>
          <a:srcRect l="353" r="5" b="5"/>
          <a:stretch/>
        </p:blipFill>
        <p:spPr>
          <a:xfrm>
            <a:off x="339781" y="324362"/>
            <a:ext cx="5043029" cy="3006329"/>
          </a:xfrm>
          <a:custGeom>
            <a:avLst/>
            <a:gdLst/>
            <a:ahLst/>
            <a:cxnLst/>
            <a:rect l="l" t="t" r="r" b="b"/>
            <a:pathLst>
              <a:path w="4555700" h="2733294">
                <a:moveTo>
                  <a:pt x="82217" y="0"/>
                </a:moveTo>
                <a:lnTo>
                  <a:pt x="4473483" y="0"/>
                </a:lnTo>
                <a:cubicBezTo>
                  <a:pt x="4518890" y="0"/>
                  <a:pt x="4555700" y="36810"/>
                  <a:pt x="4555700" y="82217"/>
                </a:cubicBezTo>
                <a:lnTo>
                  <a:pt x="4555700" y="2651077"/>
                </a:lnTo>
                <a:cubicBezTo>
                  <a:pt x="4555700" y="2696484"/>
                  <a:pt x="4518890" y="2733294"/>
                  <a:pt x="4473483" y="2733294"/>
                </a:cubicBezTo>
                <a:lnTo>
                  <a:pt x="82217" y="2733294"/>
                </a:lnTo>
                <a:cubicBezTo>
                  <a:pt x="36810" y="2733294"/>
                  <a:pt x="0" y="2696484"/>
                  <a:pt x="0" y="2651077"/>
                </a:cubicBezTo>
                <a:lnTo>
                  <a:pt x="0" y="82217"/>
                </a:lnTo>
                <a:cubicBezTo>
                  <a:pt x="0" y="36810"/>
                  <a:pt x="36810" y="0"/>
                  <a:pt x="82217" y="0"/>
                </a:cubicBezTo>
                <a:close/>
              </a:path>
            </a:pathLst>
          </a:custGeom>
        </p:spPr>
      </p:pic>
      <p:sp>
        <p:nvSpPr>
          <p:cNvPr id="89" name="Freeform: Shape 84">
            <a:extLst>
              <a:ext uri="{FF2B5EF4-FFF2-40B4-BE49-F238E27FC236}">
                <a16:creationId xmlns:a16="http://schemas.microsoft.com/office/drawing/2014/main" id="{7D42D292-4C48-479B-9E59-E29CD9871C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7" descr="Chart, pie chart&#10;&#10;Description automatically generated">
            <a:extLst>
              <a:ext uri="{FF2B5EF4-FFF2-40B4-BE49-F238E27FC236}">
                <a16:creationId xmlns:a16="http://schemas.microsoft.com/office/drawing/2014/main" id="{F9681CB1-DC2C-5650-A1DE-81226405CE50}"/>
              </a:ext>
            </a:extLst>
          </p:cNvPr>
          <p:cNvPicPr>
            <a:picLocks noChangeAspect="1"/>
          </p:cNvPicPr>
          <p:nvPr/>
        </p:nvPicPr>
        <p:blipFill rotWithShape="1">
          <a:blip r:embed="rId3"/>
          <a:srcRect r="358" b="5"/>
          <a:stretch/>
        </p:blipFill>
        <p:spPr>
          <a:xfrm>
            <a:off x="548100" y="3330691"/>
            <a:ext cx="4834711" cy="2845071"/>
          </a:xfrm>
          <a:custGeom>
            <a:avLst/>
            <a:gdLst/>
            <a:ahLst/>
            <a:cxnLst/>
            <a:rect l="l" t="t" r="r" b="b"/>
            <a:pathLst>
              <a:path w="4438338" h="2323972">
                <a:moveTo>
                  <a:pt x="69905" y="0"/>
                </a:moveTo>
                <a:lnTo>
                  <a:pt x="4368433" y="0"/>
                </a:lnTo>
                <a:cubicBezTo>
                  <a:pt x="4407040" y="0"/>
                  <a:pt x="4438338" y="31298"/>
                  <a:pt x="4438338" y="69905"/>
                </a:cubicBezTo>
                <a:lnTo>
                  <a:pt x="4438338" y="2254067"/>
                </a:lnTo>
                <a:cubicBezTo>
                  <a:pt x="4438338" y="2292674"/>
                  <a:pt x="4407040" y="2323972"/>
                  <a:pt x="4368433" y="2323972"/>
                </a:cubicBezTo>
                <a:lnTo>
                  <a:pt x="69905" y="2323972"/>
                </a:lnTo>
                <a:cubicBezTo>
                  <a:pt x="31298" y="2323972"/>
                  <a:pt x="0" y="2292674"/>
                  <a:pt x="0" y="2254067"/>
                </a:cubicBezTo>
                <a:lnTo>
                  <a:pt x="0" y="69905"/>
                </a:lnTo>
                <a:cubicBezTo>
                  <a:pt x="0" y="31298"/>
                  <a:pt x="31298" y="0"/>
                  <a:pt x="69905" y="0"/>
                </a:cubicBezTo>
                <a:close/>
              </a:path>
            </a:pathLst>
          </a:custGeom>
        </p:spPr>
      </p:pic>
      <p:sp>
        <p:nvSpPr>
          <p:cNvPr id="18" name="Content Placeholder 17">
            <a:extLst>
              <a:ext uri="{FF2B5EF4-FFF2-40B4-BE49-F238E27FC236}">
                <a16:creationId xmlns:a16="http://schemas.microsoft.com/office/drawing/2014/main" id="{AE48E6E8-440C-A6A3-5FAF-03E43AFCF6B2}"/>
              </a:ext>
            </a:extLst>
          </p:cNvPr>
          <p:cNvSpPr>
            <a:spLocks noGrp="1"/>
          </p:cNvSpPr>
          <p:nvPr>
            <p:ph idx="1"/>
          </p:nvPr>
        </p:nvSpPr>
        <p:spPr>
          <a:xfrm>
            <a:off x="5974622" y="866430"/>
            <a:ext cx="6174096" cy="5989676"/>
          </a:xfrm>
        </p:spPr>
        <p:txBody>
          <a:bodyPr vert="horz" lIns="91440" tIns="45720" rIns="91440" bIns="45720" rtlCol="0" anchor="t">
            <a:noAutofit/>
          </a:bodyPr>
          <a:lstStyle/>
          <a:p>
            <a:pPr>
              <a:buNone/>
            </a:pPr>
            <a:r>
              <a:rPr lang="lt-LT" sz="1800" b="1" noProof="1">
                <a:highlight>
                  <a:srgbClr val="FFFFFF"/>
                </a:highlight>
                <a:latin typeface="Times New Roman"/>
                <a:cs typeface="Times New Roman"/>
              </a:rPr>
              <a:t>Išvados:</a:t>
            </a:r>
            <a:endParaRPr lang="lt-LT" sz="1800" noProof="1">
              <a:highlight>
                <a:srgbClr val="FFFFFF"/>
              </a:highlight>
              <a:latin typeface="Times New Roman"/>
              <a:cs typeface="Times New Roman"/>
            </a:endParaRPr>
          </a:p>
          <a:p>
            <a:pPr>
              <a:buFont typeface="Arial"/>
              <a:buChar char="•"/>
            </a:pPr>
            <a:r>
              <a:rPr lang="lt-LT" sz="1800" noProof="1">
                <a:highlight>
                  <a:srgbClr val="FFFFFF"/>
                </a:highlight>
                <a:latin typeface="Times New Roman"/>
                <a:cs typeface="Times New Roman"/>
              </a:rPr>
              <a:t>Saugų muzikos klausymosi lygį pasirinkę tik 18 % mokinių.</a:t>
            </a:r>
          </a:p>
          <a:p>
            <a:pPr>
              <a:buFont typeface="Arial"/>
              <a:buChar char="•"/>
            </a:pPr>
            <a:r>
              <a:rPr lang="lt-LT" sz="1800" noProof="1">
                <a:highlight>
                  <a:srgbClr val="FFFFFF"/>
                </a:highlight>
                <a:latin typeface="Times New Roman"/>
                <a:cs typeface="Times New Roman"/>
              </a:rPr>
              <a:t>Pavojingą sveikatai klausymosi lygį pasirinkę dauguma mokinių- 82 %.</a:t>
            </a:r>
          </a:p>
          <a:p>
            <a:pPr>
              <a:buFont typeface="Arial"/>
              <a:buChar char="•"/>
            </a:pPr>
            <a:r>
              <a:rPr lang="lt-LT" sz="1800" noProof="1">
                <a:highlight>
                  <a:srgbClr val="FFFFFF"/>
                </a:highlight>
                <a:latin typeface="Times New Roman"/>
                <a:cs typeface="Times New Roman"/>
              </a:rPr>
              <a:t>Saugią vidutinę klausymosi trukmę per savaitę pasirinkę 64 % mokinių.</a:t>
            </a:r>
          </a:p>
          <a:p>
            <a:pPr>
              <a:buNone/>
            </a:pPr>
            <a:r>
              <a:rPr lang="lt-LT" sz="1800" b="1" noProof="1">
                <a:highlight>
                  <a:srgbClr val="FFFFFF"/>
                </a:highlight>
                <a:latin typeface="Times New Roman"/>
                <a:cs typeface="Times New Roman"/>
              </a:rPr>
              <a:t>Rekomendacijos:</a:t>
            </a:r>
          </a:p>
          <a:p>
            <a:pPr>
              <a:buFont typeface="Arial"/>
              <a:buChar char="•"/>
            </a:pPr>
            <a:r>
              <a:rPr lang="lt-LT" sz="1800" noProof="1">
                <a:highlight>
                  <a:srgbClr val="FFFFFF"/>
                </a:highlight>
                <a:latin typeface="Times New Roman"/>
                <a:cs typeface="Times New Roman"/>
              </a:rPr>
              <a:t>Paaugliams ir jauniems žmonėms rekomenduojama sumažinti savo grotuvų garsą, pasirinkti geros kokybės, puikiai prisitaikančius ausinukus, kurie nepraleidžia pašalinių garsų. </a:t>
            </a:r>
          </a:p>
          <a:p>
            <a:pPr>
              <a:buFont typeface="Arial"/>
              <a:buChar char="•"/>
            </a:pPr>
            <a:r>
              <a:rPr lang="lt-LT" sz="1800" noProof="1">
                <a:highlight>
                  <a:srgbClr val="FFFFFF"/>
                </a:highlight>
                <a:latin typeface="Times New Roman"/>
                <a:cs typeface="Times New Roman"/>
              </a:rPr>
              <a:t>Siūloma triukšmingų pramogų metu dažniau daryti pertraukas tarp klausymosi. </a:t>
            </a:r>
          </a:p>
          <a:p>
            <a:pPr>
              <a:buFont typeface="Arial"/>
              <a:buChar char="•"/>
            </a:pPr>
            <a:r>
              <a:rPr lang="lt-LT" sz="1800" noProof="1">
                <a:highlight>
                  <a:srgbClr val="FFFFFF"/>
                </a:highlight>
                <a:latin typeface="Times New Roman"/>
                <a:cs typeface="Times New Roman"/>
              </a:rPr>
              <a:t>Asmeniniais grotuvais naudotis ne ilgiau nei 1 val. per dieną. </a:t>
            </a:r>
          </a:p>
          <a:p>
            <a:pPr>
              <a:buFont typeface="Arial"/>
              <a:buChar char="•"/>
            </a:pPr>
            <a:r>
              <a:rPr lang="lt-LT" sz="1800" noProof="1">
                <a:highlight>
                  <a:srgbClr val="FFFFFF"/>
                </a:highlight>
                <a:latin typeface="Times New Roman"/>
                <a:cs typeface="Times New Roman"/>
              </a:rPr>
              <a:t>Išmaniesiems telefonams  sukurtos programėlės, padedančios pasirinkti saugų garso lygį. </a:t>
            </a:r>
          </a:p>
          <a:p>
            <a:pPr>
              <a:buFont typeface="Arial"/>
              <a:buChar char="•"/>
            </a:pPr>
            <a:r>
              <a:rPr lang="lt-LT" sz="1800" noProof="1">
                <a:highlight>
                  <a:srgbClr val="FFFFFF"/>
                </a:highlight>
                <a:latin typeface="Times New Roman"/>
                <a:cs typeface="Times New Roman"/>
              </a:rPr>
              <a:t>Derėtų atkreipti dėmesį, ar nejaučiamas klausos suprastėjimas, reguliariai ją tikrintis pas medikus.</a:t>
            </a:r>
            <a:br>
              <a:rPr lang="lt-LT" sz="1800" noProof="1">
                <a:highlight>
                  <a:srgbClr val="FFFFFF"/>
                </a:highlight>
                <a:latin typeface="Times New Roman"/>
                <a:cs typeface="Times New Roman"/>
              </a:rPr>
            </a:br>
            <a:endParaRPr lang="en-US" sz="1800">
              <a:highlight>
                <a:srgbClr val="FFFFFF"/>
              </a:highlight>
              <a:latin typeface="Times New Roman"/>
              <a:cs typeface="Times New Roman"/>
            </a:endParaRPr>
          </a:p>
          <a:p>
            <a:pPr indent="0">
              <a:buNone/>
            </a:pPr>
            <a:endParaRPr lang="en-US" sz="1300">
              <a:highlight>
                <a:srgbClr val="FFFFFF"/>
              </a:highlight>
              <a:latin typeface="Times New Roman"/>
              <a:cs typeface="Times New Roman"/>
            </a:endParaRPr>
          </a:p>
          <a:p>
            <a:pPr marL="0" indent="0">
              <a:buNone/>
            </a:pPr>
            <a:endParaRPr lang="en-US" sz="1300">
              <a:cs typeface="Calibri" panose="020F0502020204030204"/>
            </a:endParaRPr>
          </a:p>
        </p:txBody>
      </p:sp>
      <p:sp>
        <p:nvSpPr>
          <p:cNvPr id="87" name="Arc 86">
            <a:extLst>
              <a:ext uri="{FF2B5EF4-FFF2-40B4-BE49-F238E27FC236}">
                <a16:creationId xmlns:a16="http://schemas.microsoft.com/office/drawing/2014/main" id="{533DF362-939D-4EEE-8DC4-6B54607E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95198">
            <a:off x="1539683" y="162676"/>
            <a:ext cx="4083433" cy="4083433"/>
          </a:xfrm>
          <a:prstGeom prst="arc">
            <a:avLst>
              <a:gd name="adj1" fmla="val 17445962"/>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124851504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xEl>
                                              <p:pRg st="0" end="0"/>
                                            </p:txEl>
                                          </p:spTgt>
                                        </p:tgtEl>
                                        <p:attrNameLst>
                                          <p:attrName>style.visibility</p:attrName>
                                        </p:attrNameLst>
                                      </p:cBhvr>
                                      <p:to>
                                        <p:strVal val="visible"/>
                                      </p:to>
                                    </p:set>
                                    <p:animEffect transition="in" filter="fade">
                                      <p:cBhvr>
                                        <p:cTn id="22" dur="500"/>
                                        <p:tgtEl>
                                          <p:spTgt spid="1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xEl>
                                              <p:pRg st="1" end="1"/>
                                            </p:txEl>
                                          </p:spTgt>
                                        </p:tgtEl>
                                        <p:attrNameLst>
                                          <p:attrName>style.visibility</p:attrName>
                                        </p:attrNameLst>
                                      </p:cBhvr>
                                      <p:to>
                                        <p:strVal val="visible"/>
                                      </p:to>
                                    </p:set>
                                    <p:animEffect transition="in" filter="fade">
                                      <p:cBhvr>
                                        <p:cTn id="27" dur="500"/>
                                        <p:tgtEl>
                                          <p:spTgt spid="18">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xEl>
                                              <p:pRg st="2" end="2"/>
                                            </p:txEl>
                                          </p:spTgt>
                                        </p:tgtEl>
                                        <p:attrNameLst>
                                          <p:attrName>style.visibility</p:attrName>
                                        </p:attrNameLst>
                                      </p:cBhvr>
                                      <p:to>
                                        <p:strVal val="visible"/>
                                      </p:to>
                                    </p:set>
                                    <p:animEffect transition="in" filter="fade">
                                      <p:cBhvr>
                                        <p:cTn id="32" dur="500"/>
                                        <p:tgtEl>
                                          <p:spTgt spid="18">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8">
                                            <p:txEl>
                                              <p:pRg st="3" end="3"/>
                                            </p:txEl>
                                          </p:spTgt>
                                        </p:tgtEl>
                                        <p:attrNameLst>
                                          <p:attrName>style.visibility</p:attrName>
                                        </p:attrNameLst>
                                      </p:cBhvr>
                                      <p:to>
                                        <p:strVal val="visible"/>
                                      </p:to>
                                    </p:set>
                                    <p:animEffect transition="in" filter="fade">
                                      <p:cBhvr>
                                        <p:cTn id="37" dur="500"/>
                                        <p:tgtEl>
                                          <p:spTgt spid="18">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8">
                                            <p:txEl>
                                              <p:pRg st="4" end="4"/>
                                            </p:txEl>
                                          </p:spTgt>
                                        </p:tgtEl>
                                        <p:attrNameLst>
                                          <p:attrName>style.visibility</p:attrName>
                                        </p:attrNameLst>
                                      </p:cBhvr>
                                      <p:to>
                                        <p:strVal val="visible"/>
                                      </p:to>
                                    </p:set>
                                    <p:animEffect transition="in" filter="fade">
                                      <p:cBhvr>
                                        <p:cTn id="42" dur="500"/>
                                        <p:tgtEl>
                                          <p:spTgt spid="18">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8">
                                            <p:txEl>
                                              <p:pRg st="5" end="5"/>
                                            </p:txEl>
                                          </p:spTgt>
                                        </p:tgtEl>
                                        <p:attrNameLst>
                                          <p:attrName>style.visibility</p:attrName>
                                        </p:attrNameLst>
                                      </p:cBhvr>
                                      <p:to>
                                        <p:strVal val="visible"/>
                                      </p:to>
                                    </p:set>
                                    <p:animEffect transition="in" filter="fade">
                                      <p:cBhvr>
                                        <p:cTn id="47" dur="500"/>
                                        <p:tgtEl>
                                          <p:spTgt spid="18">
                                            <p:txEl>
                                              <p:pRg st="5" end="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8">
                                            <p:txEl>
                                              <p:pRg st="6" end="6"/>
                                            </p:txEl>
                                          </p:spTgt>
                                        </p:tgtEl>
                                        <p:attrNameLst>
                                          <p:attrName>style.visibility</p:attrName>
                                        </p:attrNameLst>
                                      </p:cBhvr>
                                      <p:to>
                                        <p:strVal val="visible"/>
                                      </p:to>
                                    </p:set>
                                    <p:animEffect transition="in" filter="fade">
                                      <p:cBhvr>
                                        <p:cTn id="52" dur="500"/>
                                        <p:tgtEl>
                                          <p:spTgt spid="18">
                                            <p:txEl>
                                              <p:pRg st="6" end="6"/>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8">
                                            <p:txEl>
                                              <p:pRg st="7" end="7"/>
                                            </p:txEl>
                                          </p:spTgt>
                                        </p:tgtEl>
                                        <p:attrNameLst>
                                          <p:attrName>style.visibility</p:attrName>
                                        </p:attrNameLst>
                                      </p:cBhvr>
                                      <p:to>
                                        <p:strVal val="visible"/>
                                      </p:to>
                                    </p:set>
                                    <p:animEffect transition="in" filter="fade">
                                      <p:cBhvr>
                                        <p:cTn id="57" dur="500"/>
                                        <p:tgtEl>
                                          <p:spTgt spid="18">
                                            <p:txEl>
                                              <p:pRg st="7" end="7"/>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8">
                                            <p:txEl>
                                              <p:pRg st="8" end="8"/>
                                            </p:txEl>
                                          </p:spTgt>
                                        </p:tgtEl>
                                        <p:attrNameLst>
                                          <p:attrName>style.visibility</p:attrName>
                                        </p:attrNameLst>
                                      </p:cBhvr>
                                      <p:to>
                                        <p:strVal val="visible"/>
                                      </p:to>
                                    </p:set>
                                    <p:animEffect transition="in" filter="fade">
                                      <p:cBhvr>
                                        <p:cTn id="62" dur="500"/>
                                        <p:tgtEl>
                                          <p:spTgt spid="18">
                                            <p:txEl>
                                              <p:pRg st="8" end="8"/>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8">
                                            <p:txEl>
                                              <p:pRg st="9" end="9"/>
                                            </p:txEl>
                                          </p:spTgt>
                                        </p:tgtEl>
                                        <p:attrNameLst>
                                          <p:attrName>style.visibility</p:attrName>
                                        </p:attrNameLst>
                                      </p:cBhvr>
                                      <p:to>
                                        <p:strVal val="visible"/>
                                      </p:to>
                                    </p:set>
                                    <p:animEffect transition="in" filter="fade">
                                      <p:cBhvr>
                                        <p:cTn id="67" dur="500"/>
                                        <p:tgtEl>
                                          <p:spTgt spid="18">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86B9-4F0A-83FE-CCC7-785BB7959E56}"/>
              </a:ext>
            </a:extLst>
          </p:cNvPr>
          <p:cNvSpPr>
            <a:spLocks noGrp="1"/>
          </p:cNvSpPr>
          <p:nvPr>
            <p:ph type="title"/>
          </p:nvPr>
        </p:nvSpPr>
        <p:spPr>
          <a:xfrm>
            <a:off x="529344" y="760046"/>
            <a:ext cx="4947328" cy="1298617"/>
          </a:xfrm>
        </p:spPr>
        <p:txBody>
          <a:bodyPr>
            <a:noAutofit/>
          </a:bodyPr>
          <a:lstStyle/>
          <a:p>
            <a:r>
              <a:rPr lang="lt-LT" sz="4000" dirty="0">
                <a:latin typeface="Times New Roman" panose="02020603050405020304" pitchFamily="18" charset="0"/>
                <a:cs typeface="Times New Roman" panose="02020603050405020304" pitchFamily="18" charset="0"/>
              </a:rPr>
              <a:t>Uždavinių sprendimas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3B13F80-C0C1-69FC-D3E6-4CDE47734329}"/>
                  </a:ext>
                </a:extLst>
              </p:cNvPr>
              <p:cNvSpPr>
                <a:spLocks noGrp="1"/>
              </p:cNvSpPr>
              <p:nvPr>
                <p:ph idx="1"/>
              </p:nvPr>
            </p:nvSpPr>
            <p:spPr>
              <a:xfrm>
                <a:off x="5310187" y="2317053"/>
                <a:ext cx="2518379" cy="1926076"/>
              </a:xfrm>
            </p:spPr>
            <p:txBody>
              <a:bodyPr vert="horz" lIns="91440" tIns="45720" rIns="91440" bIns="45720" rtlCol="0" anchor="t">
                <a:normAutofit fontScale="25000" lnSpcReduction="20000"/>
              </a:bodyPr>
              <a:lstStyle/>
              <a:p>
                <a:pPr marL="0" indent="0">
                  <a:buNone/>
                </a:pPr>
                <a:r>
                  <a:rPr lang="lt-LT" sz="9600" dirty="0">
                    <a:latin typeface="Times New Roman" panose="02020603050405020304" pitchFamily="18" charset="0"/>
                    <a:cs typeface="Times New Roman" panose="02020603050405020304" pitchFamily="18" charset="0"/>
                  </a:rPr>
                  <a:t>Duota: </a:t>
                </a:r>
                <a:r>
                  <a:rPr lang="en-US" sz="9600" dirty="0">
                    <a:latin typeface="Times New Roman" panose="02020603050405020304" pitchFamily="18" charset="0"/>
                    <a:cs typeface="Times New Roman" panose="02020603050405020304" pitchFamily="18" charset="0"/>
                  </a:rPr>
                  <a:t>                                                                                                                                                 </a:t>
                </a:r>
              </a:p>
              <a:p>
                <a:pPr marL="0" indent="0">
                  <a:buNone/>
                </a:pPr>
                <a:r>
                  <a:rPr lang="en-US" sz="9600" dirty="0">
                    <a:latin typeface="Times New Roman" panose="02020603050405020304" pitchFamily="18" charset="0"/>
                    <a:cs typeface="Times New Roman" panose="02020603050405020304" pitchFamily="18" charset="0"/>
                  </a:rPr>
                  <a:t> </a:t>
                </a:r>
                <a14:m>
                  <m:oMath xmlns:m="http://schemas.openxmlformats.org/officeDocument/2006/math">
                    <m:r>
                      <m:rPr>
                        <m:sty m:val="p"/>
                      </m:rPr>
                      <a:rPr lang="el-GR" sz="9600" i="0" smtClean="0">
                        <a:latin typeface="Cambria Math" panose="02040503050406030204" pitchFamily="18" charset="0"/>
                        <a:cs typeface="Calibri"/>
                      </a:rPr>
                      <m:t>λ</m:t>
                    </m:r>
                    <m:r>
                      <a:rPr lang="en-US" sz="9600" b="0" i="0" smtClean="0">
                        <a:latin typeface="Cambria Math" panose="02040503050406030204" pitchFamily="18" charset="0"/>
                        <a:cs typeface="Calibri"/>
                      </a:rPr>
                      <m:t>=0,5 </m:t>
                    </m:r>
                    <m:r>
                      <m:rPr>
                        <m:sty m:val="p"/>
                      </m:rPr>
                      <a:rPr lang="en-US" sz="9600" b="0" i="0" smtClean="0">
                        <a:latin typeface="Cambria Math" panose="02040503050406030204" pitchFamily="18" charset="0"/>
                        <a:cs typeface="Calibri"/>
                      </a:rPr>
                      <m:t>m</m:t>
                    </m:r>
                    <m:r>
                      <a:rPr lang="en-US" sz="9600" b="0" i="0" smtClean="0">
                        <a:latin typeface="Cambria Math" panose="02040503050406030204" pitchFamily="18" charset="0"/>
                        <a:cs typeface="Calibri"/>
                      </a:rPr>
                      <m:t> </m:t>
                    </m:r>
                  </m:oMath>
                </a14:m>
                <a:endParaRPr lang="en-US" sz="9600" b="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sSub>
                        <m:sSubPr>
                          <m:ctrlPr>
                            <a:rPr lang="en-US" sz="9600" b="0" i="1" dirty="0" smtClean="0">
                              <a:latin typeface="Cambria Math" panose="02040503050406030204" pitchFamily="18" charset="0"/>
                            </a:rPr>
                          </m:ctrlPr>
                        </m:sSubPr>
                        <m:e>
                          <m:r>
                            <m:rPr>
                              <m:sty m:val="p"/>
                            </m:rPr>
                            <a:rPr lang="en-US" sz="9600" b="0" i="0" dirty="0" smtClean="0">
                              <a:latin typeface="Cambria Math" panose="02040503050406030204" pitchFamily="18" charset="0"/>
                            </a:rPr>
                            <m:t>V</m:t>
                          </m:r>
                        </m:e>
                        <m:sub>
                          <m:r>
                            <a:rPr lang="en-US" sz="9600" b="0" i="0" dirty="0" smtClean="0">
                              <a:latin typeface="Cambria Math" panose="02040503050406030204" pitchFamily="18" charset="0"/>
                            </a:rPr>
                            <m:t>0</m:t>
                          </m:r>
                        </m:sub>
                      </m:sSub>
                      <m:r>
                        <a:rPr lang="en-US" sz="9600" b="0" i="0" dirty="0" smtClean="0">
                          <a:latin typeface="Cambria Math" panose="02040503050406030204" pitchFamily="18" charset="0"/>
                        </a:rPr>
                        <m:t>=340 </m:t>
                      </m:r>
                      <m:r>
                        <m:rPr>
                          <m:sty m:val="p"/>
                        </m:rPr>
                        <a:rPr lang="en-US" sz="9600" b="0" i="0" dirty="0" smtClean="0">
                          <a:latin typeface="Cambria Math" panose="02040503050406030204" pitchFamily="18" charset="0"/>
                        </a:rPr>
                        <m:t>m</m:t>
                      </m:r>
                      <m:r>
                        <a:rPr lang="en-US" sz="9600" b="0" i="0" dirty="0" smtClean="0">
                          <a:latin typeface="Cambria Math" panose="02040503050406030204" pitchFamily="18" charset="0"/>
                        </a:rPr>
                        <m:t>/</m:t>
                      </m:r>
                      <m:r>
                        <m:rPr>
                          <m:sty m:val="p"/>
                        </m:rPr>
                        <a:rPr lang="en-US" sz="9600" b="0" i="0" dirty="0" smtClean="0">
                          <a:latin typeface="Cambria Math" panose="02040503050406030204" pitchFamily="18" charset="0"/>
                        </a:rPr>
                        <m:t>s</m:t>
                      </m:r>
                    </m:oMath>
                  </m:oMathPara>
                </a14:m>
                <a:endParaRPr lang="en-US" sz="9600" b="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sSub>
                        <m:sSubPr>
                          <m:ctrlPr>
                            <a:rPr lang="en-US" sz="9600" b="0" i="1" dirty="0" smtClean="0">
                              <a:latin typeface="Cambria Math" panose="02040503050406030204" pitchFamily="18" charset="0"/>
                            </a:rPr>
                          </m:ctrlPr>
                        </m:sSubPr>
                        <m:e>
                          <m:r>
                            <m:rPr>
                              <m:sty m:val="p"/>
                            </m:rPr>
                            <a:rPr lang="en-US" sz="9600" b="0" i="0" dirty="0" smtClean="0">
                              <a:latin typeface="Cambria Math" panose="02040503050406030204" pitchFamily="18" charset="0"/>
                            </a:rPr>
                            <m:t>v</m:t>
                          </m:r>
                        </m:e>
                        <m:sub>
                          <m:r>
                            <m:rPr>
                              <m:sty m:val="p"/>
                            </m:rPr>
                            <a:rPr lang="en-US" sz="9600" b="0" i="0" dirty="0" smtClean="0">
                              <a:latin typeface="Cambria Math" panose="02040503050406030204" pitchFamily="18" charset="0"/>
                            </a:rPr>
                            <m:t>v</m:t>
                          </m:r>
                        </m:sub>
                      </m:sSub>
                      <m:r>
                        <a:rPr lang="en-US" sz="9600" b="0" i="0" dirty="0" smtClean="0">
                          <a:latin typeface="Cambria Math" panose="02040503050406030204" pitchFamily="18" charset="0"/>
                        </a:rPr>
                        <m:t>=1500 </m:t>
                      </m:r>
                      <m:r>
                        <m:rPr>
                          <m:sty m:val="p"/>
                        </m:rPr>
                        <a:rPr lang="en-US" sz="9600" b="0" i="0" dirty="0" smtClean="0">
                          <a:latin typeface="Cambria Math" panose="02040503050406030204" pitchFamily="18" charset="0"/>
                        </a:rPr>
                        <m:t>m</m:t>
                      </m:r>
                      <m:r>
                        <a:rPr lang="en-US" sz="9600" b="0" i="0" dirty="0" smtClean="0">
                          <a:latin typeface="Cambria Math" panose="02040503050406030204" pitchFamily="18" charset="0"/>
                        </a:rPr>
                        <m:t>/</m:t>
                      </m:r>
                      <m:r>
                        <m:rPr>
                          <m:sty m:val="p"/>
                        </m:rPr>
                        <a:rPr lang="en-US" sz="9600" b="0" i="0" dirty="0" smtClean="0">
                          <a:latin typeface="Cambria Math" panose="02040503050406030204" pitchFamily="18" charset="0"/>
                        </a:rPr>
                        <m:t>s</m:t>
                      </m:r>
                    </m:oMath>
                  </m:oMathPara>
                </a14:m>
                <a:endParaRPr lang="lt-LT" sz="9600" b="0" dirty="0">
                  <a:latin typeface="Times New Roman" panose="02020603050405020304" pitchFamily="18" charset="0"/>
                  <a:cs typeface="Times New Roman" panose="02020603050405020304" pitchFamily="18" charset="0"/>
                </a:endParaRPr>
              </a:p>
              <a:p>
                <a:pPr marL="0" indent="0">
                  <a:buNone/>
                </a:pPr>
                <a:r>
                  <a:rPr lang="lt-LT" sz="9600" dirty="0">
                    <a:latin typeface="Times New Roman" panose="02020603050405020304" pitchFamily="18" charset="0"/>
                    <a:cs typeface="Times New Roman" panose="02020603050405020304" pitchFamily="18" charset="0"/>
                  </a:rPr>
                  <a:t>Rasti: n </a:t>
                </a:r>
                <a:r>
                  <a:rPr lang="en-US" sz="9600" dirty="0">
                    <a:latin typeface="Times New Roman" panose="02020603050405020304" pitchFamily="18" charset="0"/>
                    <a:cs typeface="Times New Roman" panose="02020603050405020304" pitchFamily="18" charset="0"/>
                  </a:rPr>
                  <a:t>= ?</a:t>
                </a:r>
              </a:p>
              <a:p>
                <a:pPr marL="0" indent="0">
                  <a:buNone/>
                </a:pPr>
                <a:endParaRPr lang="en-US" sz="1800" dirty="0">
                  <a:cs typeface="Calibri"/>
                </a:endParaRPr>
              </a:p>
              <a:p>
                <a:pPr marL="0" indent="0">
                  <a:buNone/>
                </a:pPr>
                <a:endParaRPr lang="en-US" sz="1800" b="0" dirty="0">
                  <a:cs typeface="Calibri"/>
                </a:endParaRPr>
              </a:p>
              <a:p>
                <a:pPr marL="0" indent="0">
                  <a:buNone/>
                </a:pPr>
                <a:endParaRPr lang="lt-LT" dirty="0"/>
              </a:p>
              <a:p>
                <a:pPr marL="0" indent="0">
                  <a:buNone/>
                </a:pPr>
                <a:endParaRPr lang="en-US" sz="1800" dirty="0">
                  <a:cs typeface="Calibri"/>
                </a:endParaRPr>
              </a:p>
              <a:p>
                <a:pPr marL="0" indent="0">
                  <a:buNone/>
                </a:pPr>
                <a:endParaRPr lang="en-US" sz="1800" dirty="0">
                  <a:cs typeface="Calibri"/>
                </a:endParaRPr>
              </a:p>
            </p:txBody>
          </p:sp>
        </mc:Choice>
        <mc:Fallback xmlns="">
          <p:sp>
            <p:nvSpPr>
              <p:cNvPr id="3" name="Content Placeholder 2">
                <a:extLst>
                  <a:ext uri="{FF2B5EF4-FFF2-40B4-BE49-F238E27FC236}">
                    <a16:creationId xmlns:a16="http://schemas.microsoft.com/office/drawing/2014/main" id="{93B13F80-C0C1-69FC-D3E6-4CDE47734329}"/>
                  </a:ext>
                </a:extLst>
              </p:cNvPr>
              <p:cNvSpPr>
                <a:spLocks noGrp="1" noRot="1" noChangeAspect="1" noMove="1" noResize="1" noEditPoints="1" noAdjustHandles="1" noChangeArrowheads="1" noChangeShapeType="1" noTextEdit="1"/>
              </p:cNvSpPr>
              <p:nvPr>
                <p:ph idx="1"/>
              </p:nvPr>
            </p:nvSpPr>
            <p:spPr>
              <a:xfrm>
                <a:off x="5310187" y="2317053"/>
                <a:ext cx="2518379" cy="1926076"/>
              </a:xfrm>
              <a:blipFill>
                <a:blip r:embed="rId3"/>
                <a:stretch>
                  <a:fillRect l="-3632" t="-7595"/>
                </a:stretch>
              </a:blipFill>
            </p:spPr>
            <p:txBody>
              <a:bodyPr/>
              <a:lstStyle/>
              <a:p>
                <a:r>
                  <a:rPr lang="en-US">
                    <a:noFill/>
                  </a:rPr>
                  <a:t> </a:t>
                </a:r>
              </a:p>
            </p:txBody>
          </p:sp>
        </mc:Fallback>
      </mc:AlternateContent>
      <p:sp>
        <p:nvSpPr>
          <p:cNvPr id="4" name="Text Placeholder 3">
            <a:extLst>
              <a:ext uri="{FF2B5EF4-FFF2-40B4-BE49-F238E27FC236}">
                <a16:creationId xmlns:a16="http://schemas.microsoft.com/office/drawing/2014/main" id="{4E713357-154F-D926-AE80-67F77E8BAF4B}"/>
              </a:ext>
            </a:extLst>
          </p:cNvPr>
          <p:cNvSpPr>
            <a:spLocks noGrp="1"/>
          </p:cNvSpPr>
          <p:nvPr>
            <p:ph type="body" sz="half" idx="2"/>
          </p:nvPr>
        </p:nvSpPr>
        <p:spPr>
          <a:xfrm>
            <a:off x="587959" y="2210007"/>
            <a:ext cx="4340373" cy="4552420"/>
          </a:xfrm>
        </p:spPr>
        <p:txBody>
          <a:bodyPr vert="horz" lIns="91440" tIns="45720" rIns="91440" bIns="45720" rtlCol="0" anchor="t">
            <a:normAutofit/>
          </a:bodyPr>
          <a:lstStyle/>
          <a:p>
            <a:r>
              <a:rPr lang="lt-LT" sz="2400" dirty="0">
                <a:latin typeface="Times New Roman" panose="02020603050405020304" pitchFamily="18" charset="0"/>
                <a:cs typeface="Times New Roman" panose="02020603050405020304" pitchFamily="18" charset="0"/>
              </a:rPr>
              <a:t>Kamertonas skleidžia 0,5 m ilgio bangas. Garso greitis ore 340 m/s. Koks kamertono virpesių dažnis? Kiek kartų skiriasi šio kamertono bangos ilgis vandenyje ir ore? Garso greitis vandenyje 1500 m/s.</a:t>
            </a:r>
          </a:p>
        </p:txBody>
      </p:sp>
      <mc:AlternateContent xmlns:mc="http://schemas.openxmlformats.org/markup-compatibility/2006" xmlns:a14="http://schemas.microsoft.com/office/drawing/2010/main">
        <mc:Choice Requires="a14">
          <p:sp>
            <p:nvSpPr>
              <p:cNvPr id="11" name="TextBox 10"/>
              <p:cNvSpPr txBox="1"/>
              <p:nvPr/>
            </p:nvSpPr>
            <p:spPr>
              <a:xfrm>
                <a:off x="7876578" y="2210008"/>
                <a:ext cx="2651680" cy="2790187"/>
              </a:xfrm>
              <a:prstGeom prst="rect">
                <a:avLst/>
              </a:prstGeom>
              <a:noFill/>
            </p:spPr>
            <p:txBody>
              <a:bodyPr wrap="square" rtlCol="0">
                <a:spAutoFit/>
              </a:bodyPr>
              <a:lstStyle/>
              <a:p>
                <a:r>
                  <a:rPr lang="lt-LT" sz="2400" dirty="0">
                    <a:latin typeface="Times New Roman" panose="02020603050405020304" pitchFamily="18" charset="0"/>
                    <a:cs typeface="Times New Roman" panose="02020603050405020304" pitchFamily="18" charset="0"/>
                  </a:rPr>
                  <a:t>Sprendimas:</a:t>
                </a:r>
              </a:p>
              <a:p>
                <a:pPr/>
                <a14:m>
                  <m:oMathPara xmlns:m="http://schemas.openxmlformats.org/officeDocument/2006/math">
                    <m:oMathParaPr>
                      <m:jc m:val="left"/>
                    </m:oMathParaPr>
                    <m:oMath xmlns:m="http://schemas.openxmlformats.org/officeDocument/2006/math">
                      <m:r>
                        <a:rPr lang="en-US" sz="2400" i="1" dirty="0">
                          <a:latin typeface="Cambria Math" panose="02040503050406030204" pitchFamily="18" charset="0"/>
                        </a:rPr>
                        <m:t>𝑛</m:t>
                      </m:r>
                      <m:r>
                        <a:rPr lang="en-US" sz="2400" dirty="0">
                          <a:latin typeface="Cambria Math" panose="02040503050406030204" pitchFamily="18" charset="0"/>
                        </a:rPr>
                        <m:t>=</m:t>
                      </m:r>
                      <m:f>
                        <m:fPr>
                          <m:ctrlPr>
                            <a:rPr lang="en-US" sz="2400" i="1" dirty="0">
                              <a:latin typeface="Cambria Math" panose="02040503050406030204" pitchFamily="18" charset="0"/>
                            </a:rPr>
                          </m:ctrlPr>
                        </m:fPr>
                        <m:num>
                          <m:sSub>
                            <m:sSubPr>
                              <m:ctrlPr>
                                <a:rPr lang="en-US" sz="2400" i="1" dirty="0">
                                  <a:latin typeface="Cambria Math" panose="02040503050406030204" pitchFamily="18" charset="0"/>
                                </a:rPr>
                              </m:ctrlPr>
                            </m:sSubPr>
                            <m:e>
                              <m:r>
                                <a:rPr lang="en-US" sz="2400" i="1" dirty="0">
                                  <a:latin typeface="Cambria Math" panose="02040503050406030204" pitchFamily="18" charset="0"/>
                                </a:rPr>
                                <m:t>𝑣</m:t>
                              </m:r>
                            </m:e>
                            <m:sub>
                              <m:r>
                                <a:rPr lang="en-US" sz="2400" i="1" dirty="0">
                                  <a:latin typeface="Cambria Math" panose="02040503050406030204" pitchFamily="18" charset="0"/>
                                </a:rPr>
                                <m:t>𝑣</m:t>
                              </m:r>
                            </m:sub>
                          </m:sSub>
                        </m:num>
                        <m:den>
                          <m:sSub>
                            <m:sSubPr>
                              <m:ctrlPr>
                                <a:rPr lang="en-US" sz="2400" i="1" dirty="0">
                                  <a:latin typeface="Cambria Math" panose="02040503050406030204" pitchFamily="18" charset="0"/>
                                </a:rPr>
                              </m:ctrlPr>
                            </m:sSubPr>
                            <m:e>
                              <m:r>
                                <a:rPr lang="en-US" sz="2400" i="1" dirty="0">
                                  <a:latin typeface="Cambria Math" panose="02040503050406030204" pitchFamily="18" charset="0"/>
                                </a:rPr>
                                <m:t>𝑣</m:t>
                              </m:r>
                            </m:e>
                            <m:sub>
                              <m:r>
                                <a:rPr lang="en-US" sz="2400" dirty="0">
                                  <a:latin typeface="Cambria Math" panose="02040503050406030204" pitchFamily="18" charset="0"/>
                                </a:rPr>
                                <m:t>0</m:t>
                              </m:r>
                            </m:sub>
                          </m:sSub>
                        </m:den>
                      </m:f>
                    </m:oMath>
                  </m:oMathPara>
                </a14:m>
                <a:endParaRPr lang="lt-LT"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14:m>
                  <m:oMath xmlns:m="http://schemas.openxmlformats.org/officeDocument/2006/math">
                    <m:r>
                      <a:rPr lang="en-US" sz="2400" i="1">
                        <a:latin typeface="Cambria Math" panose="02040503050406030204" pitchFamily="18" charset="0"/>
                      </a:rPr>
                      <m:t>𝑛</m:t>
                    </m:r>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340</m:t>
                        </m:r>
                      </m:num>
                      <m:den>
                        <m:r>
                          <a:rPr lang="en-US" sz="2400" i="1">
                            <a:latin typeface="Cambria Math" panose="02040503050406030204" pitchFamily="18" charset="0"/>
                          </a:rPr>
                          <m:t>1500</m:t>
                        </m:r>
                      </m:den>
                    </m:f>
                  </m:oMath>
                </a14:m>
                <a:r>
                  <a:rPr lang="en-US" sz="2400" dirty="0">
                    <a:latin typeface="Times New Roman" panose="02020603050405020304" pitchFamily="18" charset="0"/>
                    <a:cs typeface="Times New Roman" panose="02020603050405020304" pitchFamily="18" charset="0"/>
                  </a:rPr>
                  <a:t>=</a:t>
                </a:r>
                <a:r>
                  <a:rPr lang="lt-LT"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4,4</a:t>
                </a:r>
                <a:endParaRPr lang="lt-LT"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lt-LT" sz="2400" dirty="0">
                    <a:latin typeface="Times New Roman" panose="02020603050405020304" pitchFamily="18" charset="0"/>
                    <a:cs typeface="Times New Roman" panose="02020603050405020304" pitchFamily="18" charset="0"/>
                  </a:rPr>
                  <a:t>Ats: n = 4,4 kartus</a:t>
                </a:r>
              </a:p>
            </p:txBody>
          </p:sp>
        </mc:Choice>
        <mc:Fallback xmlns="">
          <p:sp>
            <p:nvSpPr>
              <p:cNvPr id="11" name="TextBox 10"/>
              <p:cNvSpPr txBox="1">
                <a:spLocks noRot="1" noChangeAspect="1" noMove="1" noResize="1" noEditPoints="1" noAdjustHandles="1" noChangeArrowheads="1" noChangeShapeType="1" noTextEdit="1"/>
              </p:cNvSpPr>
              <p:nvPr/>
            </p:nvSpPr>
            <p:spPr>
              <a:xfrm>
                <a:off x="7876578" y="2210008"/>
                <a:ext cx="2651680" cy="2790187"/>
              </a:xfrm>
              <a:prstGeom prst="rect">
                <a:avLst/>
              </a:prstGeom>
              <a:blipFill>
                <a:blip r:embed="rId4"/>
                <a:stretch>
                  <a:fillRect l="-3448" t="-1751" b="-4376"/>
                </a:stretch>
              </a:blipFill>
            </p:spPr>
            <p:txBody>
              <a:bodyPr/>
              <a:lstStyle/>
              <a:p>
                <a:r>
                  <a:rPr lang="en-US">
                    <a:noFill/>
                  </a:rPr>
                  <a:t> </a:t>
                </a:r>
              </a:p>
            </p:txBody>
          </p:sp>
        </mc:Fallback>
      </mc:AlternateContent>
    </p:spTree>
    <p:extLst>
      <p:ext uri="{BB962C8B-B14F-4D97-AF65-F5344CB8AC3E}">
        <p14:creationId xmlns:p14="http://schemas.microsoft.com/office/powerpoint/2010/main" val="370723638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
                                            <p:txEl>
                                              <p:pRg st="0" end="0"/>
                                            </p:txEl>
                                          </p:spTgt>
                                        </p:tgtEl>
                                        <p:attrNameLst>
                                          <p:attrName>style.visibility</p:attrName>
                                        </p:attrNameLst>
                                      </p:cBhvr>
                                      <p:to>
                                        <p:strVal val="visible"/>
                                      </p:to>
                                    </p:set>
                                    <p:animEffect transition="in" filter="fade">
                                      <p:cBhvr>
                                        <p:cTn id="42" dur="500"/>
                                        <p:tgtEl>
                                          <p:spTgt spid="11">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1">
                                            <p:txEl>
                                              <p:pRg st="1" end="1"/>
                                            </p:txEl>
                                          </p:spTgt>
                                        </p:tgtEl>
                                        <p:attrNameLst>
                                          <p:attrName>style.visibility</p:attrName>
                                        </p:attrNameLst>
                                      </p:cBhvr>
                                      <p:to>
                                        <p:strVal val="visible"/>
                                      </p:to>
                                    </p:set>
                                    <p:animEffect transition="in" filter="fade">
                                      <p:cBhvr>
                                        <p:cTn id="47" dur="500"/>
                                        <p:tgtEl>
                                          <p:spTgt spid="11">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1">
                                            <p:txEl>
                                              <p:pRg st="3" end="3"/>
                                            </p:txEl>
                                          </p:spTgt>
                                        </p:tgtEl>
                                        <p:attrNameLst>
                                          <p:attrName>style.visibility</p:attrName>
                                        </p:attrNameLst>
                                      </p:cBhvr>
                                      <p:to>
                                        <p:strVal val="visible"/>
                                      </p:to>
                                    </p:set>
                                    <p:animEffect transition="in" filter="fade">
                                      <p:cBhvr>
                                        <p:cTn id="52" dur="500"/>
                                        <p:tgtEl>
                                          <p:spTgt spid="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1">
                                            <p:txEl>
                                              <p:pRg st="5" end="5"/>
                                            </p:txEl>
                                          </p:spTgt>
                                        </p:tgtEl>
                                        <p:attrNameLst>
                                          <p:attrName>style.visibility</p:attrName>
                                        </p:attrNameLst>
                                      </p:cBhvr>
                                      <p:to>
                                        <p:strVal val="visible"/>
                                      </p:to>
                                    </p:set>
                                    <p:animEffect transition="in" filter="fade">
                                      <p:cBhvr>
                                        <p:cTn id="57" dur="50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P spid="1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386B9-4F0A-83FE-CCC7-785BB7959E56}"/>
              </a:ext>
            </a:extLst>
          </p:cNvPr>
          <p:cNvSpPr>
            <a:spLocks noGrp="1"/>
          </p:cNvSpPr>
          <p:nvPr>
            <p:ph type="title"/>
          </p:nvPr>
        </p:nvSpPr>
        <p:spPr>
          <a:xfrm>
            <a:off x="184410" y="457201"/>
            <a:ext cx="4990465" cy="1431670"/>
          </a:xfrm>
        </p:spPr>
        <p:txBody>
          <a:bodyPr>
            <a:noAutofit/>
          </a:bodyPr>
          <a:lstStyle/>
          <a:p>
            <a:r>
              <a:rPr lang="lt-LT" sz="4000" dirty="0">
                <a:latin typeface="Times New Roman" panose="02020603050405020304" pitchFamily="18" charset="0"/>
                <a:cs typeface="Times New Roman" panose="02020603050405020304" pitchFamily="18" charset="0"/>
              </a:rPr>
              <a:t>Uždavinių sprendimas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3B13F80-C0C1-69FC-D3E6-4CDE47734329}"/>
                  </a:ext>
                </a:extLst>
              </p:cNvPr>
              <p:cNvSpPr>
                <a:spLocks noGrp="1"/>
              </p:cNvSpPr>
              <p:nvPr>
                <p:ph idx="1"/>
              </p:nvPr>
            </p:nvSpPr>
            <p:spPr>
              <a:xfrm>
                <a:off x="5135798" y="2134182"/>
                <a:ext cx="2065510" cy="2405385"/>
              </a:xfrm>
            </p:spPr>
            <p:txBody>
              <a:bodyPr vert="horz" lIns="91440" tIns="45720" rIns="91440" bIns="45720" rtlCol="0" anchor="t">
                <a:normAutofit fontScale="92500"/>
              </a:bodyPr>
              <a:lstStyle/>
              <a:p>
                <a:pPr marL="0" indent="0">
                  <a:buNone/>
                </a:pPr>
                <a:r>
                  <a:rPr lang="lt-LT" sz="2400" dirty="0">
                    <a:latin typeface="Times New Roman" panose="02020603050405020304" pitchFamily="18" charset="0"/>
                    <a:cs typeface="Times New Roman" panose="02020603050405020304" pitchFamily="18" charset="0"/>
                  </a:rPr>
                  <a:t>Duota: </a:t>
                </a:r>
                <a:endParaRPr lang="en-US" sz="2400"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r>
                        <m:rPr>
                          <m:sty m:val="p"/>
                        </m:rPr>
                        <a:rPr lang="en-US" sz="2400" b="0" i="0" smtClean="0">
                          <a:latin typeface="Cambria Math" panose="02040503050406030204" pitchFamily="18" charset="0"/>
                          <a:cs typeface="Calibri"/>
                        </a:rPr>
                        <m:t>I</m:t>
                      </m:r>
                      <m:r>
                        <a:rPr lang="en-US" sz="2400" b="0" i="0" smtClean="0">
                          <a:latin typeface="Cambria Math" panose="02040503050406030204" pitchFamily="18" charset="0"/>
                          <a:cs typeface="Calibri"/>
                        </a:rPr>
                        <m:t>=</m:t>
                      </m:r>
                      <m:sSup>
                        <m:sSupPr>
                          <m:ctrlPr>
                            <a:rPr lang="en-US" sz="2400" b="0" i="1" smtClean="0">
                              <a:latin typeface="Cambria Math" panose="02040503050406030204" pitchFamily="18" charset="0"/>
                              <a:cs typeface="Calibri"/>
                            </a:rPr>
                          </m:ctrlPr>
                        </m:sSupPr>
                        <m:e>
                          <m:r>
                            <a:rPr lang="en-US" sz="2400" b="0" i="0" smtClean="0">
                              <a:latin typeface="Cambria Math" panose="02040503050406030204" pitchFamily="18" charset="0"/>
                              <a:cs typeface="Calibri"/>
                            </a:rPr>
                            <m:t>10</m:t>
                          </m:r>
                        </m:e>
                        <m:sup>
                          <m:r>
                            <a:rPr lang="en-US" sz="2400" b="0" i="0" smtClean="0">
                              <a:latin typeface="Cambria Math" panose="02040503050406030204" pitchFamily="18" charset="0"/>
                              <a:cs typeface="Calibri"/>
                            </a:rPr>
                            <m:t>−5</m:t>
                          </m:r>
                        </m:sup>
                      </m:sSup>
                      <m:sSup>
                        <m:sSupPr>
                          <m:ctrlPr>
                            <a:rPr lang="en-US" sz="2400" b="0" i="1" smtClean="0">
                              <a:latin typeface="Cambria Math" panose="02040503050406030204" pitchFamily="18" charset="0"/>
                              <a:cs typeface="Calibri"/>
                            </a:rPr>
                          </m:ctrlPr>
                        </m:sSupPr>
                        <m:e>
                          <m:r>
                            <m:rPr>
                              <m:sty m:val="p"/>
                            </m:rPr>
                            <a:rPr lang="en-US" sz="2400" b="0" i="0" smtClean="0">
                              <a:latin typeface="Cambria Math" panose="02040503050406030204" pitchFamily="18" charset="0"/>
                              <a:cs typeface="Calibri"/>
                            </a:rPr>
                            <m:t>W</m:t>
                          </m:r>
                          <m:r>
                            <a:rPr lang="en-US" sz="2400" b="0" i="0" smtClean="0">
                              <a:latin typeface="Cambria Math" panose="02040503050406030204" pitchFamily="18" charset="0"/>
                              <a:cs typeface="Calibri"/>
                            </a:rPr>
                            <m:t>/</m:t>
                          </m:r>
                          <m:r>
                            <m:rPr>
                              <m:sty m:val="p"/>
                            </m:rPr>
                            <a:rPr lang="en-US" sz="2400" b="0" i="0" smtClean="0">
                              <a:latin typeface="Cambria Math" panose="02040503050406030204" pitchFamily="18" charset="0"/>
                              <a:cs typeface="Calibri"/>
                            </a:rPr>
                            <m:t>m</m:t>
                          </m:r>
                        </m:e>
                        <m:sup>
                          <m:r>
                            <a:rPr lang="en-US" sz="2400" b="0" i="0" smtClean="0">
                              <a:latin typeface="Cambria Math" panose="02040503050406030204" pitchFamily="18" charset="0"/>
                              <a:cs typeface="Calibri"/>
                            </a:rPr>
                            <m:t>2</m:t>
                          </m:r>
                        </m:sup>
                      </m:sSup>
                    </m:oMath>
                  </m:oMathPara>
                </a14:m>
                <a:endParaRPr lang="en-US" sz="2400" b="0" dirty="0">
                  <a:latin typeface="Times New Roman" panose="02020603050405020304" pitchFamily="18" charset="0"/>
                  <a:cs typeface="Times New Roman" panose="02020603050405020304" pitchFamily="18" charset="0"/>
                </a:endParaRPr>
              </a:p>
              <a:p>
                <a:pPr marL="0" indent="0">
                  <a:buNone/>
                </a:pPr>
                <a:r>
                  <a:rPr lang="en-US" sz="2400" b="0" dirty="0">
                    <a:latin typeface="Times New Roman" panose="02020603050405020304" pitchFamily="18" charset="0"/>
                    <a:cs typeface="Times New Roman" panose="02020603050405020304" pitchFamily="18" charset="0"/>
                  </a:rPr>
                  <a:t>E</a:t>
                </a:r>
                <a14:m>
                  <m:oMath xmlns:m="http://schemas.openxmlformats.org/officeDocument/2006/math">
                    <m:r>
                      <a:rPr lang="en-US" sz="2400" b="0" i="0" dirty="0" smtClean="0">
                        <a:latin typeface="Cambria Math" panose="02040503050406030204" pitchFamily="18" charset="0"/>
                      </a:rPr>
                      <m:t>=90</m:t>
                    </m:r>
                    <m:r>
                      <m:rPr>
                        <m:sty m:val="p"/>
                      </m:rPr>
                      <a:rPr lang="en-US" sz="2400" b="0" i="0" dirty="0" smtClean="0">
                        <a:latin typeface="Cambria Math" panose="02040503050406030204" pitchFamily="18" charset="0"/>
                      </a:rPr>
                      <m:t>J</m:t>
                    </m:r>
                  </m:oMath>
                </a14:m>
                <a:endParaRPr lang="en-US" sz="2400" b="0" dirty="0">
                  <a:latin typeface="Times New Roman" panose="02020603050405020304" pitchFamily="18" charset="0"/>
                  <a:cs typeface="Times New Roman" panose="02020603050405020304" pitchFamily="18" charset="0"/>
                </a:endParaRPr>
              </a:p>
              <a:p>
                <a:pPr marL="0" indent="0">
                  <a:buNone/>
                </a:pPr>
                <a:r>
                  <a:rPr lang="en-US" sz="2400" b="0" dirty="0">
                    <a:latin typeface="Times New Roman" panose="02020603050405020304" pitchFamily="18" charset="0"/>
                    <a:cs typeface="Times New Roman" panose="02020603050405020304" pitchFamily="18" charset="0"/>
                  </a:rPr>
                  <a:t>t</a:t>
                </a:r>
                <a14:m>
                  <m:oMath xmlns:m="http://schemas.openxmlformats.org/officeDocument/2006/math">
                    <m:r>
                      <a:rPr lang="en-US" sz="2400" b="0" i="0" dirty="0" smtClean="0">
                        <a:latin typeface="Cambria Math" panose="02040503050406030204" pitchFamily="18" charset="0"/>
                      </a:rPr>
                      <m:t>=1</m:t>
                    </m:r>
                    <m:r>
                      <m:rPr>
                        <m:sty m:val="p"/>
                      </m:rPr>
                      <a:rPr lang="en-US" sz="2400" b="0" i="0" dirty="0" smtClean="0">
                        <a:latin typeface="Cambria Math" panose="02040503050406030204" pitchFamily="18" charset="0"/>
                      </a:rPr>
                      <m:t>h</m:t>
                    </m:r>
                    <m:r>
                      <a:rPr lang="en-US" sz="2400" b="0" i="0" dirty="0" smtClean="0">
                        <a:latin typeface="Cambria Math" panose="02040503050406030204" pitchFamily="18" charset="0"/>
                      </a:rPr>
                      <m:t>=3600</m:t>
                    </m:r>
                    <m:r>
                      <m:rPr>
                        <m:sty m:val="p"/>
                      </m:rPr>
                      <a:rPr lang="en-US" sz="2400" b="0" i="0" dirty="0" smtClean="0">
                        <a:latin typeface="Cambria Math" panose="02040503050406030204" pitchFamily="18" charset="0"/>
                      </a:rPr>
                      <m:t>s</m:t>
                    </m:r>
                  </m:oMath>
                </a14:m>
                <a:endParaRPr lang="en-US" sz="2400" b="0" dirty="0">
                  <a:latin typeface="Times New Roman" panose="02020603050405020304" pitchFamily="18" charset="0"/>
                  <a:cs typeface="Times New Roman" panose="02020603050405020304" pitchFamily="18" charset="0"/>
                </a:endParaRPr>
              </a:p>
              <a:p>
                <a:pPr marL="0" indent="0">
                  <a:buNone/>
                </a:pPr>
                <a:r>
                  <a:rPr lang="lt-LT" sz="2400" dirty="0">
                    <a:latin typeface="Times New Roman" panose="02020603050405020304" pitchFamily="18" charset="0"/>
                    <a:cs typeface="Times New Roman" panose="02020603050405020304" pitchFamily="18" charset="0"/>
                  </a:rPr>
                  <a:t>Rasti:  l = ?</a:t>
                </a:r>
                <a:endParaRPr lang="lt-LT" sz="2400" b="0" dirty="0">
                  <a:latin typeface="Times New Roman" panose="02020603050405020304" pitchFamily="18" charset="0"/>
                  <a:cs typeface="Times New Roman" panose="02020603050405020304" pitchFamily="18" charset="0"/>
                </a:endParaRPr>
              </a:p>
              <a:p>
                <a:pPr marL="0" indent="0">
                  <a:buNone/>
                </a:pPr>
                <a:endParaRPr lang="lt-LT" dirty="0"/>
              </a:p>
              <a:p>
                <a:pPr marL="0" indent="0">
                  <a:buNone/>
                </a:pPr>
                <a:endParaRPr lang="en-US" sz="1800" dirty="0">
                  <a:cs typeface="Calibri"/>
                </a:endParaRPr>
              </a:p>
              <a:p>
                <a:pPr marL="0" indent="0">
                  <a:buNone/>
                </a:pPr>
                <a:endParaRPr lang="en-US" sz="1800" dirty="0">
                  <a:cs typeface="Calibri"/>
                </a:endParaRPr>
              </a:p>
            </p:txBody>
          </p:sp>
        </mc:Choice>
        <mc:Fallback xmlns="">
          <p:sp>
            <p:nvSpPr>
              <p:cNvPr id="3" name="Content Placeholder 2">
                <a:extLst>
                  <a:ext uri="{FF2B5EF4-FFF2-40B4-BE49-F238E27FC236}">
                    <a16:creationId xmlns:a16="http://schemas.microsoft.com/office/drawing/2014/main" id="{93B13F80-C0C1-69FC-D3E6-4CDE47734329}"/>
                  </a:ext>
                </a:extLst>
              </p:cNvPr>
              <p:cNvSpPr>
                <a:spLocks noGrp="1" noRot="1" noChangeAspect="1" noMove="1" noResize="1" noEditPoints="1" noAdjustHandles="1" noChangeArrowheads="1" noChangeShapeType="1" noTextEdit="1"/>
              </p:cNvSpPr>
              <p:nvPr>
                <p:ph idx="1"/>
              </p:nvPr>
            </p:nvSpPr>
            <p:spPr>
              <a:xfrm>
                <a:off x="5135798" y="2134182"/>
                <a:ext cx="2065510" cy="2405385"/>
              </a:xfrm>
              <a:blipFill>
                <a:blip r:embed="rId3"/>
                <a:stretch>
                  <a:fillRect l="-3835" t="-3038"/>
                </a:stretch>
              </a:blipFill>
            </p:spPr>
            <p:txBody>
              <a:bodyPr/>
              <a:lstStyle/>
              <a:p>
                <a:r>
                  <a:rPr lang="en-US">
                    <a:noFill/>
                  </a:rPr>
                  <a:t> </a:t>
                </a:r>
              </a:p>
            </p:txBody>
          </p:sp>
        </mc:Fallback>
      </mc:AlternateContent>
      <p:sp>
        <p:nvSpPr>
          <p:cNvPr id="4" name="Text Placeholder 3">
            <a:extLst>
              <a:ext uri="{FF2B5EF4-FFF2-40B4-BE49-F238E27FC236}">
                <a16:creationId xmlns:a16="http://schemas.microsoft.com/office/drawing/2014/main" id="{4E713357-154F-D926-AE80-67F77E8BAF4B}"/>
              </a:ext>
            </a:extLst>
          </p:cNvPr>
          <p:cNvSpPr>
            <a:spLocks noGrp="1"/>
          </p:cNvSpPr>
          <p:nvPr>
            <p:ph type="body" sz="half" idx="2"/>
          </p:nvPr>
        </p:nvSpPr>
        <p:spPr>
          <a:xfrm>
            <a:off x="329511" y="2134048"/>
            <a:ext cx="4693249" cy="3778695"/>
          </a:xfrm>
        </p:spPr>
        <p:txBody>
          <a:bodyPr vert="horz" lIns="91440" tIns="45720" rIns="91440" bIns="45720" rtlCol="0" anchor="t">
            <a:normAutofit/>
          </a:bodyPr>
          <a:lstStyle/>
          <a:p>
            <a:r>
              <a:rPr lang="lt-LT" sz="2400" dirty="0">
                <a:latin typeface="Times New Roman" panose="02020603050405020304" pitchFamily="18" charset="0"/>
                <a:cs typeface="Times New Roman" panose="02020603050405020304" pitchFamily="18" charset="0"/>
              </a:rPr>
              <a:t>Garsi kalba atitinka I = 10</a:t>
            </a:r>
            <a:r>
              <a:rPr lang="lt-LT" sz="2400" baseline="30000" dirty="0">
                <a:latin typeface="Times New Roman" panose="02020603050405020304" pitchFamily="18" charset="0"/>
                <a:cs typeface="Times New Roman" panose="02020603050405020304" pitchFamily="18" charset="0"/>
              </a:rPr>
              <a:t>-5</a:t>
            </a:r>
            <a:r>
              <a:rPr lang="lt-LT" sz="2400" dirty="0">
                <a:latin typeface="Times New Roman" panose="02020603050405020304" pitchFamily="18" charset="0"/>
                <a:cs typeface="Times New Roman" panose="02020603050405020304" pitchFamily="18" charset="0"/>
              </a:rPr>
              <a:t> W/m</a:t>
            </a:r>
            <a:r>
              <a:rPr lang="lt-LT" sz="2400" baseline="30000" dirty="0">
                <a:latin typeface="Times New Roman" panose="02020603050405020304" pitchFamily="18" charset="0"/>
                <a:cs typeface="Times New Roman" panose="02020603050405020304" pitchFamily="18" charset="0"/>
              </a:rPr>
              <a:t>2</a:t>
            </a:r>
            <a:r>
              <a:rPr lang="lt-LT" sz="2400" dirty="0">
                <a:latin typeface="Times New Roman" panose="02020603050405020304" pitchFamily="18" charset="0"/>
                <a:cs typeface="Times New Roman" panose="02020603050405020304" pitchFamily="18" charset="0"/>
              </a:rPr>
              <a:t> garso stiprį. Per plotą S = 1 m</a:t>
            </a:r>
            <a:r>
              <a:rPr lang="lt-LT" sz="2400" baseline="30000" dirty="0">
                <a:latin typeface="Times New Roman" panose="02020603050405020304" pitchFamily="18" charset="0"/>
                <a:cs typeface="Times New Roman" panose="02020603050405020304" pitchFamily="18" charset="0"/>
              </a:rPr>
              <a:t>2</a:t>
            </a:r>
            <a:r>
              <a:rPr lang="lt-LT" sz="2400" dirty="0">
                <a:latin typeface="Times New Roman" panose="02020603050405020304" pitchFamily="18" charset="0"/>
                <a:cs typeface="Times New Roman" panose="02020603050405020304" pitchFamily="18" charset="0"/>
              </a:rPr>
              <a:t> , statmeną garso bangos plitimo krypčiai, pernešama energija E = 90 J per laiką t = 1h. Koks atstumas iki kalbančiojo? ​</a:t>
            </a:r>
          </a:p>
        </p:txBody>
      </p:sp>
      <mc:AlternateContent xmlns:mc="http://schemas.openxmlformats.org/markup-compatibility/2006" xmlns:a14="http://schemas.microsoft.com/office/drawing/2010/main">
        <mc:Choice Requires="a14">
          <p:sp>
            <p:nvSpPr>
              <p:cNvPr id="8" name="TextBox 7"/>
              <p:cNvSpPr txBox="1"/>
              <p:nvPr/>
            </p:nvSpPr>
            <p:spPr>
              <a:xfrm>
                <a:off x="7373644" y="2036865"/>
                <a:ext cx="3907368" cy="3072764"/>
              </a:xfrm>
              <a:prstGeom prst="rect">
                <a:avLst/>
              </a:prstGeom>
              <a:noFill/>
            </p:spPr>
            <p:txBody>
              <a:bodyPr wrap="square" rtlCol="0">
                <a:spAutoFit/>
              </a:bodyPr>
              <a:lstStyle/>
              <a:p>
                <a:r>
                  <a:rPr lang="lt-LT" sz="2400" dirty="0">
                    <a:latin typeface="Times New Roman" panose="02020603050405020304" pitchFamily="18" charset="0"/>
                    <a:cs typeface="Times New Roman" panose="02020603050405020304" pitchFamily="18" charset="0"/>
                  </a:rPr>
                  <a:t>Sprendimas:</a:t>
                </a:r>
              </a:p>
              <a:p>
                <a:r>
                  <a:rPr lang="lt-LT" sz="2400" dirty="0">
                    <a:latin typeface="Times New Roman" panose="02020603050405020304" pitchFamily="18" charset="0"/>
                    <a:cs typeface="Times New Roman" panose="02020603050405020304" pitchFamily="18" charset="0"/>
                  </a:rPr>
                  <a:t> </a:t>
                </a:r>
                <a14:m>
                  <m:oMath xmlns:m="http://schemas.openxmlformats.org/officeDocument/2006/math">
                    <m:r>
                      <a:rPr lang="lt-LT" sz="2400" i="1">
                        <a:latin typeface="Cambria Math" panose="02040503050406030204" pitchFamily="18" charset="0"/>
                      </a:rPr>
                      <m:t>𝑙</m:t>
                    </m:r>
                    <m:r>
                      <a:rPr lang="lt-LT" sz="2400" i="1">
                        <a:latin typeface="Cambria Math" panose="02040503050406030204" pitchFamily="18" charset="0"/>
                      </a:rPr>
                      <m:t>=</m:t>
                    </m:r>
                    <m:rad>
                      <m:radPr>
                        <m:degHide m:val="on"/>
                        <m:ctrlPr>
                          <a:rPr lang="lt-LT" sz="2400" i="1">
                            <a:latin typeface="Cambria Math" panose="02040503050406030204" pitchFamily="18" charset="0"/>
                            <a:ea typeface="Cambria Math" panose="02040503050406030204" pitchFamily="18" charset="0"/>
                          </a:rPr>
                        </m:ctrlPr>
                      </m:radPr>
                      <m:deg/>
                      <m:e>
                        <m:f>
                          <m:fPr>
                            <m:ctrlPr>
                              <a:rPr lang="lt-LT" sz="2400" i="1">
                                <a:latin typeface="Cambria Math" panose="02040503050406030204" pitchFamily="18" charset="0"/>
                                <a:ea typeface="Cambria Math" panose="02040503050406030204" pitchFamily="18" charset="0"/>
                              </a:rPr>
                            </m:ctrlPr>
                          </m:fPr>
                          <m:num>
                            <m:r>
                              <a:rPr lang="lt-LT" sz="2400" i="1">
                                <a:latin typeface="Cambria Math" panose="02040503050406030204" pitchFamily="18" charset="0"/>
                                <a:ea typeface="Cambria Math" panose="02040503050406030204" pitchFamily="18" charset="0"/>
                              </a:rPr>
                              <m:t>𝐸</m:t>
                            </m:r>
                          </m:num>
                          <m:den>
                            <m:r>
                              <a:rPr lang="lt-LT" sz="2400" i="1">
                                <a:latin typeface="Cambria Math" panose="02040503050406030204" pitchFamily="18" charset="0"/>
                                <a:ea typeface="Cambria Math" panose="02040503050406030204" pitchFamily="18" charset="0"/>
                              </a:rPr>
                              <m:t>4</m:t>
                            </m:r>
                            <m:r>
                              <a:rPr lang="lt-LT" sz="2400" i="1">
                                <a:latin typeface="Cambria Math" panose="02040503050406030204" pitchFamily="18" charset="0"/>
                                <a:ea typeface="Cambria Math" panose="02040503050406030204" pitchFamily="18" charset="0"/>
                              </a:rPr>
                              <m:t>𝜋</m:t>
                            </m:r>
                            <m:r>
                              <a:rPr lang="lt-LT" sz="2400" i="1">
                                <a:latin typeface="Cambria Math" panose="02040503050406030204" pitchFamily="18" charset="0"/>
                                <a:ea typeface="Cambria Math" panose="02040503050406030204" pitchFamily="18" charset="0"/>
                              </a:rPr>
                              <m:t>𝐼𝑡</m:t>
                            </m:r>
                          </m:den>
                        </m:f>
                      </m:e>
                    </m:rad>
                  </m:oMath>
                </a14:m>
                <a:endParaRPr lang="lt-LT" sz="2400" dirty="0">
                  <a:latin typeface="Times New Roman" panose="02020603050405020304" pitchFamily="18" charset="0"/>
                  <a:cs typeface="Times New Roman" panose="02020603050405020304" pitchFamily="18" charset="0"/>
                </a:endParaRPr>
              </a:p>
              <a:p>
                <a:endParaRPr lang="lt-LT" sz="2400" dirty="0">
                  <a:latin typeface="Times New Roman" panose="02020603050405020304" pitchFamily="18" charset="0"/>
                  <a:cs typeface="Times New Roman" panose="02020603050405020304" pitchFamily="18" charset="0"/>
                </a:endParaRPr>
              </a:p>
              <a:p>
                <a14:m>
                  <m:oMath xmlns:m="http://schemas.openxmlformats.org/officeDocument/2006/math">
                    <m:r>
                      <a:rPr lang="en-US" sz="2400" i="1">
                        <a:latin typeface="Cambria Math" panose="02040503050406030204" pitchFamily="18" charset="0"/>
                      </a:rPr>
                      <m:t>𝑙</m:t>
                    </m:r>
                    <m:r>
                      <a:rPr lang="en-US" sz="2400" i="1">
                        <a:latin typeface="Cambria Math" panose="02040503050406030204" pitchFamily="18" charset="0"/>
                      </a:rPr>
                      <m:t>=</m:t>
                    </m:r>
                    <m:rad>
                      <m:radPr>
                        <m:degHide m:val="on"/>
                        <m:ctrlPr>
                          <a:rPr lang="en-US" sz="2400" i="1">
                            <a:latin typeface="Cambria Math" panose="02040503050406030204" pitchFamily="18" charset="0"/>
                            <a:ea typeface="Cambria Math" panose="02040503050406030204" pitchFamily="18" charset="0"/>
                          </a:rPr>
                        </m:ctrlPr>
                      </m:radPr>
                      <m:deg/>
                      <m:e>
                        <m:f>
                          <m:fPr>
                            <m:ctrlPr>
                              <a:rPr lang="en-US" sz="2400" i="1">
                                <a:latin typeface="Cambria Math" panose="02040503050406030204" pitchFamily="18" charset="0"/>
                                <a:ea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90</m:t>
                            </m:r>
                          </m:num>
                          <m:den>
                            <m:r>
                              <a:rPr lang="en-US" sz="2400" i="1">
                                <a:latin typeface="Cambria Math" panose="02040503050406030204" pitchFamily="18" charset="0"/>
                                <a:ea typeface="Cambria Math" panose="02040503050406030204" pitchFamily="18" charset="0"/>
                              </a:rPr>
                              <m:t>4</m:t>
                            </m:r>
                            <m:r>
                              <a:rPr lang="en-US" sz="2400" i="1">
                                <a:latin typeface="Cambria Math" panose="02040503050406030204" pitchFamily="18" charset="0"/>
                                <a:ea typeface="Cambria Math" panose="02040503050406030204" pitchFamily="18" charset="0"/>
                              </a:rPr>
                              <m:t>𝜋</m:t>
                            </m:r>
                            <m:sSup>
                              <m:sSupPr>
                                <m:ctrlPr>
                                  <a:rPr lang="en-US" sz="2400" i="1">
                                    <a:latin typeface="Cambria Math" panose="02040503050406030204" pitchFamily="18" charset="0"/>
                                    <a:ea typeface="Cambria Math" panose="02040503050406030204" pitchFamily="18" charset="0"/>
                                  </a:rPr>
                                </m:ctrlPr>
                              </m:sSupPr>
                              <m:e>
                                <m:r>
                                  <m:rPr>
                                    <m:nor/>
                                  </m:rPr>
                                  <a:rPr lang="lt-LT" sz="2400" b="0" i="0" smtClean="0">
                                    <a:latin typeface="Times New Roman" panose="02020603050405020304" pitchFamily="18" charset="0"/>
                                    <a:ea typeface="Cambria Math" panose="02040503050406030204" pitchFamily="18" charset="0"/>
                                    <a:cs typeface="Times New Roman" panose="02020603050405020304" pitchFamily="18" charset="0"/>
                                  </a:rPr>
                                  <m:t> </m:t>
                                </m:r>
                                <m:r>
                                  <m:rPr>
                                    <m:nor/>
                                  </m:rPr>
                                  <a:rPr lang="lt-LT" sz="2400">
                                    <a:latin typeface="Times New Roman" panose="02020603050405020304" pitchFamily="18" charset="0"/>
                                    <a:cs typeface="Times New Roman" panose="02020603050405020304" pitchFamily="18" charset="0"/>
                                  </a:rPr>
                                  <m:t>· </m:t>
                                </m:r>
                                <m:r>
                                  <a:rPr lang="en-US" sz="2400" i="1">
                                    <a:latin typeface="Cambria Math" panose="02040503050406030204" pitchFamily="18" charset="0"/>
                                    <a:ea typeface="Cambria Math" panose="02040503050406030204" pitchFamily="18" charset="0"/>
                                  </a:rPr>
                                  <m:t>10</m:t>
                                </m:r>
                              </m:e>
                              <m:sup>
                                <m:r>
                                  <a:rPr lang="en-US" sz="2400" i="1">
                                    <a:latin typeface="Cambria Math" panose="02040503050406030204" pitchFamily="18" charset="0"/>
                                    <a:ea typeface="Cambria Math" panose="02040503050406030204" pitchFamily="18" charset="0"/>
                                  </a:rPr>
                                  <m:t>−5</m:t>
                                </m:r>
                              </m:sup>
                            </m:sSup>
                            <m:r>
                              <m:rPr>
                                <m:nor/>
                              </m:rPr>
                              <a:rPr lang="lt-LT" sz="2400" b="0" i="0" smtClean="0">
                                <a:latin typeface="Times New Roman" panose="02020603050405020304" pitchFamily="18" charset="0"/>
                                <a:ea typeface="Cambria Math" panose="02040503050406030204" pitchFamily="18" charset="0"/>
                                <a:cs typeface="Times New Roman" panose="02020603050405020304" pitchFamily="18" charset="0"/>
                              </a:rPr>
                              <m:t> </m:t>
                            </m:r>
                            <m:r>
                              <m:rPr>
                                <m:nor/>
                              </m:rPr>
                              <a:rPr lang="lt-LT" sz="2400">
                                <a:latin typeface="Times New Roman" panose="02020603050405020304" pitchFamily="18" charset="0"/>
                                <a:cs typeface="Times New Roman" panose="02020603050405020304" pitchFamily="18" charset="0"/>
                              </a:rPr>
                              <m:t>· </m:t>
                            </m:r>
                            <m:r>
                              <a:rPr lang="lt-LT" sz="2400" b="0" i="1" smtClean="0">
                                <a:latin typeface="Cambria Math"/>
                              </a:rPr>
                              <m:t> </m:t>
                            </m:r>
                            <m:r>
                              <a:rPr lang="en-US" sz="2400" i="1">
                                <a:latin typeface="Cambria Math" panose="02040503050406030204" pitchFamily="18" charset="0"/>
                                <a:ea typeface="Cambria Math" panose="02040503050406030204" pitchFamily="18" charset="0"/>
                              </a:rPr>
                              <m:t>3600</m:t>
                            </m:r>
                          </m:den>
                        </m:f>
                      </m:e>
                    </m:rad>
                  </m:oMath>
                </a14:m>
                <a:r>
                  <a:rPr lang="en-US" sz="2400" dirty="0">
                    <a:latin typeface="Times New Roman" panose="02020603050405020304" pitchFamily="18" charset="0"/>
                    <a:cs typeface="Times New Roman" panose="02020603050405020304" pitchFamily="18" charset="0"/>
                  </a:rPr>
                  <a:t>=4,5m</a:t>
                </a:r>
                <a:endParaRPr lang="lt-LT"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lt-LT" sz="2400" dirty="0">
                    <a:latin typeface="Times New Roman" panose="02020603050405020304" pitchFamily="18" charset="0"/>
                    <a:cs typeface="Times New Roman" panose="02020603050405020304" pitchFamily="18" charset="0"/>
                  </a:rPr>
                  <a:t>Ats:</a:t>
                </a:r>
                <a:r>
                  <a:rPr lang="en-US" sz="2400" dirty="0">
                    <a:latin typeface="Times New Roman" panose="02020603050405020304" pitchFamily="18" charset="0"/>
                    <a:cs typeface="Times New Roman" panose="02020603050405020304" pitchFamily="18" charset="0"/>
                  </a:rPr>
                  <a:t> l = 4,5m</a:t>
                </a:r>
              </a:p>
            </p:txBody>
          </p:sp>
        </mc:Choice>
        <mc:Fallback xmlns="">
          <p:sp>
            <p:nvSpPr>
              <p:cNvPr id="8" name="TextBox 7"/>
              <p:cNvSpPr txBox="1">
                <a:spLocks noRot="1" noChangeAspect="1" noMove="1" noResize="1" noEditPoints="1" noAdjustHandles="1" noChangeArrowheads="1" noChangeShapeType="1" noTextEdit="1"/>
              </p:cNvSpPr>
              <p:nvPr/>
            </p:nvSpPr>
            <p:spPr>
              <a:xfrm>
                <a:off x="7373644" y="2036865"/>
                <a:ext cx="3907368" cy="3072764"/>
              </a:xfrm>
              <a:prstGeom prst="rect">
                <a:avLst/>
              </a:prstGeom>
              <a:blipFill>
                <a:blip r:embed="rId4"/>
                <a:stretch>
                  <a:fillRect l="-2496" t="-1587" b="-3571"/>
                </a:stretch>
              </a:blipFill>
            </p:spPr>
            <p:txBody>
              <a:bodyPr/>
              <a:lstStyle/>
              <a:p>
                <a:r>
                  <a:rPr lang="en-US">
                    <a:noFill/>
                  </a:rPr>
                  <a:t> </a:t>
                </a:r>
              </a:p>
            </p:txBody>
          </p:sp>
        </mc:Fallback>
      </mc:AlternateContent>
    </p:spTree>
    <p:extLst>
      <p:ext uri="{BB962C8B-B14F-4D97-AF65-F5344CB8AC3E}">
        <p14:creationId xmlns:p14="http://schemas.microsoft.com/office/powerpoint/2010/main" val="348145187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
                                            <p:txEl>
                                              <p:pRg st="0" end="0"/>
                                            </p:txEl>
                                          </p:spTgt>
                                        </p:tgtEl>
                                        <p:attrNameLst>
                                          <p:attrName>style.visibility</p:attrName>
                                        </p:attrNameLst>
                                      </p:cBhvr>
                                      <p:to>
                                        <p:strVal val="visible"/>
                                      </p:to>
                                    </p:set>
                                    <p:animEffect transition="in" filter="fade">
                                      <p:cBhvr>
                                        <p:cTn id="42" dur="500"/>
                                        <p:tgtEl>
                                          <p:spTgt spid="8">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
                                            <p:txEl>
                                              <p:pRg st="1" end="1"/>
                                            </p:txEl>
                                          </p:spTgt>
                                        </p:tgtEl>
                                        <p:attrNameLst>
                                          <p:attrName>style.visibility</p:attrName>
                                        </p:attrNameLst>
                                      </p:cBhvr>
                                      <p:to>
                                        <p:strVal val="visible"/>
                                      </p:to>
                                    </p:set>
                                    <p:animEffect transition="in" filter="fade">
                                      <p:cBhvr>
                                        <p:cTn id="47" dur="500"/>
                                        <p:tgtEl>
                                          <p:spTgt spid="8">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8">
                                            <p:txEl>
                                              <p:pRg st="3" end="3"/>
                                            </p:txEl>
                                          </p:spTgt>
                                        </p:tgtEl>
                                        <p:attrNameLst>
                                          <p:attrName>style.visibility</p:attrName>
                                        </p:attrNameLst>
                                      </p:cBhvr>
                                      <p:to>
                                        <p:strVal val="visible"/>
                                      </p:to>
                                    </p:set>
                                    <p:animEffect transition="in" filter="fade">
                                      <p:cBhvr>
                                        <p:cTn id="52" dur="500"/>
                                        <p:tgtEl>
                                          <p:spTgt spid="8">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8">
                                            <p:txEl>
                                              <p:pRg st="5" end="5"/>
                                            </p:txEl>
                                          </p:spTgt>
                                        </p:tgtEl>
                                        <p:attrNameLst>
                                          <p:attrName>style.visibility</p:attrName>
                                        </p:attrNameLst>
                                      </p:cBhvr>
                                      <p:to>
                                        <p:strVal val="visible"/>
                                      </p:to>
                                    </p:set>
                                    <p:animEffect transition="in" filter="fade">
                                      <p:cBhvr>
                                        <p:cTn id="57"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P spid="8"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04C21BAE-6866-4C7A-A7EC-C1B2E572D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0" descr="A picture containing ray, dark, spectacles&#10;&#10;Description automatically generated">
            <a:extLst>
              <a:ext uri="{FF2B5EF4-FFF2-40B4-BE49-F238E27FC236}">
                <a16:creationId xmlns:a16="http://schemas.microsoft.com/office/drawing/2014/main" id="{F3484907-DDDE-B5E5-F406-19E5DE6AB1A5}"/>
              </a:ext>
            </a:extLst>
          </p:cNvPr>
          <p:cNvPicPr>
            <a:picLocks noChangeAspect="1"/>
          </p:cNvPicPr>
          <p:nvPr/>
        </p:nvPicPr>
        <p:blipFill rotWithShape="1">
          <a:blip r:embed="rId2"/>
          <a:srcRect l="8000" r="-1" b="-1"/>
          <a:stretch/>
        </p:blipFill>
        <p:spPr>
          <a:xfrm>
            <a:off x="1" y="1"/>
            <a:ext cx="12192000" cy="6857999"/>
          </a:xfrm>
          <a:prstGeom prst="rect">
            <a:avLst/>
          </a:prstGeom>
        </p:spPr>
      </p:pic>
      <p:sp useBgFill="1">
        <p:nvSpPr>
          <p:cNvPr id="27" name="Freeform: Shape 26">
            <a:extLst>
              <a:ext uri="{FF2B5EF4-FFF2-40B4-BE49-F238E27FC236}">
                <a16:creationId xmlns:a16="http://schemas.microsoft.com/office/drawing/2014/main" id="{7E7D0C94-08B4-48AE-8813-CC4D60294F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3899" y="609600"/>
            <a:ext cx="5372101" cy="5513767"/>
          </a:xfrm>
          <a:custGeom>
            <a:avLst/>
            <a:gdLst>
              <a:gd name="connsiteX0" fmla="*/ 0 w 5372101"/>
              <a:gd name="connsiteY0" fmla="*/ 0 h 5513767"/>
              <a:gd name="connsiteX1" fmla="*/ 5372101 w 5372101"/>
              <a:gd name="connsiteY1" fmla="*/ 0 h 5513767"/>
              <a:gd name="connsiteX2" fmla="*/ 5372101 w 5372101"/>
              <a:gd name="connsiteY2" fmla="*/ 5513767 h 5513767"/>
              <a:gd name="connsiteX3" fmla="*/ 5363126 w 5372101"/>
              <a:gd name="connsiteY3" fmla="*/ 5512835 h 5513767"/>
              <a:gd name="connsiteX4" fmla="*/ 5316714 w 5372101"/>
              <a:gd name="connsiteY4" fmla="*/ 5491247 h 5513767"/>
              <a:gd name="connsiteX5" fmla="*/ 5198331 w 5372101"/>
              <a:gd name="connsiteY5" fmla="*/ 5470092 h 5513767"/>
              <a:gd name="connsiteX6" fmla="*/ 5150428 w 5372101"/>
              <a:gd name="connsiteY6" fmla="*/ 5472506 h 5513767"/>
              <a:gd name="connsiteX7" fmla="*/ 5085506 w 5372101"/>
              <a:gd name="connsiteY7" fmla="*/ 5468851 h 5513767"/>
              <a:gd name="connsiteX8" fmla="*/ 4968663 w 5372101"/>
              <a:gd name="connsiteY8" fmla="*/ 5470487 h 5513767"/>
              <a:gd name="connsiteX9" fmla="*/ 4815623 w 5372101"/>
              <a:gd name="connsiteY9" fmla="*/ 5458622 h 5513767"/>
              <a:gd name="connsiteX10" fmla="*/ 4716679 w 5372101"/>
              <a:gd name="connsiteY10" fmla="*/ 5405365 h 5513767"/>
              <a:gd name="connsiteX11" fmla="*/ 4704891 w 5372101"/>
              <a:gd name="connsiteY11" fmla="*/ 5411529 h 5513767"/>
              <a:gd name="connsiteX12" fmla="*/ 4630496 w 5372101"/>
              <a:gd name="connsiteY12" fmla="*/ 5396532 h 5513767"/>
              <a:gd name="connsiteX13" fmla="*/ 4506964 w 5372101"/>
              <a:gd name="connsiteY13" fmla="*/ 5396685 h 5513767"/>
              <a:gd name="connsiteX14" fmla="*/ 4427135 w 5372101"/>
              <a:gd name="connsiteY14" fmla="*/ 5358585 h 5513767"/>
              <a:gd name="connsiteX15" fmla="*/ 4028338 w 5372101"/>
              <a:gd name="connsiteY15" fmla="*/ 5313494 h 5513767"/>
              <a:gd name="connsiteX16" fmla="*/ 4015367 w 5372101"/>
              <a:gd name="connsiteY16" fmla="*/ 5320766 h 5513767"/>
              <a:gd name="connsiteX17" fmla="*/ 4002837 w 5372101"/>
              <a:gd name="connsiteY17" fmla="*/ 5322294 h 5513767"/>
              <a:gd name="connsiteX18" fmla="*/ 3997650 w 5372101"/>
              <a:gd name="connsiteY18" fmla="*/ 5329513 h 5513767"/>
              <a:gd name="connsiteX19" fmla="*/ 3991991 w 5372101"/>
              <a:gd name="connsiteY19" fmla="*/ 5331908 h 5513767"/>
              <a:gd name="connsiteX20" fmla="*/ 3925210 w 5372101"/>
              <a:gd name="connsiteY20" fmla="*/ 5319395 h 5513767"/>
              <a:gd name="connsiteX21" fmla="*/ 3837014 w 5372101"/>
              <a:gd name="connsiteY21" fmla="*/ 5289023 h 5513767"/>
              <a:gd name="connsiteX22" fmla="*/ 3798765 w 5372101"/>
              <a:gd name="connsiteY22" fmla="*/ 5299431 h 5513767"/>
              <a:gd name="connsiteX23" fmla="*/ 3792144 w 5372101"/>
              <a:gd name="connsiteY23" fmla="*/ 5301616 h 5513767"/>
              <a:gd name="connsiteX24" fmla="*/ 3766249 w 5372101"/>
              <a:gd name="connsiteY24" fmla="*/ 5301869 h 5513767"/>
              <a:gd name="connsiteX25" fmla="*/ 3718651 w 5372101"/>
              <a:gd name="connsiteY25" fmla="*/ 5320541 h 5513767"/>
              <a:gd name="connsiteX26" fmla="*/ 3671207 w 5372101"/>
              <a:gd name="connsiteY26" fmla="*/ 5318046 h 5513767"/>
              <a:gd name="connsiteX27" fmla="*/ 3446863 w 5372101"/>
              <a:gd name="connsiteY27" fmla="*/ 5294348 h 5513767"/>
              <a:gd name="connsiteX28" fmla="*/ 3312000 w 5372101"/>
              <a:gd name="connsiteY28" fmla="*/ 5286923 h 5513767"/>
              <a:gd name="connsiteX29" fmla="*/ 3259756 w 5372101"/>
              <a:gd name="connsiteY29" fmla="*/ 5294712 h 5513767"/>
              <a:gd name="connsiteX30" fmla="*/ 3187481 w 5372101"/>
              <a:gd name="connsiteY30" fmla="*/ 5298457 h 5513767"/>
              <a:gd name="connsiteX31" fmla="*/ 3124115 w 5372101"/>
              <a:gd name="connsiteY31" fmla="*/ 5294626 h 5513767"/>
              <a:gd name="connsiteX32" fmla="*/ 3099907 w 5372101"/>
              <a:gd name="connsiteY32" fmla="*/ 5302443 h 5513767"/>
              <a:gd name="connsiteX33" fmla="*/ 3017494 w 5372101"/>
              <a:gd name="connsiteY33" fmla="*/ 5301439 h 5513767"/>
              <a:gd name="connsiteX34" fmla="*/ 3010848 w 5372101"/>
              <a:gd name="connsiteY34" fmla="*/ 5307225 h 5513767"/>
              <a:gd name="connsiteX35" fmla="*/ 2994286 w 5372101"/>
              <a:gd name="connsiteY35" fmla="*/ 5309060 h 5513767"/>
              <a:gd name="connsiteX36" fmla="*/ 2988160 w 5372101"/>
              <a:gd name="connsiteY36" fmla="*/ 5310041 h 5513767"/>
              <a:gd name="connsiteX37" fmla="*/ 2984260 w 5372101"/>
              <a:gd name="connsiteY37" fmla="*/ 5307528 h 5513767"/>
              <a:gd name="connsiteX38" fmla="*/ 2979127 w 5372101"/>
              <a:gd name="connsiteY38" fmla="*/ 5308389 h 5513767"/>
              <a:gd name="connsiteX39" fmla="*/ 2978660 w 5372101"/>
              <a:gd name="connsiteY39" fmla="*/ 5311563 h 5513767"/>
              <a:gd name="connsiteX40" fmla="*/ 2946326 w 5372101"/>
              <a:gd name="connsiteY40" fmla="*/ 5316745 h 5513767"/>
              <a:gd name="connsiteX41" fmla="*/ 2713134 w 5372101"/>
              <a:gd name="connsiteY41" fmla="*/ 5331381 h 5513767"/>
              <a:gd name="connsiteX42" fmla="*/ 2352072 w 5372101"/>
              <a:gd name="connsiteY42" fmla="*/ 5342761 h 5513767"/>
              <a:gd name="connsiteX43" fmla="*/ 2260922 w 5372101"/>
              <a:gd name="connsiteY43" fmla="*/ 5328122 h 5513767"/>
              <a:gd name="connsiteX44" fmla="*/ 2178497 w 5372101"/>
              <a:gd name="connsiteY44" fmla="*/ 5351065 h 5513767"/>
              <a:gd name="connsiteX45" fmla="*/ 2034408 w 5372101"/>
              <a:gd name="connsiteY45" fmla="*/ 5307958 h 5513767"/>
              <a:gd name="connsiteX46" fmla="*/ 1831505 w 5372101"/>
              <a:gd name="connsiteY46" fmla="*/ 5312691 h 5513767"/>
              <a:gd name="connsiteX47" fmla="*/ 1710387 w 5372101"/>
              <a:gd name="connsiteY47" fmla="*/ 5308705 h 5513767"/>
              <a:gd name="connsiteX48" fmla="*/ 1664816 w 5372101"/>
              <a:gd name="connsiteY48" fmla="*/ 5296479 h 5513767"/>
              <a:gd name="connsiteX49" fmla="*/ 1600883 w 5372101"/>
              <a:gd name="connsiteY49" fmla="*/ 5286607 h 5513767"/>
              <a:gd name="connsiteX50" fmla="*/ 1488397 w 5372101"/>
              <a:gd name="connsiteY50" fmla="*/ 5260898 h 5513767"/>
              <a:gd name="connsiteX51" fmla="*/ 1336670 w 5372101"/>
              <a:gd name="connsiteY51" fmla="*/ 5240770 h 5513767"/>
              <a:gd name="connsiteX52" fmla="*/ 1224297 w 5372101"/>
              <a:gd name="connsiteY52" fmla="*/ 5271845 h 5513767"/>
              <a:gd name="connsiteX53" fmla="*/ 1214830 w 5372101"/>
              <a:gd name="connsiteY53" fmla="*/ 5263450 h 5513767"/>
              <a:gd name="connsiteX54" fmla="*/ 1138181 w 5372101"/>
              <a:gd name="connsiteY54" fmla="*/ 5262590 h 5513767"/>
              <a:gd name="connsiteX55" fmla="*/ 943575 w 5372101"/>
              <a:gd name="connsiteY55" fmla="*/ 5290808 h 5513767"/>
              <a:gd name="connsiteX56" fmla="*/ 529813 w 5372101"/>
              <a:gd name="connsiteY56" fmla="*/ 5218555 h 5513767"/>
              <a:gd name="connsiteX57" fmla="*/ 519546 w 5372101"/>
              <a:gd name="connsiteY57" fmla="*/ 5208845 h 5513767"/>
              <a:gd name="connsiteX58" fmla="*/ 507906 w 5372101"/>
              <a:gd name="connsiteY58" fmla="*/ 5204779 h 5513767"/>
              <a:gd name="connsiteX59" fmla="*/ 505153 w 5372101"/>
              <a:gd name="connsiteY59" fmla="*/ 5196726 h 5513767"/>
              <a:gd name="connsiteX60" fmla="*/ 500429 w 5372101"/>
              <a:gd name="connsiteY60" fmla="*/ 5193241 h 5513767"/>
              <a:gd name="connsiteX61" fmla="*/ 431923 w 5372101"/>
              <a:gd name="connsiteY61" fmla="*/ 5191553 h 5513767"/>
              <a:gd name="connsiteX62" fmla="*/ 337115 w 5372101"/>
              <a:gd name="connsiteY62" fmla="*/ 5202714 h 5513767"/>
              <a:gd name="connsiteX63" fmla="*/ 303383 w 5372101"/>
              <a:gd name="connsiteY63" fmla="*/ 5184750 h 5513767"/>
              <a:gd name="connsiteX64" fmla="*/ 297664 w 5372101"/>
              <a:gd name="connsiteY64" fmla="*/ 5181269 h 5513767"/>
              <a:gd name="connsiteX65" fmla="*/ 272701 w 5372101"/>
              <a:gd name="connsiteY65" fmla="*/ 5175678 h 5513767"/>
              <a:gd name="connsiteX66" fmla="*/ 268242 w 5372101"/>
              <a:gd name="connsiteY66" fmla="*/ 5163678 h 5513767"/>
              <a:gd name="connsiteX67" fmla="*/ 232517 w 5372101"/>
              <a:gd name="connsiteY67" fmla="*/ 5147792 h 5513767"/>
              <a:gd name="connsiteX68" fmla="*/ 185851 w 5372101"/>
              <a:gd name="connsiteY68" fmla="*/ 5140408 h 5513767"/>
              <a:gd name="connsiteX69" fmla="*/ 20337 w 5372101"/>
              <a:gd name="connsiteY69" fmla="*/ 5113040 h 5513767"/>
              <a:gd name="connsiteX70" fmla="*/ 0 w 5372101"/>
              <a:gd name="connsiteY70" fmla="*/ 5112243 h 5513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5372101" h="5513767">
                <a:moveTo>
                  <a:pt x="0" y="0"/>
                </a:moveTo>
                <a:lnTo>
                  <a:pt x="5372101" y="0"/>
                </a:lnTo>
                <a:lnTo>
                  <a:pt x="5372101" y="5513767"/>
                </a:lnTo>
                <a:lnTo>
                  <a:pt x="5363126" y="5512835"/>
                </a:lnTo>
                <a:cubicBezTo>
                  <a:pt x="5345779" y="5509071"/>
                  <a:pt x="5329767" y="5502649"/>
                  <a:pt x="5316714" y="5491247"/>
                </a:cubicBezTo>
                <a:cubicBezTo>
                  <a:pt x="5295689" y="5478131"/>
                  <a:pt x="5219502" y="5459909"/>
                  <a:pt x="5198331" y="5470092"/>
                </a:cubicBezTo>
                <a:cubicBezTo>
                  <a:pt x="5181052" y="5469102"/>
                  <a:pt x="5165047" y="5459569"/>
                  <a:pt x="5150428" y="5472506"/>
                </a:cubicBezTo>
                <a:cubicBezTo>
                  <a:pt x="5129562" y="5487248"/>
                  <a:pt x="5088050" y="5445894"/>
                  <a:pt x="5085506" y="5468851"/>
                </a:cubicBezTo>
                <a:cubicBezTo>
                  <a:pt x="5055692" y="5440170"/>
                  <a:pt x="5006122" y="5469577"/>
                  <a:pt x="4968663" y="5470487"/>
                </a:cubicBezTo>
                <a:cubicBezTo>
                  <a:pt x="4947085" y="5444049"/>
                  <a:pt x="4889767" y="5472037"/>
                  <a:pt x="4815623" y="5458622"/>
                </a:cubicBezTo>
                <a:cubicBezTo>
                  <a:pt x="4792418" y="5428488"/>
                  <a:pt x="4765548" y="5449887"/>
                  <a:pt x="4716679" y="5405365"/>
                </a:cubicBezTo>
                <a:cubicBezTo>
                  <a:pt x="4713235" y="5407807"/>
                  <a:pt x="4709266" y="5409883"/>
                  <a:pt x="4704891" y="5411529"/>
                </a:cubicBezTo>
                <a:cubicBezTo>
                  <a:pt x="4679473" y="5421092"/>
                  <a:pt x="4646164" y="5414379"/>
                  <a:pt x="4630496" y="5396532"/>
                </a:cubicBezTo>
                <a:cubicBezTo>
                  <a:pt x="4590205" y="5365061"/>
                  <a:pt x="4548419" y="5412094"/>
                  <a:pt x="4506964" y="5396685"/>
                </a:cubicBezTo>
                <a:lnTo>
                  <a:pt x="4427135" y="5358585"/>
                </a:lnTo>
                <a:cubicBezTo>
                  <a:pt x="4319267" y="5308575"/>
                  <a:pt x="4152341" y="5340956"/>
                  <a:pt x="4028338" y="5313494"/>
                </a:cubicBezTo>
                <a:lnTo>
                  <a:pt x="4015367" y="5320766"/>
                </a:lnTo>
                <a:lnTo>
                  <a:pt x="4002837" y="5322294"/>
                </a:lnTo>
                <a:lnTo>
                  <a:pt x="3997650" y="5329513"/>
                </a:lnTo>
                <a:lnTo>
                  <a:pt x="3991991" y="5331908"/>
                </a:lnTo>
                <a:cubicBezTo>
                  <a:pt x="3969659" y="5338581"/>
                  <a:pt x="3978880" y="5316131"/>
                  <a:pt x="3925210" y="5319395"/>
                </a:cubicBezTo>
                <a:cubicBezTo>
                  <a:pt x="3947765" y="5277139"/>
                  <a:pt x="3837331" y="5338342"/>
                  <a:pt x="3837014" y="5289023"/>
                </a:cubicBezTo>
                <a:cubicBezTo>
                  <a:pt x="3824001" y="5291376"/>
                  <a:pt x="3811407" y="5295212"/>
                  <a:pt x="3798765" y="5299431"/>
                </a:cubicBezTo>
                <a:lnTo>
                  <a:pt x="3792144" y="5301616"/>
                </a:lnTo>
                <a:lnTo>
                  <a:pt x="3766249" y="5301869"/>
                </a:lnTo>
                <a:lnTo>
                  <a:pt x="3718651" y="5320541"/>
                </a:lnTo>
                <a:cubicBezTo>
                  <a:pt x="3703968" y="5321892"/>
                  <a:pt x="3688308" y="5321427"/>
                  <a:pt x="3671207" y="5318046"/>
                </a:cubicBezTo>
                <a:cubicBezTo>
                  <a:pt x="3616458" y="5288532"/>
                  <a:pt x="3514048" y="5333307"/>
                  <a:pt x="3446863" y="5294348"/>
                </a:cubicBezTo>
                <a:cubicBezTo>
                  <a:pt x="3420930" y="5283822"/>
                  <a:pt x="3333157" y="5274511"/>
                  <a:pt x="3312000" y="5286923"/>
                </a:cubicBezTo>
                <a:cubicBezTo>
                  <a:pt x="3292759" y="5287903"/>
                  <a:pt x="3273112" y="5280334"/>
                  <a:pt x="3259756" y="5294712"/>
                </a:cubicBezTo>
                <a:cubicBezTo>
                  <a:pt x="3239905" y="5311572"/>
                  <a:pt x="3185410" y="5275588"/>
                  <a:pt x="3187481" y="5298457"/>
                </a:cubicBezTo>
                <a:cubicBezTo>
                  <a:pt x="3168018" y="5286036"/>
                  <a:pt x="3146200" y="5288458"/>
                  <a:pt x="3124115" y="5294626"/>
                </a:cubicBezTo>
                <a:lnTo>
                  <a:pt x="3099907" y="5302443"/>
                </a:lnTo>
                <a:lnTo>
                  <a:pt x="3017494" y="5301439"/>
                </a:lnTo>
                <a:lnTo>
                  <a:pt x="3010848" y="5307225"/>
                </a:lnTo>
                <a:lnTo>
                  <a:pt x="2994286" y="5309060"/>
                </a:lnTo>
                <a:lnTo>
                  <a:pt x="2988160" y="5310041"/>
                </a:lnTo>
                <a:lnTo>
                  <a:pt x="2984260" y="5307528"/>
                </a:lnTo>
                <a:cubicBezTo>
                  <a:pt x="2981957" y="5306419"/>
                  <a:pt x="2980273" y="5306402"/>
                  <a:pt x="2979127" y="5308389"/>
                </a:cubicBezTo>
                <a:cubicBezTo>
                  <a:pt x="2978971" y="5309447"/>
                  <a:pt x="2978816" y="5310505"/>
                  <a:pt x="2978660" y="5311563"/>
                </a:cubicBezTo>
                <a:lnTo>
                  <a:pt x="2946326" y="5316745"/>
                </a:lnTo>
                <a:lnTo>
                  <a:pt x="2713134" y="5331381"/>
                </a:lnTo>
                <a:cubicBezTo>
                  <a:pt x="2610698" y="5372328"/>
                  <a:pt x="2466037" y="5325762"/>
                  <a:pt x="2352072" y="5342761"/>
                </a:cubicBezTo>
                <a:cubicBezTo>
                  <a:pt x="2293501" y="5293708"/>
                  <a:pt x="2324138" y="5338538"/>
                  <a:pt x="2260922" y="5328122"/>
                </a:cubicBezTo>
                <a:cubicBezTo>
                  <a:pt x="2275681" y="5372347"/>
                  <a:pt x="2185007" y="5301703"/>
                  <a:pt x="2178497" y="5351065"/>
                </a:cubicBezTo>
                <a:cubicBezTo>
                  <a:pt x="2133294" y="5337229"/>
                  <a:pt x="2097074" y="5300208"/>
                  <a:pt x="2034408" y="5307958"/>
                </a:cubicBezTo>
                <a:cubicBezTo>
                  <a:pt x="1981894" y="5332879"/>
                  <a:pt x="1896288" y="5279365"/>
                  <a:pt x="1831505" y="5312691"/>
                </a:cubicBezTo>
                <a:cubicBezTo>
                  <a:pt x="1807063" y="5321035"/>
                  <a:pt x="1727674" y="5322925"/>
                  <a:pt x="1710387" y="5308705"/>
                </a:cubicBezTo>
                <a:cubicBezTo>
                  <a:pt x="1693367" y="5306094"/>
                  <a:pt x="1674901" y="5312009"/>
                  <a:pt x="1664816" y="5296479"/>
                </a:cubicBezTo>
                <a:cubicBezTo>
                  <a:pt x="1649255" y="5277912"/>
                  <a:pt x="1596152" y="5309335"/>
                  <a:pt x="1600883" y="5286607"/>
                </a:cubicBezTo>
                <a:cubicBezTo>
                  <a:pt x="1563066" y="5308189"/>
                  <a:pt x="1524339" y="5269513"/>
                  <a:pt x="1488397" y="5260898"/>
                </a:cubicBezTo>
                <a:cubicBezTo>
                  <a:pt x="1459246" y="5282011"/>
                  <a:pt x="1412580" y="5243108"/>
                  <a:pt x="1336670" y="5240770"/>
                </a:cubicBezTo>
                <a:cubicBezTo>
                  <a:pt x="1304792" y="5265122"/>
                  <a:pt x="1285508" y="5238878"/>
                  <a:pt x="1224297" y="5271845"/>
                </a:cubicBezTo>
                <a:cubicBezTo>
                  <a:pt x="1221731" y="5268771"/>
                  <a:pt x="1218543" y="5265944"/>
                  <a:pt x="1214830" y="5263450"/>
                </a:cubicBezTo>
                <a:cubicBezTo>
                  <a:pt x="1193241" y="5248952"/>
                  <a:pt x="1158925" y="5248567"/>
                  <a:pt x="1138181" y="5262590"/>
                </a:cubicBezTo>
                <a:lnTo>
                  <a:pt x="943575" y="5290808"/>
                </a:lnTo>
                <a:cubicBezTo>
                  <a:pt x="823587" y="5316899"/>
                  <a:pt x="658340" y="5217603"/>
                  <a:pt x="529813" y="5218555"/>
                </a:cubicBezTo>
                <a:lnTo>
                  <a:pt x="519546" y="5208845"/>
                </a:lnTo>
                <a:lnTo>
                  <a:pt x="507906" y="5204779"/>
                </a:lnTo>
                <a:lnTo>
                  <a:pt x="505153" y="5196726"/>
                </a:lnTo>
                <a:lnTo>
                  <a:pt x="500429" y="5193241"/>
                </a:lnTo>
                <a:cubicBezTo>
                  <a:pt x="480923" y="5182176"/>
                  <a:pt x="482807" y="5205793"/>
                  <a:pt x="431923" y="5191553"/>
                </a:cubicBezTo>
                <a:cubicBezTo>
                  <a:pt x="440499" y="5237077"/>
                  <a:pt x="352872" y="5155083"/>
                  <a:pt x="337115" y="5202714"/>
                </a:cubicBezTo>
                <a:cubicBezTo>
                  <a:pt x="325265" y="5197752"/>
                  <a:pt x="314288" y="5191441"/>
                  <a:pt x="303383" y="5184750"/>
                </a:cubicBezTo>
                <a:lnTo>
                  <a:pt x="297664" y="5181269"/>
                </a:lnTo>
                <a:lnTo>
                  <a:pt x="272701" y="5175678"/>
                </a:lnTo>
                <a:lnTo>
                  <a:pt x="268242" y="5163678"/>
                </a:lnTo>
                <a:lnTo>
                  <a:pt x="232517" y="5147792"/>
                </a:lnTo>
                <a:cubicBezTo>
                  <a:pt x="218741" y="5143453"/>
                  <a:pt x="203450" y="5140668"/>
                  <a:pt x="185851" y="5140408"/>
                </a:cubicBezTo>
                <a:cubicBezTo>
                  <a:pt x="139207" y="5153337"/>
                  <a:pt x="79723" y="5120316"/>
                  <a:pt x="20337" y="5113040"/>
                </a:cubicBezTo>
                <a:lnTo>
                  <a:pt x="0" y="5112243"/>
                </a:lnTo>
                <a:close/>
              </a:path>
            </a:pathLst>
          </a:custGeom>
          <a:ln>
            <a:noFill/>
          </a:ln>
          <a:effectLst>
            <a:outerShdw blurRad="254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0E08D67-9161-8834-759D-948DE66052BF}"/>
              </a:ext>
            </a:extLst>
          </p:cNvPr>
          <p:cNvSpPr>
            <a:spLocks noGrp="1"/>
          </p:cNvSpPr>
          <p:nvPr>
            <p:ph type="title"/>
          </p:nvPr>
        </p:nvSpPr>
        <p:spPr>
          <a:xfrm>
            <a:off x="642026" y="1071350"/>
            <a:ext cx="5170945" cy="1339382"/>
          </a:xfrm>
        </p:spPr>
        <p:txBody>
          <a:bodyPr>
            <a:normAutofit/>
          </a:bodyPr>
          <a:lstStyle/>
          <a:p>
            <a:pPr algn="ctr"/>
            <a:r>
              <a:rPr lang="lt-LT" sz="4000" dirty="0">
                <a:latin typeface="Times New Roman" panose="02020603050405020304" pitchFamily="18" charset="0"/>
                <a:cs typeface="Times New Roman" panose="02020603050405020304" pitchFamily="18" charset="0"/>
              </a:rPr>
              <a:t>Klausimai</a:t>
            </a:r>
          </a:p>
        </p:txBody>
      </p:sp>
      <p:sp>
        <p:nvSpPr>
          <p:cNvPr id="29" name="Rectangle 6">
            <a:extLst>
              <a:ext uri="{FF2B5EF4-FFF2-40B4-BE49-F238E27FC236}">
                <a16:creationId xmlns:a16="http://schemas.microsoft.com/office/drawing/2014/main" id="{F0C518C2-0AA4-470C-87B9-9CBF428FB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64666" y="399531"/>
            <a:ext cx="1707751"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6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D22A9D2-FADF-8569-4738-84C491EF7900}"/>
              </a:ext>
            </a:extLst>
          </p:cNvPr>
          <p:cNvSpPr>
            <a:spLocks noGrp="1"/>
          </p:cNvSpPr>
          <p:nvPr>
            <p:ph idx="1"/>
          </p:nvPr>
        </p:nvSpPr>
        <p:spPr>
          <a:xfrm>
            <a:off x="1196500" y="2410732"/>
            <a:ext cx="4698343" cy="3445319"/>
          </a:xfrm>
        </p:spPr>
        <p:txBody>
          <a:bodyPr vert="horz" lIns="91440" tIns="45720" rIns="91440" bIns="45720" rtlCol="0" anchor="ctr">
            <a:normAutofit fontScale="92500" lnSpcReduction="20000"/>
          </a:bodyPr>
          <a:lstStyle/>
          <a:p>
            <a:pPr marL="0" indent="0">
              <a:buNone/>
            </a:pPr>
            <a:r>
              <a:rPr lang="lt-LT" sz="1900" noProof="1">
                <a:latin typeface="Times New Roman" panose="02020603050405020304" pitchFamily="18" charset="0"/>
                <a:cs typeface="Times New Roman" panose="02020603050405020304" pitchFamily="18" charset="0"/>
              </a:rPr>
              <a:t>1. Išsiveržus Žemėje vulkanams, dundesys girdimas net už šimtų kilometrų. Kodėl negirdime dundesio, kurį sukelia Saulėje vykstantys išsiveržimai, nepalyginamai galingesni, negu Žemėje?</a:t>
            </a:r>
            <a:endParaRPr lang="en-US" sz="1900" dirty="0">
              <a:latin typeface="Times New Roman" panose="02020603050405020304" pitchFamily="18" charset="0"/>
              <a:cs typeface="Times New Roman" panose="02020603050405020304" pitchFamily="18" charset="0"/>
            </a:endParaRPr>
          </a:p>
          <a:p>
            <a:pPr marL="0" indent="0">
              <a:buNone/>
            </a:pPr>
            <a:r>
              <a:rPr lang="lt-LT" sz="1900" noProof="1">
                <a:latin typeface="Times New Roman" panose="02020603050405020304" pitchFamily="18" charset="0"/>
                <a:cs typeface="Times New Roman" panose="02020603050405020304" pitchFamily="18" charset="0"/>
              </a:rPr>
              <a:t>  Atsakymas: Todėl, kad tarp Saulės ir Žemės nėra tamprios aplinkos, kurioje galėtų susidaryti ir plisti mechaninės bangos.  </a:t>
            </a:r>
            <a:endParaRPr lang="en-US" sz="1900" dirty="0">
              <a:latin typeface="Times New Roman" panose="02020603050405020304" pitchFamily="18" charset="0"/>
              <a:cs typeface="Times New Roman" panose="02020603050405020304" pitchFamily="18" charset="0"/>
            </a:endParaRPr>
          </a:p>
          <a:p>
            <a:pPr marL="0" indent="0">
              <a:buNone/>
            </a:pPr>
            <a:r>
              <a:rPr lang="lt-LT" sz="1900" noProof="1">
                <a:latin typeface="Times New Roman" panose="02020603050405020304" pitchFamily="18" charset="0"/>
                <a:cs typeface="Times New Roman" panose="02020603050405020304" pitchFamily="18" charset="0"/>
              </a:rPr>
              <a:t>2. </a:t>
            </a:r>
            <a:r>
              <a:rPr lang="lt-LT" sz="1900" noProof="1">
                <a:latin typeface="Times New Roman" panose="02020603050405020304" pitchFamily="18" charset="0"/>
                <a:ea typeface="+mn-lt"/>
                <a:cs typeface="Times New Roman" panose="02020603050405020304" pitchFamily="18" charset="0"/>
              </a:rPr>
              <a:t>Smarkų lietų nuo silpno galima atskirti iš garso, kurį sukelia lietaus lašai, krintantys ant namo stogo. Kuo tai paremta?</a:t>
            </a:r>
          </a:p>
          <a:p>
            <a:pPr marL="0" indent="0">
              <a:buNone/>
            </a:pPr>
            <a:r>
              <a:rPr lang="lt-LT" sz="1900" noProof="1">
                <a:latin typeface="Times New Roman" panose="02020603050405020304" pitchFamily="18" charset="0"/>
                <a:cs typeface="Times New Roman" panose="02020603050405020304" pitchFamily="18" charset="0"/>
              </a:rPr>
              <a:t> </a:t>
            </a:r>
            <a:r>
              <a:rPr lang="lt-LT" sz="1900" noProof="1">
                <a:latin typeface="Times New Roman" panose="02020603050405020304" pitchFamily="18" charset="0"/>
                <a:ea typeface="+mn-lt"/>
                <a:cs typeface="Times New Roman" panose="02020603050405020304" pitchFamily="18" charset="0"/>
              </a:rPr>
              <a:t> Atsakymas: Stambūs lašai smūgiuoja didesne jėga ir sužadina didesnės amplitudės svyravimus, todėl girdimi stipresni garsai.</a:t>
            </a:r>
          </a:p>
          <a:p>
            <a:pPr marL="0" indent="0">
              <a:buNone/>
            </a:pPr>
            <a:endParaRPr lang="lt-LT" sz="1400" noProof="1">
              <a:latin typeface="Times New Roman" panose="02020603050405020304" pitchFamily="18" charset="0"/>
              <a:cs typeface="Times New Roman" panose="02020603050405020304" pitchFamily="18" charset="0"/>
            </a:endParaRPr>
          </a:p>
          <a:p>
            <a:endParaRPr lang="lt-LT" sz="1400" noProof="1">
              <a:cs typeface="Calibri"/>
            </a:endParaRPr>
          </a:p>
          <a:p>
            <a:endParaRPr lang="en-US" sz="1400" dirty="0">
              <a:cs typeface="Calibri"/>
            </a:endParaRPr>
          </a:p>
        </p:txBody>
      </p:sp>
    </p:spTree>
    <p:extLst>
      <p:ext uri="{BB962C8B-B14F-4D97-AF65-F5344CB8AC3E}">
        <p14:creationId xmlns:p14="http://schemas.microsoft.com/office/powerpoint/2010/main" val="204167729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04C21BAE-6866-4C7A-A7EC-C1B2E572D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6">
            <a:extLst>
              <a:ext uri="{FF2B5EF4-FFF2-40B4-BE49-F238E27FC236}">
                <a16:creationId xmlns:a16="http://schemas.microsoft.com/office/drawing/2014/main" id="{A1905E37-242F-4906-4E81-0A56D16FEC43}"/>
              </a:ext>
            </a:extLst>
          </p:cNvPr>
          <p:cNvPicPr>
            <a:picLocks noChangeAspect="1"/>
          </p:cNvPicPr>
          <p:nvPr/>
        </p:nvPicPr>
        <p:blipFill rotWithShape="1">
          <a:blip r:embed="rId2"/>
          <a:srcRect t="4404" b="11327"/>
          <a:stretch/>
        </p:blipFill>
        <p:spPr>
          <a:xfrm>
            <a:off x="1" y="1"/>
            <a:ext cx="12192000" cy="6857999"/>
          </a:xfrm>
          <a:prstGeom prst="rect">
            <a:avLst/>
          </a:prstGeom>
        </p:spPr>
      </p:pic>
      <p:sp useBgFill="1">
        <p:nvSpPr>
          <p:cNvPr id="29" name="Freeform: Shape 28">
            <a:extLst>
              <a:ext uri="{FF2B5EF4-FFF2-40B4-BE49-F238E27FC236}">
                <a16:creationId xmlns:a16="http://schemas.microsoft.com/office/drawing/2014/main" id="{7E7D0C94-08B4-48AE-8813-CC4D60294F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3899" y="609600"/>
            <a:ext cx="5372101" cy="5513767"/>
          </a:xfrm>
          <a:custGeom>
            <a:avLst/>
            <a:gdLst>
              <a:gd name="connsiteX0" fmla="*/ 0 w 5372101"/>
              <a:gd name="connsiteY0" fmla="*/ 0 h 5513767"/>
              <a:gd name="connsiteX1" fmla="*/ 5372101 w 5372101"/>
              <a:gd name="connsiteY1" fmla="*/ 0 h 5513767"/>
              <a:gd name="connsiteX2" fmla="*/ 5372101 w 5372101"/>
              <a:gd name="connsiteY2" fmla="*/ 5513767 h 5513767"/>
              <a:gd name="connsiteX3" fmla="*/ 5363126 w 5372101"/>
              <a:gd name="connsiteY3" fmla="*/ 5512835 h 5513767"/>
              <a:gd name="connsiteX4" fmla="*/ 5316714 w 5372101"/>
              <a:gd name="connsiteY4" fmla="*/ 5491247 h 5513767"/>
              <a:gd name="connsiteX5" fmla="*/ 5198331 w 5372101"/>
              <a:gd name="connsiteY5" fmla="*/ 5470092 h 5513767"/>
              <a:gd name="connsiteX6" fmla="*/ 5150428 w 5372101"/>
              <a:gd name="connsiteY6" fmla="*/ 5472506 h 5513767"/>
              <a:gd name="connsiteX7" fmla="*/ 5085506 w 5372101"/>
              <a:gd name="connsiteY7" fmla="*/ 5468851 h 5513767"/>
              <a:gd name="connsiteX8" fmla="*/ 4968663 w 5372101"/>
              <a:gd name="connsiteY8" fmla="*/ 5470487 h 5513767"/>
              <a:gd name="connsiteX9" fmla="*/ 4815623 w 5372101"/>
              <a:gd name="connsiteY9" fmla="*/ 5458622 h 5513767"/>
              <a:gd name="connsiteX10" fmla="*/ 4716679 w 5372101"/>
              <a:gd name="connsiteY10" fmla="*/ 5405365 h 5513767"/>
              <a:gd name="connsiteX11" fmla="*/ 4704891 w 5372101"/>
              <a:gd name="connsiteY11" fmla="*/ 5411529 h 5513767"/>
              <a:gd name="connsiteX12" fmla="*/ 4630496 w 5372101"/>
              <a:gd name="connsiteY12" fmla="*/ 5396532 h 5513767"/>
              <a:gd name="connsiteX13" fmla="*/ 4506964 w 5372101"/>
              <a:gd name="connsiteY13" fmla="*/ 5396685 h 5513767"/>
              <a:gd name="connsiteX14" fmla="*/ 4427135 w 5372101"/>
              <a:gd name="connsiteY14" fmla="*/ 5358585 h 5513767"/>
              <a:gd name="connsiteX15" fmla="*/ 4028338 w 5372101"/>
              <a:gd name="connsiteY15" fmla="*/ 5313494 h 5513767"/>
              <a:gd name="connsiteX16" fmla="*/ 4015367 w 5372101"/>
              <a:gd name="connsiteY16" fmla="*/ 5320766 h 5513767"/>
              <a:gd name="connsiteX17" fmla="*/ 4002837 w 5372101"/>
              <a:gd name="connsiteY17" fmla="*/ 5322294 h 5513767"/>
              <a:gd name="connsiteX18" fmla="*/ 3997650 w 5372101"/>
              <a:gd name="connsiteY18" fmla="*/ 5329513 h 5513767"/>
              <a:gd name="connsiteX19" fmla="*/ 3991991 w 5372101"/>
              <a:gd name="connsiteY19" fmla="*/ 5331908 h 5513767"/>
              <a:gd name="connsiteX20" fmla="*/ 3925210 w 5372101"/>
              <a:gd name="connsiteY20" fmla="*/ 5319395 h 5513767"/>
              <a:gd name="connsiteX21" fmla="*/ 3837014 w 5372101"/>
              <a:gd name="connsiteY21" fmla="*/ 5289023 h 5513767"/>
              <a:gd name="connsiteX22" fmla="*/ 3798765 w 5372101"/>
              <a:gd name="connsiteY22" fmla="*/ 5299431 h 5513767"/>
              <a:gd name="connsiteX23" fmla="*/ 3792144 w 5372101"/>
              <a:gd name="connsiteY23" fmla="*/ 5301616 h 5513767"/>
              <a:gd name="connsiteX24" fmla="*/ 3766249 w 5372101"/>
              <a:gd name="connsiteY24" fmla="*/ 5301869 h 5513767"/>
              <a:gd name="connsiteX25" fmla="*/ 3718651 w 5372101"/>
              <a:gd name="connsiteY25" fmla="*/ 5320541 h 5513767"/>
              <a:gd name="connsiteX26" fmla="*/ 3671207 w 5372101"/>
              <a:gd name="connsiteY26" fmla="*/ 5318046 h 5513767"/>
              <a:gd name="connsiteX27" fmla="*/ 3446863 w 5372101"/>
              <a:gd name="connsiteY27" fmla="*/ 5294348 h 5513767"/>
              <a:gd name="connsiteX28" fmla="*/ 3312000 w 5372101"/>
              <a:gd name="connsiteY28" fmla="*/ 5286923 h 5513767"/>
              <a:gd name="connsiteX29" fmla="*/ 3259756 w 5372101"/>
              <a:gd name="connsiteY29" fmla="*/ 5294712 h 5513767"/>
              <a:gd name="connsiteX30" fmla="*/ 3187481 w 5372101"/>
              <a:gd name="connsiteY30" fmla="*/ 5298457 h 5513767"/>
              <a:gd name="connsiteX31" fmla="*/ 3124115 w 5372101"/>
              <a:gd name="connsiteY31" fmla="*/ 5294626 h 5513767"/>
              <a:gd name="connsiteX32" fmla="*/ 3099907 w 5372101"/>
              <a:gd name="connsiteY32" fmla="*/ 5302443 h 5513767"/>
              <a:gd name="connsiteX33" fmla="*/ 3017494 w 5372101"/>
              <a:gd name="connsiteY33" fmla="*/ 5301439 h 5513767"/>
              <a:gd name="connsiteX34" fmla="*/ 3010848 w 5372101"/>
              <a:gd name="connsiteY34" fmla="*/ 5307225 h 5513767"/>
              <a:gd name="connsiteX35" fmla="*/ 2994286 w 5372101"/>
              <a:gd name="connsiteY35" fmla="*/ 5309060 h 5513767"/>
              <a:gd name="connsiteX36" fmla="*/ 2988160 w 5372101"/>
              <a:gd name="connsiteY36" fmla="*/ 5310041 h 5513767"/>
              <a:gd name="connsiteX37" fmla="*/ 2984260 w 5372101"/>
              <a:gd name="connsiteY37" fmla="*/ 5307528 h 5513767"/>
              <a:gd name="connsiteX38" fmla="*/ 2979127 w 5372101"/>
              <a:gd name="connsiteY38" fmla="*/ 5308389 h 5513767"/>
              <a:gd name="connsiteX39" fmla="*/ 2978660 w 5372101"/>
              <a:gd name="connsiteY39" fmla="*/ 5311563 h 5513767"/>
              <a:gd name="connsiteX40" fmla="*/ 2946326 w 5372101"/>
              <a:gd name="connsiteY40" fmla="*/ 5316745 h 5513767"/>
              <a:gd name="connsiteX41" fmla="*/ 2713134 w 5372101"/>
              <a:gd name="connsiteY41" fmla="*/ 5331381 h 5513767"/>
              <a:gd name="connsiteX42" fmla="*/ 2352072 w 5372101"/>
              <a:gd name="connsiteY42" fmla="*/ 5342761 h 5513767"/>
              <a:gd name="connsiteX43" fmla="*/ 2260922 w 5372101"/>
              <a:gd name="connsiteY43" fmla="*/ 5328122 h 5513767"/>
              <a:gd name="connsiteX44" fmla="*/ 2178497 w 5372101"/>
              <a:gd name="connsiteY44" fmla="*/ 5351065 h 5513767"/>
              <a:gd name="connsiteX45" fmla="*/ 2034408 w 5372101"/>
              <a:gd name="connsiteY45" fmla="*/ 5307958 h 5513767"/>
              <a:gd name="connsiteX46" fmla="*/ 1831505 w 5372101"/>
              <a:gd name="connsiteY46" fmla="*/ 5312691 h 5513767"/>
              <a:gd name="connsiteX47" fmla="*/ 1710387 w 5372101"/>
              <a:gd name="connsiteY47" fmla="*/ 5308705 h 5513767"/>
              <a:gd name="connsiteX48" fmla="*/ 1664816 w 5372101"/>
              <a:gd name="connsiteY48" fmla="*/ 5296479 h 5513767"/>
              <a:gd name="connsiteX49" fmla="*/ 1600883 w 5372101"/>
              <a:gd name="connsiteY49" fmla="*/ 5286607 h 5513767"/>
              <a:gd name="connsiteX50" fmla="*/ 1488397 w 5372101"/>
              <a:gd name="connsiteY50" fmla="*/ 5260898 h 5513767"/>
              <a:gd name="connsiteX51" fmla="*/ 1336670 w 5372101"/>
              <a:gd name="connsiteY51" fmla="*/ 5240770 h 5513767"/>
              <a:gd name="connsiteX52" fmla="*/ 1224297 w 5372101"/>
              <a:gd name="connsiteY52" fmla="*/ 5271845 h 5513767"/>
              <a:gd name="connsiteX53" fmla="*/ 1214830 w 5372101"/>
              <a:gd name="connsiteY53" fmla="*/ 5263450 h 5513767"/>
              <a:gd name="connsiteX54" fmla="*/ 1138181 w 5372101"/>
              <a:gd name="connsiteY54" fmla="*/ 5262590 h 5513767"/>
              <a:gd name="connsiteX55" fmla="*/ 943575 w 5372101"/>
              <a:gd name="connsiteY55" fmla="*/ 5290808 h 5513767"/>
              <a:gd name="connsiteX56" fmla="*/ 529813 w 5372101"/>
              <a:gd name="connsiteY56" fmla="*/ 5218555 h 5513767"/>
              <a:gd name="connsiteX57" fmla="*/ 519546 w 5372101"/>
              <a:gd name="connsiteY57" fmla="*/ 5208845 h 5513767"/>
              <a:gd name="connsiteX58" fmla="*/ 507906 w 5372101"/>
              <a:gd name="connsiteY58" fmla="*/ 5204779 h 5513767"/>
              <a:gd name="connsiteX59" fmla="*/ 505153 w 5372101"/>
              <a:gd name="connsiteY59" fmla="*/ 5196726 h 5513767"/>
              <a:gd name="connsiteX60" fmla="*/ 500429 w 5372101"/>
              <a:gd name="connsiteY60" fmla="*/ 5193241 h 5513767"/>
              <a:gd name="connsiteX61" fmla="*/ 431923 w 5372101"/>
              <a:gd name="connsiteY61" fmla="*/ 5191553 h 5513767"/>
              <a:gd name="connsiteX62" fmla="*/ 337115 w 5372101"/>
              <a:gd name="connsiteY62" fmla="*/ 5202714 h 5513767"/>
              <a:gd name="connsiteX63" fmla="*/ 303383 w 5372101"/>
              <a:gd name="connsiteY63" fmla="*/ 5184750 h 5513767"/>
              <a:gd name="connsiteX64" fmla="*/ 297664 w 5372101"/>
              <a:gd name="connsiteY64" fmla="*/ 5181269 h 5513767"/>
              <a:gd name="connsiteX65" fmla="*/ 272701 w 5372101"/>
              <a:gd name="connsiteY65" fmla="*/ 5175678 h 5513767"/>
              <a:gd name="connsiteX66" fmla="*/ 268242 w 5372101"/>
              <a:gd name="connsiteY66" fmla="*/ 5163678 h 5513767"/>
              <a:gd name="connsiteX67" fmla="*/ 232517 w 5372101"/>
              <a:gd name="connsiteY67" fmla="*/ 5147792 h 5513767"/>
              <a:gd name="connsiteX68" fmla="*/ 185851 w 5372101"/>
              <a:gd name="connsiteY68" fmla="*/ 5140408 h 5513767"/>
              <a:gd name="connsiteX69" fmla="*/ 20337 w 5372101"/>
              <a:gd name="connsiteY69" fmla="*/ 5113040 h 5513767"/>
              <a:gd name="connsiteX70" fmla="*/ 0 w 5372101"/>
              <a:gd name="connsiteY70" fmla="*/ 5112243 h 5513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5372101" h="5513767">
                <a:moveTo>
                  <a:pt x="0" y="0"/>
                </a:moveTo>
                <a:lnTo>
                  <a:pt x="5372101" y="0"/>
                </a:lnTo>
                <a:lnTo>
                  <a:pt x="5372101" y="5513767"/>
                </a:lnTo>
                <a:lnTo>
                  <a:pt x="5363126" y="5512835"/>
                </a:lnTo>
                <a:cubicBezTo>
                  <a:pt x="5345779" y="5509071"/>
                  <a:pt x="5329767" y="5502649"/>
                  <a:pt x="5316714" y="5491247"/>
                </a:cubicBezTo>
                <a:cubicBezTo>
                  <a:pt x="5295689" y="5478131"/>
                  <a:pt x="5219502" y="5459909"/>
                  <a:pt x="5198331" y="5470092"/>
                </a:cubicBezTo>
                <a:cubicBezTo>
                  <a:pt x="5181052" y="5469102"/>
                  <a:pt x="5165047" y="5459569"/>
                  <a:pt x="5150428" y="5472506"/>
                </a:cubicBezTo>
                <a:cubicBezTo>
                  <a:pt x="5129562" y="5487248"/>
                  <a:pt x="5088050" y="5445894"/>
                  <a:pt x="5085506" y="5468851"/>
                </a:cubicBezTo>
                <a:cubicBezTo>
                  <a:pt x="5055692" y="5440170"/>
                  <a:pt x="5006122" y="5469577"/>
                  <a:pt x="4968663" y="5470487"/>
                </a:cubicBezTo>
                <a:cubicBezTo>
                  <a:pt x="4947085" y="5444049"/>
                  <a:pt x="4889767" y="5472037"/>
                  <a:pt x="4815623" y="5458622"/>
                </a:cubicBezTo>
                <a:cubicBezTo>
                  <a:pt x="4792418" y="5428488"/>
                  <a:pt x="4765548" y="5449887"/>
                  <a:pt x="4716679" y="5405365"/>
                </a:cubicBezTo>
                <a:cubicBezTo>
                  <a:pt x="4713235" y="5407807"/>
                  <a:pt x="4709266" y="5409883"/>
                  <a:pt x="4704891" y="5411529"/>
                </a:cubicBezTo>
                <a:cubicBezTo>
                  <a:pt x="4679473" y="5421092"/>
                  <a:pt x="4646164" y="5414379"/>
                  <a:pt x="4630496" y="5396532"/>
                </a:cubicBezTo>
                <a:cubicBezTo>
                  <a:pt x="4590205" y="5365061"/>
                  <a:pt x="4548419" y="5412094"/>
                  <a:pt x="4506964" y="5396685"/>
                </a:cubicBezTo>
                <a:lnTo>
                  <a:pt x="4427135" y="5358585"/>
                </a:lnTo>
                <a:cubicBezTo>
                  <a:pt x="4319267" y="5308575"/>
                  <a:pt x="4152341" y="5340956"/>
                  <a:pt x="4028338" y="5313494"/>
                </a:cubicBezTo>
                <a:lnTo>
                  <a:pt x="4015367" y="5320766"/>
                </a:lnTo>
                <a:lnTo>
                  <a:pt x="4002837" y="5322294"/>
                </a:lnTo>
                <a:lnTo>
                  <a:pt x="3997650" y="5329513"/>
                </a:lnTo>
                <a:lnTo>
                  <a:pt x="3991991" y="5331908"/>
                </a:lnTo>
                <a:cubicBezTo>
                  <a:pt x="3969659" y="5338581"/>
                  <a:pt x="3978880" y="5316131"/>
                  <a:pt x="3925210" y="5319395"/>
                </a:cubicBezTo>
                <a:cubicBezTo>
                  <a:pt x="3947765" y="5277139"/>
                  <a:pt x="3837331" y="5338342"/>
                  <a:pt x="3837014" y="5289023"/>
                </a:cubicBezTo>
                <a:cubicBezTo>
                  <a:pt x="3824001" y="5291376"/>
                  <a:pt x="3811407" y="5295212"/>
                  <a:pt x="3798765" y="5299431"/>
                </a:cubicBezTo>
                <a:lnTo>
                  <a:pt x="3792144" y="5301616"/>
                </a:lnTo>
                <a:lnTo>
                  <a:pt x="3766249" y="5301869"/>
                </a:lnTo>
                <a:lnTo>
                  <a:pt x="3718651" y="5320541"/>
                </a:lnTo>
                <a:cubicBezTo>
                  <a:pt x="3703968" y="5321892"/>
                  <a:pt x="3688308" y="5321427"/>
                  <a:pt x="3671207" y="5318046"/>
                </a:cubicBezTo>
                <a:cubicBezTo>
                  <a:pt x="3616458" y="5288532"/>
                  <a:pt x="3514048" y="5333307"/>
                  <a:pt x="3446863" y="5294348"/>
                </a:cubicBezTo>
                <a:cubicBezTo>
                  <a:pt x="3420930" y="5283822"/>
                  <a:pt x="3333157" y="5274511"/>
                  <a:pt x="3312000" y="5286923"/>
                </a:cubicBezTo>
                <a:cubicBezTo>
                  <a:pt x="3292759" y="5287903"/>
                  <a:pt x="3273112" y="5280334"/>
                  <a:pt x="3259756" y="5294712"/>
                </a:cubicBezTo>
                <a:cubicBezTo>
                  <a:pt x="3239905" y="5311572"/>
                  <a:pt x="3185410" y="5275588"/>
                  <a:pt x="3187481" y="5298457"/>
                </a:cubicBezTo>
                <a:cubicBezTo>
                  <a:pt x="3168018" y="5286036"/>
                  <a:pt x="3146200" y="5288458"/>
                  <a:pt x="3124115" y="5294626"/>
                </a:cubicBezTo>
                <a:lnTo>
                  <a:pt x="3099907" y="5302443"/>
                </a:lnTo>
                <a:lnTo>
                  <a:pt x="3017494" y="5301439"/>
                </a:lnTo>
                <a:lnTo>
                  <a:pt x="3010848" y="5307225"/>
                </a:lnTo>
                <a:lnTo>
                  <a:pt x="2994286" y="5309060"/>
                </a:lnTo>
                <a:lnTo>
                  <a:pt x="2988160" y="5310041"/>
                </a:lnTo>
                <a:lnTo>
                  <a:pt x="2984260" y="5307528"/>
                </a:lnTo>
                <a:cubicBezTo>
                  <a:pt x="2981957" y="5306419"/>
                  <a:pt x="2980273" y="5306402"/>
                  <a:pt x="2979127" y="5308389"/>
                </a:cubicBezTo>
                <a:cubicBezTo>
                  <a:pt x="2978971" y="5309447"/>
                  <a:pt x="2978816" y="5310505"/>
                  <a:pt x="2978660" y="5311563"/>
                </a:cubicBezTo>
                <a:lnTo>
                  <a:pt x="2946326" y="5316745"/>
                </a:lnTo>
                <a:lnTo>
                  <a:pt x="2713134" y="5331381"/>
                </a:lnTo>
                <a:cubicBezTo>
                  <a:pt x="2610698" y="5372328"/>
                  <a:pt x="2466037" y="5325762"/>
                  <a:pt x="2352072" y="5342761"/>
                </a:cubicBezTo>
                <a:cubicBezTo>
                  <a:pt x="2293501" y="5293708"/>
                  <a:pt x="2324138" y="5338538"/>
                  <a:pt x="2260922" y="5328122"/>
                </a:cubicBezTo>
                <a:cubicBezTo>
                  <a:pt x="2275681" y="5372347"/>
                  <a:pt x="2185007" y="5301703"/>
                  <a:pt x="2178497" y="5351065"/>
                </a:cubicBezTo>
                <a:cubicBezTo>
                  <a:pt x="2133294" y="5337229"/>
                  <a:pt x="2097074" y="5300208"/>
                  <a:pt x="2034408" y="5307958"/>
                </a:cubicBezTo>
                <a:cubicBezTo>
                  <a:pt x="1981894" y="5332879"/>
                  <a:pt x="1896288" y="5279365"/>
                  <a:pt x="1831505" y="5312691"/>
                </a:cubicBezTo>
                <a:cubicBezTo>
                  <a:pt x="1807063" y="5321035"/>
                  <a:pt x="1727674" y="5322925"/>
                  <a:pt x="1710387" y="5308705"/>
                </a:cubicBezTo>
                <a:cubicBezTo>
                  <a:pt x="1693367" y="5306094"/>
                  <a:pt x="1674901" y="5312009"/>
                  <a:pt x="1664816" y="5296479"/>
                </a:cubicBezTo>
                <a:cubicBezTo>
                  <a:pt x="1649255" y="5277912"/>
                  <a:pt x="1596152" y="5309335"/>
                  <a:pt x="1600883" y="5286607"/>
                </a:cubicBezTo>
                <a:cubicBezTo>
                  <a:pt x="1563066" y="5308189"/>
                  <a:pt x="1524339" y="5269513"/>
                  <a:pt x="1488397" y="5260898"/>
                </a:cubicBezTo>
                <a:cubicBezTo>
                  <a:pt x="1459246" y="5282011"/>
                  <a:pt x="1412580" y="5243108"/>
                  <a:pt x="1336670" y="5240770"/>
                </a:cubicBezTo>
                <a:cubicBezTo>
                  <a:pt x="1304792" y="5265122"/>
                  <a:pt x="1285508" y="5238878"/>
                  <a:pt x="1224297" y="5271845"/>
                </a:cubicBezTo>
                <a:cubicBezTo>
                  <a:pt x="1221731" y="5268771"/>
                  <a:pt x="1218543" y="5265944"/>
                  <a:pt x="1214830" y="5263450"/>
                </a:cubicBezTo>
                <a:cubicBezTo>
                  <a:pt x="1193241" y="5248952"/>
                  <a:pt x="1158925" y="5248567"/>
                  <a:pt x="1138181" y="5262590"/>
                </a:cubicBezTo>
                <a:lnTo>
                  <a:pt x="943575" y="5290808"/>
                </a:lnTo>
                <a:cubicBezTo>
                  <a:pt x="823587" y="5316899"/>
                  <a:pt x="658340" y="5217603"/>
                  <a:pt x="529813" y="5218555"/>
                </a:cubicBezTo>
                <a:lnTo>
                  <a:pt x="519546" y="5208845"/>
                </a:lnTo>
                <a:lnTo>
                  <a:pt x="507906" y="5204779"/>
                </a:lnTo>
                <a:lnTo>
                  <a:pt x="505153" y="5196726"/>
                </a:lnTo>
                <a:lnTo>
                  <a:pt x="500429" y="5193241"/>
                </a:lnTo>
                <a:cubicBezTo>
                  <a:pt x="480923" y="5182176"/>
                  <a:pt x="482807" y="5205793"/>
                  <a:pt x="431923" y="5191553"/>
                </a:cubicBezTo>
                <a:cubicBezTo>
                  <a:pt x="440499" y="5237077"/>
                  <a:pt x="352872" y="5155083"/>
                  <a:pt x="337115" y="5202714"/>
                </a:cubicBezTo>
                <a:cubicBezTo>
                  <a:pt x="325265" y="5197752"/>
                  <a:pt x="314288" y="5191441"/>
                  <a:pt x="303383" y="5184750"/>
                </a:cubicBezTo>
                <a:lnTo>
                  <a:pt x="297664" y="5181269"/>
                </a:lnTo>
                <a:lnTo>
                  <a:pt x="272701" y="5175678"/>
                </a:lnTo>
                <a:lnTo>
                  <a:pt x="268242" y="5163678"/>
                </a:lnTo>
                <a:lnTo>
                  <a:pt x="232517" y="5147792"/>
                </a:lnTo>
                <a:cubicBezTo>
                  <a:pt x="218741" y="5143453"/>
                  <a:pt x="203450" y="5140668"/>
                  <a:pt x="185851" y="5140408"/>
                </a:cubicBezTo>
                <a:cubicBezTo>
                  <a:pt x="139207" y="5153337"/>
                  <a:pt x="79723" y="5120316"/>
                  <a:pt x="20337" y="5113040"/>
                </a:cubicBezTo>
                <a:lnTo>
                  <a:pt x="0" y="5112243"/>
                </a:lnTo>
                <a:close/>
              </a:path>
            </a:pathLst>
          </a:custGeom>
          <a:ln>
            <a:noFill/>
          </a:ln>
          <a:effectLst>
            <a:outerShdw blurRad="254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Rectangle 6">
            <a:extLst>
              <a:ext uri="{FF2B5EF4-FFF2-40B4-BE49-F238E27FC236}">
                <a16:creationId xmlns:a16="http://schemas.microsoft.com/office/drawing/2014/main" id="{F0C518C2-0AA4-470C-87B9-9CBF428FB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64666" y="399531"/>
            <a:ext cx="1707751"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6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7CE1E68-3505-E9AE-DF39-CC6CE39FF056}"/>
              </a:ext>
            </a:extLst>
          </p:cNvPr>
          <p:cNvSpPr>
            <a:spLocks noGrp="1"/>
          </p:cNvSpPr>
          <p:nvPr>
            <p:ph idx="1"/>
          </p:nvPr>
        </p:nvSpPr>
        <p:spPr>
          <a:xfrm>
            <a:off x="1189319" y="1089109"/>
            <a:ext cx="4458446" cy="4953591"/>
          </a:xfrm>
        </p:spPr>
        <p:txBody>
          <a:bodyPr vert="horz" lIns="91440" tIns="45720" rIns="91440" bIns="45720" rtlCol="0" anchor="ctr">
            <a:normAutofit/>
          </a:bodyPr>
          <a:lstStyle/>
          <a:p>
            <a:pPr marL="0" indent="0">
              <a:buNone/>
            </a:pPr>
            <a:r>
              <a:rPr lang="en-US" sz="1800" dirty="0">
                <a:latin typeface="Times New Roman" panose="02020603050405020304" pitchFamily="18" charset="0"/>
                <a:cs typeface="Times New Roman" panose="02020603050405020304" pitchFamily="18" charset="0"/>
              </a:rPr>
              <a:t>3. </a:t>
            </a:r>
            <a:r>
              <a:rPr lang="lt-LT" sz="1800" dirty="0">
                <a:latin typeface="Times New Roman" panose="02020603050405020304" pitchFamily="18" charset="0"/>
                <a:cs typeface="Times New Roman" panose="02020603050405020304" pitchFamily="18" charset="0"/>
              </a:rPr>
              <a:t>Kodėl girdimas garsesnis bildesys, kai beldžiamasi ne į sieną, o į duris?</a:t>
            </a:r>
            <a:endParaRPr lang="en-US" sz="1800" dirty="0">
              <a:latin typeface="Times New Roman" panose="02020603050405020304" pitchFamily="18" charset="0"/>
              <a:cs typeface="Times New Roman" panose="02020603050405020304" pitchFamily="18" charset="0"/>
            </a:endParaRPr>
          </a:p>
          <a:p>
            <a:pPr marL="0" indent="0">
              <a:buNone/>
            </a:pPr>
            <a:r>
              <a:rPr lang="lt-LT" sz="1800" dirty="0">
                <a:latin typeface="Times New Roman" panose="02020603050405020304" pitchFamily="18" charset="0"/>
                <a:cs typeface="Times New Roman" panose="02020603050405020304" pitchFamily="18" charset="0"/>
              </a:rPr>
              <a:t>   Atsakymas: Esant tam pačiam smūgių stiprumui, durys labiau deformuojasi, todėl jų smūgių sukelto svyravimo amplitudė yra didesnė.</a:t>
            </a:r>
          </a:p>
          <a:p>
            <a:pPr marL="0" indent="0">
              <a:buNone/>
            </a:pPr>
            <a:r>
              <a:rPr lang="en-US" sz="1800" dirty="0">
                <a:latin typeface="Times New Roman" panose="02020603050405020304" pitchFamily="18" charset="0"/>
                <a:ea typeface="+mn-lt"/>
                <a:cs typeface="Times New Roman" panose="02020603050405020304" pitchFamily="18" charset="0"/>
              </a:rPr>
              <a:t>4. </a:t>
            </a:r>
            <a:r>
              <a:rPr lang="lt-LT" sz="1800" dirty="0">
                <a:latin typeface="Times New Roman" panose="02020603050405020304" pitchFamily="18" charset="0"/>
                <a:ea typeface="+mn-lt"/>
                <a:cs typeface="Times New Roman" panose="02020603050405020304" pitchFamily="18" charset="0"/>
              </a:rPr>
              <a:t>Kokiu oru toliau girdimas automobilio signalas - saulėtu ar ūkanotu? Kodėl?</a:t>
            </a:r>
            <a:endParaRPr lang="en-US" sz="1800" dirty="0">
              <a:latin typeface="Times New Roman" panose="02020603050405020304" pitchFamily="18" charset="0"/>
              <a:ea typeface="+mn-lt"/>
              <a:cs typeface="Times New Roman" panose="02020603050405020304" pitchFamily="18" charset="0"/>
            </a:endParaRPr>
          </a:p>
          <a:p>
            <a:pPr marL="0" indent="0">
              <a:buNone/>
            </a:pPr>
            <a:r>
              <a:rPr lang="lt-LT" sz="1800" dirty="0">
                <a:latin typeface="Times New Roman" panose="02020603050405020304" pitchFamily="18" charset="0"/>
                <a:ea typeface="+mn-lt"/>
                <a:cs typeface="Times New Roman" panose="02020603050405020304" pitchFamily="18" charset="0"/>
              </a:rPr>
              <a:t>   Atsakymas: Signalas ūkanotu oru girdimas toliau, nes yra tankesnė terpė ir mažiau konvencinių oro srovių, kurios trukdo garso bangos plitimui. </a:t>
            </a:r>
            <a:endParaRPr lang="en-US" sz="1800" dirty="0">
              <a:latin typeface="Times New Roman" panose="02020603050405020304" pitchFamily="18" charset="0"/>
              <a:ea typeface="+mn-lt"/>
              <a:cs typeface="Times New Roman" panose="02020603050405020304" pitchFamily="18" charset="0"/>
            </a:endParaRPr>
          </a:p>
          <a:p>
            <a:pPr marL="0" indent="0">
              <a:buNone/>
            </a:pPr>
            <a:endParaRPr lang="lt-LT" sz="1600" dirty="0">
              <a:cs typeface="Calibri"/>
            </a:endParaRPr>
          </a:p>
          <a:p>
            <a:pPr marL="0" indent="0">
              <a:buNone/>
            </a:pPr>
            <a:endParaRPr lang="lt-LT" sz="1600" dirty="0">
              <a:cs typeface="Calibri"/>
            </a:endParaRPr>
          </a:p>
        </p:txBody>
      </p:sp>
    </p:spTree>
    <p:extLst>
      <p:ext uri="{BB962C8B-B14F-4D97-AF65-F5344CB8AC3E}">
        <p14:creationId xmlns:p14="http://schemas.microsoft.com/office/powerpoint/2010/main" val="88477114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stretch>
            <a:fillRect l="-10000" r="-10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BCFE5-DD26-A8C7-AE4C-89D6B4F3BD9C}"/>
              </a:ext>
            </a:extLst>
          </p:cNvPr>
          <p:cNvSpPr>
            <a:spLocks noGrp="1"/>
          </p:cNvSpPr>
          <p:nvPr>
            <p:ph type="title"/>
          </p:nvPr>
        </p:nvSpPr>
        <p:spPr>
          <a:xfrm>
            <a:off x="379756" y="431235"/>
            <a:ext cx="10960264" cy="1087648"/>
          </a:xfrm>
        </p:spPr>
        <p:txBody>
          <a:bodyPr anchor="ctr">
            <a:normAutofit/>
          </a:bodyPr>
          <a:lstStyle/>
          <a:p>
            <a:r>
              <a:rPr lang="lt-LT" sz="4000" dirty="0">
                <a:latin typeface="Times New Roman"/>
                <a:cs typeface="Calibri Light"/>
              </a:rPr>
              <a:t>Testas </a:t>
            </a:r>
            <a:endParaRPr lang="lt-LT" sz="4000" dirty="0">
              <a:latin typeface="Times New Roman"/>
              <a:cs typeface="Times New Roman"/>
            </a:endParaRPr>
          </a:p>
        </p:txBody>
      </p:sp>
      <p:sp>
        <p:nvSpPr>
          <p:cNvPr id="3" name="Content Placeholder 2">
            <a:extLst>
              <a:ext uri="{FF2B5EF4-FFF2-40B4-BE49-F238E27FC236}">
                <a16:creationId xmlns:a16="http://schemas.microsoft.com/office/drawing/2014/main" id="{37EA9029-BB56-5AA0-F764-D9D9AABFC3DA}"/>
              </a:ext>
            </a:extLst>
          </p:cNvPr>
          <p:cNvSpPr>
            <a:spLocks noGrp="1"/>
          </p:cNvSpPr>
          <p:nvPr>
            <p:ph idx="1"/>
          </p:nvPr>
        </p:nvSpPr>
        <p:spPr>
          <a:xfrm>
            <a:off x="389045" y="1620130"/>
            <a:ext cx="9723501" cy="4568175"/>
          </a:xfrm>
        </p:spPr>
        <p:txBody>
          <a:bodyPr vert="horz" lIns="91440" tIns="45720" rIns="91440" bIns="45720" rtlCol="0" anchor="t">
            <a:noAutofit/>
          </a:bodyPr>
          <a:lstStyle/>
          <a:p>
            <a:pPr marL="0" indent="0" defTabSz="704088">
              <a:spcBef>
                <a:spcPts val="770"/>
              </a:spcBef>
              <a:buNone/>
            </a:pPr>
            <a:r>
              <a:rPr lang="lt-LT" sz="1800" kern="1200" dirty="0">
                <a:latin typeface="Times New Roman"/>
                <a:ea typeface="+mn-ea"/>
                <a:cs typeface="Calibri"/>
              </a:rPr>
              <a:t>1.Kurioje terpėje garsas sklinda greičiausiai?</a:t>
            </a:r>
            <a:endParaRPr lang="lt-LT" sz="1800" kern="1200" dirty="0">
              <a:latin typeface="+mn-lt"/>
              <a:ea typeface="Calibri"/>
              <a:cs typeface="Calibri" panose="020F0502020204030204"/>
            </a:endParaRPr>
          </a:p>
          <a:p>
            <a:pPr marL="0" indent="0" defTabSz="704088">
              <a:spcBef>
                <a:spcPts val="770"/>
              </a:spcBef>
              <a:buNone/>
            </a:pPr>
            <a:r>
              <a:rPr lang="lt-LT" sz="1800" kern="1200" dirty="0">
                <a:latin typeface="Times New Roman"/>
                <a:ea typeface="+mn-ea"/>
                <a:cs typeface="Calibri"/>
              </a:rPr>
              <a:t> A Skystoje</a:t>
            </a:r>
            <a:endParaRPr lang="lt-LT" sz="1800" kern="1200" dirty="0">
              <a:latin typeface="Times New Roman"/>
              <a:cs typeface="Calibri"/>
            </a:endParaRPr>
          </a:p>
          <a:p>
            <a:pPr marL="0" indent="0" defTabSz="704088">
              <a:spcBef>
                <a:spcPts val="770"/>
              </a:spcBef>
              <a:buNone/>
            </a:pPr>
            <a:r>
              <a:rPr lang="lt-LT" sz="1800" kern="1200" dirty="0">
                <a:latin typeface="Times New Roman"/>
                <a:ea typeface="+mn-ea"/>
                <a:cs typeface="Calibri"/>
              </a:rPr>
              <a:t> B </a:t>
            </a:r>
            <a:r>
              <a:rPr lang="lt-LT" sz="1800" dirty="0">
                <a:latin typeface="Times New Roman"/>
                <a:cs typeface="Calibri"/>
              </a:rPr>
              <a:t>Dujose </a:t>
            </a:r>
            <a:endParaRPr lang="lt-LT" sz="1800" kern="1200" dirty="0">
              <a:latin typeface="Times New Roman"/>
              <a:cs typeface="Calibri"/>
            </a:endParaRPr>
          </a:p>
          <a:p>
            <a:pPr marL="0" indent="0" defTabSz="704088">
              <a:spcBef>
                <a:spcPts val="770"/>
              </a:spcBef>
              <a:buNone/>
            </a:pPr>
            <a:r>
              <a:rPr lang="lt-LT" sz="1800" kern="1200" dirty="0">
                <a:latin typeface="Times New Roman"/>
                <a:ea typeface="+mn-ea"/>
                <a:cs typeface="Calibri"/>
              </a:rPr>
              <a:t> C Kietoje</a:t>
            </a:r>
            <a:endParaRPr lang="lt-LT" sz="1800" kern="1200" dirty="0">
              <a:latin typeface="Times New Roman"/>
              <a:cs typeface="Calibri"/>
            </a:endParaRPr>
          </a:p>
          <a:p>
            <a:pPr marL="0" indent="0" defTabSz="704088">
              <a:spcBef>
                <a:spcPts val="770"/>
              </a:spcBef>
              <a:buNone/>
            </a:pPr>
            <a:r>
              <a:rPr lang="lt-LT" sz="1800" kern="1200" noProof="1">
                <a:solidFill>
                  <a:schemeClr val="accent6">
                    <a:lumMod val="50000"/>
                  </a:schemeClr>
                </a:solidFill>
                <a:latin typeface="Times New Roman"/>
                <a:ea typeface="+mn-ea"/>
                <a:cs typeface="Calibri"/>
              </a:rPr>
              <a:t>Ats: C - Kietoje</a:t>
            </a:r>
            <a:endParaRPr lang="lt-LT" sz="1800" kern="1200" noProof="1">
              <a:solidFill>
                <a:schemeClr val="accent6">
                  <a:lumMod val="50000"/>
                </a:schemeClr>
              </a:solidFill>
              <a:latin typeface="Times New Roman"/>
              <a:cs typeface="Calibri"/>
            </a:endParaRPr>
          </a:p>
          <a:p>
            <a:pPr marL="0" indent="0" defTabSz="704088">
              <a:spcBef>
                <a:spcPts val="770"/>
              </a:spcBef>
              <a:buNone/>
            </a:pPr>
            <a:r>
              <a:rPr lang="lt-LT" sz="1800" noProof="1">
                <a:latin typeface="Times New Roman"/>
                <a:cs typeface="Calibri"/>
              </a:rPr>
              <a:t>2</a:t>
            </a:r>
            <a:r>
              <a:rPr lang="lt-LT" sz="1800" kern="1200" noProof="1">
                <a:latin typeface="Times New Roman"/>
                <a:ea typeface="+mn-ea"/>
                <a:cs typeface="Calibri"/>
              </a:rPr>
              <a:t>. Kuriose terpėse garso sklidimo greitis mažiausias?  </a:t>
            </a:r>
            <a:endParaRPr lang="lt-LT" sz="1800" kern="1200" noProof="1">
              <a:latin typeface="+mn-lt"/>
              <a:ea typeface="Calibri"/>
              <a:cs typeface="Calibri"/>
            </a:endParaRPr>
          </a:p>
          <a:p>
            <a:pPr marL="0" indent="0" defTabSz="704088">
              <a:spcBef>
                <a:spcPts val="770"/>
              </a:spcBef>
              <a:buNone/>
            </a:pPr>
            <a:r>
              <a:rPr lang="lt-LT" sz="1800" kern="1200" noProof="1">
                <a:latin typeface="Times New Roman"/>
                <a:ea typeface="+mn-ea"/>
                <a:cs typeface="Calibri"/>
              </a:rPr>
              <a:t> A  Dujinėse </a:t>
            </a:r>
            <a:endParaRPr lang="lt-LT" sz="1800" kern="1200" noProof="1">
              <a:latin typeface="Times New Roman"/>
              <a:cs typeface="Calibri"/>
            </a:endParaRPr>
          </a:p>
          <a:p>
            <a:pPr marL="0" indent="0" defTabSz="704088">
              <a:spcBef>
                <a:spcPts val="770"/>
              </a:spcBef>
              <a:buNone/>
            </a:pPr>
            <a:r>
              <a:rPr lang="lt-LT" sz="1800" kern="1200" noProof="1">
                <a:latin typeface="Times New Roman"/>
                <a:ea typeface="+mn-ea"/>
                <a:cs typeface="Calibri"/>
              </a:rPr>
              <a:t> B  Skystose</a:t>
            </a:r>
            <a:endParaRPr lang="lt-LT" sz="1800" kern="1200" noProof="1">
              <a:latin typeface="Times New Roman"/>
              <a:cs typeface="Calibri"/>
            </a:endParaRPr>
          </a:p>
          <a:p>
            <a:pPr marL="0" indent="0" defTabSz="704088">
              <a:spcBef>
                <a:spcPts val="770"/>
              </a:spcBef>
              <a:buNone/>
            </a:pPr>
            <a:r>
              <a:rPr lang="lt-LT" sz="1800" kern="1200" noProof="1">
                <a:latin typeface="Times New Roman"/>
                <a:ea typeface="+mn-ea"/>
                <a:cs typeface="Calibri"/>
              </a:rPr>
              <a:t> C  Kietose </a:t>
            </a:r>
            <a:endParaRPr lang="lt-LT" sz="1800" kern="1200" noProof="1">
              <a:latin typeface="+mn-lt"/>
              <a:ea typeface="Calibri"/>
              <a:cs typeface="Calibri"/>
            </a:endParaRPr>
          </a:p>
          <a:p>
            <a:pPr marL="0" indent="0" defTabSz="704088">
              <a:spcBef>
                <a:spcPts val="770"/>
              </a:spcBef>
              <a:buNone/>
            </a:pPr>
            <a:r>
              <a:rPr lang="lt-LT" sz="1800" kern="1200" noProof="1">
                <a:solidFill>
                  <a:schemeClr val="accent6">
                    <a:lumMod val="50000"/>
                  </a:schemeClr>
                </a:solidFill>
                <a:latin typeface="Times New Roman"/>
                <a:ea typeface="+mn-ea"/>
                <a:cs typeface="Calibri"/>
              </a:rPr>
              <a:t>Ats: A - </a:t>
            </a:r>
            <a:r>
              <a:rPr lang="lt-LT" sz="1800" noProof="1">
                <a:solidFill>
                  <a:schemeClr val="accent6">
                    <a:lumMod val="50000"/>
                  </a:schemeClr>
                </a:solidFill>
                <a:latin typeface="Times New Roman"/>
                <a:cs typeface="Calibri"/>
              </a:rPr>
              <a:t>Dujinėse</a:t>
            </a:r>
            <a:endParaRPr lang="lt-LT" sz="1800" kern="1200" dirty="0">
              <a:solidFill>
                <a:schemeClr val="accent6">
                  <a:lumMod val="50000"/>
                </a:schemeClr>
              </a:solidFill>
              <a:latin typeface="Times New Roman"/>
              <a:cs typeface="Calibri"/>
            </a:endParaRPr>
          </a:p>
          <a:p>
            <a:pPr marL="0" indent="0">
              <a:buNone/>
            </a:pPr>
            <a:endParaRPr lang="lt-LT" sz="1800" dirty="0">
              <a:latin typeface="Times New Roman"/>
              <a:cs typeface="Calibri"/>
            </a:endParaRPr>
          </a:p>
        </p:txBody>
      </p:sp>
      <p:sp>
        <p:nvSpPr>
          <p:cNvPr id="4" name="Content Placeholder 3">
            <a:extLst>
              <a:ext uri="{FF2B5EF4-FFF2-40B4-BE49-F238E27FC236}">
                <a16:creationId xmlns:a16="http://schemas.microsoft.com/office/drawing/2014/main" id="{6C1A6F3A-8DF6-F811-F463-B758559D51BC}"/>
              </a:ext>
            </a:extLst>
          </p:cNvPr>
          <p:cNvSpPr>
            <a:spLocks noGrp="1"/>
          </p:cNvSpPr>
          <p:nvPr>
            <p:ph sz="half" idx="4294967295"/>
          </p:nvPr>
        </p:nvSpPr>
        <p:spPr>
          <a:xfrm>
            <a:off x="6838950" y="1622425"/>
            <a:ext cx="5353050" cy="4649788"/>
          </a:xfrm>
        </p:spPr>
        <p:txBody>
          <a:bodyPr vert="horz" lIns="91440" tIns="45720" rIns="91440" bIns="45720" rtlCol="0" anchor="t">
            <a:noAutofit/>
          </a:bodyPr>
          <a:lstStyle/>
          <a:p>
            <a:pPr marL="0" indent="0" defTabSz="704088">
              <a:spcBef>
                <a:spcPts val="770"/>
              </a:spcBef>
              <a:buNone/>
            </a:pPr>
            <a:r>
              <a:rPr lang="lt-LT" sz="1800" dirty="0">
                <a:latin typeface="Times New Roman"/>
                <a:cs typeface="Times New Roman"/>
              </a:rPr>
              <a:t>3</a:t>
            </a:r>
            <a:r>
              <a:rPr lang="lt-LT" sz="1800" kern="1200" dirty="0">
                <a:latin typeface="Times New Roman"/>
                <a:ea typeface="+mn-ea"/>
                <a:cs typeface="Times New Roman"/>
              </a:rPr>
              <a:t>.  Kokiai bangų </a:t>
            </a:r>
            <a:r>
              <a:rPr lang="lt-LT" sz="1800" dirty="0">
                <a:latin typeface="Times New Roman"/>
                <a:cs typeface="Times New Roman"/>
              </a:rPr>
              <a:t>rūšiai priskiriamas</a:t>
            </a:r>
            <a:r>
              <a:rPr lang="lt-LT" sz="1800" kern="1200" dirty="0">
                <a:latin typeface="Times New Roman"/>
                <a:ea typeface="+mn-ea"/>
                <a:cs typeface="Times New Roman"/>
              </a:rPr>
              <a:t> garsas?</a:t>
            </a:r>
            <a:endParaRPr lang="lt-LT" sz="1800" kern="1200" dirty="0">
              <a:latin typeface="Times New Roman"/>
              <a:cs typeface="Times New Roman"/>
            </a:endParaRPr>
          </a:p>
          <a:p>
            <a:pPr marL="0" indent="0" defTabSz="704088">
              <a:spcBef>
                <a:spcPts val="770"/>
              </a:spcBef>
              <a:buNone/>
            </a:pPr>
            <a:r>
              <a:rPr lang="lt-LT" sz="1800" kern="1200" dirty="0">
                <a:latin typeface="Times New Roman"/>
                <a:ea typeface="+mn-ea"/>
                <a:cs typeface="Times New Roman"/>
              </a:rPr>
              <a:t> A Skersinė banga</a:t>
            </a:r>
            <a:endParaRPr lang="lt-LT" sz="1800" kern="1200" dirty="0">
              <a:latin typeface="Times New Roman"/>
              <a:cs typeface="Times New Roman"/>
            </a:endParaRPr>
          </a:p>
          <a:p>
            <a:pPr marL="0" indent="0" defTabSz="704088">
              <a:spcBef>
                <a:spcPts val="770"/>
              </a:spcBef>
              <a:buNone/>
            </a:pPr>
            <a:r>
              <a:rPr lang="lt-LT" sz="1800" kern="1200" dirty="0">
                <a:latin typeface="Times New Roman"/>
                <a:ea typeface="+mn-ea"/>
                <a:cs typeface="Times New Roman"/>
              </a:rPr>
              <a:t> B Išilginė banga</a:t>
            </a:r>
            <a:endParaRPr lang="lt-LT" sz="1800" kern="1200" dirty="0">
              <a:latin typeface="Times New Roman"/>
              <a:cs typeface="Times New Roman"/>
            </a:endParaRPr>
          </a:p>
          <a:p>
            <a:pPr marL="0" indent="0" defTabSz="704088">
              <a:spcBef>
                <a:spcPts val="770"/>
              </a:spcBef>
              <a:buNone/>
            </a:pPr>
            <a:r>
              <a:rPr lang="lt-LT" sz="1800" kern="1200" dirty="0">
                <a:latin typeface="Times New Roman"/>
                <a:ea typeface="+mn-ea"/>
                <a:cs typeface="Times New Roman"/>
              </a:rPr>
              <a:t> C Statmena banga </a:t>
            </a:r>
            <a:endParaRPr lang="lt-LT" sz="1800" kern="1200" dirty="0">
              <a:latin typeface="Times New Roman"/>
              <a:cs typeface="Times New Roman"/>
            </a:endParaRPr>
          </a:p>
          <a:p>
            <a:pPr marL="0" indent="0" defTabSz="704088">
              <a:spcBef>
                <a:spcPts val="770"/>
              </a:spcBef>
              <a:buNone/>
            </a:pPr>
            <a:r>
              <a:rPr lang="lt-LT" sz="1800" kern="1200" noProof="1">
                <a:solidFill>
                  <a:schemeClr val="accent6">
                    <a:lumMod val="50000"/>
                  </a:schemeClr>
                </a:solidFill>
                <a:latin typeface="Times New Roman"/>
                <a:ea typeface="+mn-ea"/>
                <a:cs typeface="Times New Roman"/>
              </a:rPr>
              <a:t>Ats: B -  Išilginė banga</a:t>
            </a:r>
            <a:endParaRPr lang="lt-LT" sz="1800" kern="1200" noProof="1">
              <a:solidFill>
                <a:schemeClr val="accent6">
                  <a:lumMod val="50000"/>
                </a:schemeClr>
              </a:solidFill>
              <a:latin typeface="Times New Roman"/>
              <a:cs typeface="Times New Roman"/>
            </a:endParaRPr>
          </a:p>
          <a:p>
            <a:pPr marL="0" indent="0" defTabSz="704088">
              <a:spcBef>
                <a:spcPts val="770"/>
              </a:spcBef>
              <a:buNone/>
            </a:pPr>
            <a:r>
              <a:rPr lang="lt-LT" sz="1800" noProof="1">
                <a:latin typeface="Times New Roman"/>
                <a:cs typeface="Times New Roman"/>
              </a:rPr>
              <a:t>4</a:t>
            </a:r>
            <a:r>
              <a:rPr lang="lt-LT" sz="1800" kern="1200" noProof="1">
                <a:latin typeface="Times New Roman"/>
                <a:ea typeface="+mn-ea"/>
                <a:cs typeface="Times New Roman"/>
              </a:rPr>
              <a:t>. Ką vadiname aidu ?</a:t>
            </a:r>
            <a:endParaRPr lang="lt-LT" sz="1800" kern="1200" noProof="1">
              <a:latin typeface="+mn-lt"/>
              <a:ea typeface="Calibri"/>
              <a:cs typeface="Calibri"/>
            </a:endParaRPr>
          </a:p>
          <a:p>
            <a:pPr marL="0" indent="0" defTabSz="704088">
              <a:spcBef>
                <a:spcPts val="770"/>
              </a:spcBef>
              <a:buNone/>
            </a:pPr>
            <a:r>
              <a:rPr lang="lt-LT" sz="1800" kern="1200" noProof="1">
                <a:latin typeface="Times New Roman"/>
                <a:ea typeface="+mn-ea"/>
                <a:cs typeface="Times New Roman"/>
              </a:rPr>
              <a:t> A </a:t>
            </a:r>
            <a:r>
              <a:rPr lang="lt-LT" sz="1800" noProof="1">
                <a:latin typeface="Times New Roman"/>
                <a:cs typeface="Times New Roman"/>
              </a:rPr>
              <a:t>Užlinkusią garso bangą</a:t>
            </a:r>
            <a:endParaRPr lang="lt-LT" sz="1800" kern="1200" noProof="1">
              <a:latin typeface="Times New Roman"/>
              <a:cs typeface="Times New Roman"/>
            </a:endParaRPr>
          </a:p>
          <a:p>
            <a:pPr marL="0" indent="0" defTabSz="704088">
              <a:spcBef>
                <a:spcPts val="770"/>
              </a:spcBef>
              <a:buNone/>
            </a:pPr>
            <a:r>
              <a:rPr lang="lt-LT" sz="1800" kern="1200" noProof="1">
                <a:latin typeface="Times New Roman"/>
                <a:ea typeface="+mn-ea"/>
                <a:cs typeface="Times New Roman"/>
              </a:rPr>
              <a:t> B Atsispindėjusį garsą</a:t>
            </a:r>
            <a:endParaRPr lang="lt-LT" sz="1800" kern="1200" noProof="1">
              <a:latin typeface="Times New Roman"/>
              <a:cs typeface="Times New Roman"/>
            </a:endParaRPr>
          </a:p>
          <a:p>
            <a:pPr marL="0" indent="0" defTabSz="704088">
              <a:spcBef>
                <a:spcPts val="770"/>
              </a:spcBef>
              <a:buNone/>
            </a:pPr>
            <a:r>
              <a:rPr lang="lt-LT" sz="1800" kern="1200" noProof="1">
                <a:latin typeface="Times New Roman"/>
                <a:ea typeface="+mn-ea"/>
                <a:cs typeface="Times New Roman"/>
              </a:rPr>
              <a:t> C </a:t>
            </a:r>
            <a:r>
              <a:rPr lang="lt-LT" sz="1800" noProof="1">
                <a:latin typeface="Times New Roman"/>
                <a:cs typeface="Times New Roman"/>
              </a:rPr>
              <a:t>Dviejų bangų sumą</a:t>
            </a:r>
            <a:endParaRPr lang="lt-LT" sz="1800" kern="1200" noProof="1">
              <a:latin typeface="Times New Roman"/>
              <a:cs typeface="Times New Roman"/>
            </a:endParaRPr>
          </a:p>
          <a:p>
            <a:pPr marL="0" indent="0" defTabSz="704088">
              <a:spcBef>
                <a:spcPts val="770"/>
              </a:spcBef>
              <a:buNone/>
            </a:pPr>
            <a:r>
              <a:rPr lang="lt-LT" sz="1800" kern="1200" noProof="1">
                <a:solidFill>
                  <a:schemeClr val="accent6">
                    <a:lumMod val="50000"/>
                  </a:schemeClr>
                </a:solidFill>
                <a:latin typeface="Times New Roman"/>
                <a:ea typeface="+mn-lt"/>
                <a:cs typeface="Times New Roman"/>
              </a:rPr>
              <a:t>Ats: B - Atsispindėjusį garsą </a:t>
            </a:r>
          </a:p>
          <a:p>
            <a:pPr marL="0" indent="0" defTabSz="704088">
              <a:spcBef>
                <a:spcPts val="770"/>
              </a:spcBef>
              <a:buNone/>
            </a:pPr>
            <a:r>
              <a:rPr lang="lt-LT" sz="1800" noProof="1">
                <a:solidFill>
                  <a:srgbClr val="000000"/>
                </a:solidFill>
                <a:latin typeface="Times New Roman"/>
                <a:ea typeface="+mn-lt"/>
                <a:cs typeface="Times New Roman"/>
              </a:rPr>
              <a:t>5</a:t>
            </a:r>
            <a:r>
              <a:rPr lang="lt-LT" sz="1800" kern="1200" noProof="1">
                <a:solidFill>
                  <a:srgbClr val="000000"/>
                </a:solidFill>
                <a:latin typeface="Times New Roman"/>
                <a:ea typeface="+mn-lt"/>
                <a:cs typeface="Times New Roman"/>
              </a:rPr>
              <a:t>. Kokios yra garso šaltinių rūšys ?</a:t>
            </a:r>
          </a:p>
          <a:p>
            <a:pPr marL="0" indent="0" defTabSz="704088">
              <a:spcBef>
                <a:spcPts val="770"/>
              </a:spcBef>
              <a:buNone/>
            </a:pPr>
            <a:r>
              <a:rPr lang="lt-LT" sz="1800" kern="1200" noProof="1">
                <a:solidFill>
                  <a:srgbClr val="000000"/>
                </a:solidFill>
                <a:latin typeface="Times New Roman"/>
                <a:ea typeface="+mn-lt"/>
                <a:cs typeface="Times New Roman"/>
              </a:rPr>
              <a:t> A Infragarsas ir ultragarsas</a:t>
            </a:r>
          </a:p>
          <a:p>
            <a:pPr marL="0" indent="0" defTabSz="704088">
              <a:spcBef>
                <a:spcPts val="770"/>
              </a:spcBef>
              <a:buNone/>
            </a:pPr>
            <a:r>
              <a:rPr lang="lt-LT" sz="1800" kern="1200" noProof="1">
                <a:solidFill>
                  <a:srgbClr val="000000"/>
                </a:solidFill>
                <a:latin typeface="Times New Roman"/>
                <a:ea typeface="+mn-lt"/>
                <a:cs typeface="Times New Roman"/>
              </a:rPr>
              <a:t> B Moteriški ir vyriški </a:t>
            </a:r>
          </a:p>
          <a:p>
            <a:pPr marL="0" indent="0" defTabSz="704088">
              <a:spcBef>
                <a:spcPts val="770"/>
              </a:spcBef>
              <a:buNone/>
            </a:pPr>
            <a:r>
              <a:rPr lang="lt-LT" sz="1800" kern="1200" noProof="1">
                <a:solidFill>
                  <a:srgbClr val="000000"/>
                </a:solidFill>
                <a:latin typeface="Times New Roman"/>
                <a:ea typeface="+mn-lt"/>
                <a:cs typeface="Times New Roman"/>
              </a:rPr>
              <a:t> C Dirbtiniai ir gamtiniai </a:t>
            </a:r>
            <a:endParaRPr lang="lt-LT" sz="1800" kern="1200" noProof="1">
              <a:latin typeface="Times New Roman"/>
              <a:cs typeface="Times New Roman"/>
            </a:endParaRPr>
          </a:p>
          <a:p>
            <a:pPr marL="0" indent="0" defTabSz="704088">
              <a:spcBef>
                <a:spcPts val="770"/>
              </a:spcBef>
              <a:buNone/>
            </a:pPr>
            <a:r>
              <a:rPr lang="lt-LT" sz="1800" kern="1200" noProof="1">
                <a:solidFill>
                  <a:schemeClr val="accent6">
                    <a:lumMod val="50000"/>
                  </a:schemeClr>
                </a:solidFill>
                <a:latin typeface="Times New Roman"/>
                <a:ea typeface="+mn-lt"/>
                <a:cs typeface="Times New Roman"/>
              </a:rPr>
              <a:t>Ats: C –</a:t>
            </a:r>
            <a:r>
              <a:rPr lang="lt-LT" sz="1800" kern="1200" dirty="0">
                <a:solidFill>
                  <a:schemeClr val="accent6">
                    <a:lumMod val="50000"/>
                  </a:schemeClr>
                </a:solidFill>
                <a:latin typeface="Times New Roman"/>
                <a:ea typeface="+mn-lt"/>
                <a:cs typeface="Times New Roman"/>
              </a:rPr>
              <a:t> Dirbtiniai ir gamtiniai </a:t>
            </a:r>
          </a:p>
          <a:p>
            <a:pPr marL="0" indent="0" defTabSz="704088">
              <a:spcBef>
                <a:spcPts val="770"/>
              </a:spcBef>
              <a:buNone/>
            </a:pPr>
            <a:endParaRPr lang="lt-LT" sz="1800" kern="1200" dirty="0">
              <a:solidFill>
                <a:srgbClr val="000000"/>
              </a:solidFill>
              <a:latin typeface="Times New Roman"/>
              <a:ea typeface="+mn-lt"/>
              <a:cs typeface="Times New Roman"/>
            </a:endParaRPr>
          </a:p>
          <a:p>
            <a:pPr marL="0" indent="0" defTabSz="704088">
              <a:spcBef>
                <a:spcPts val="770"/>
              </a:spcBef>
              <a:buNone/>
            </a:pPr>
            <a:endParaRPr lang="lt-LT" sz="1386" kern="1200" dirty="0">
              <a:solidFill>
                <a:srgbClr val="000000"/>
              </a:solidFill>
              <a:latin typeface="Times New Roman"/>
              <a:ea typeface="+mn-lt"/>
              <a:cs typeface="Times New Roman"/>
            </a:endParaRPr>
          </a:p>
          <a:p>
            <a:pPr marL="0" indent="0">
              <a:buNone/>
            </a:pPr>
            <a:endParaRPr lang="en-US" sz="1800" dirty="0">
              <a:solidFill>
                <a:srgbClr val="222222"/>
              </a:solidFill>
              <a:ea typeface="+mn-lt"/>
              <a:cs typeface="+mn-lt"/>
            </a:endParaRPr>
          </a:p>
        </p:txBody>
      </p:sp>
    </p:spTree>
    <p:extLst>
      <p:ext uri="{BB962C8B-B14F-4D97-AF65-F5344CB8AC3E}">
        <p14:creationId xmlns:p14="http://schemas.microsoft.com/office/powerpoint/2010/main" val="2931065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500"/>
                                        <p:tgtEl>
                                          <p:spTgt spid="3">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5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fade">
                                      <p:cBhvr>
                                        <p:cTn id="57" dur="500"/>
                                        <p:tgtEl>
                                          <p:spTgt spid="3">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txEl>
                                              <p:pRg st="0" end="0"/>
                                            </p:txEl>
                                          </p:spTgt>
                                        </p:tgtEl>
                                        <p:attrNameLst>
                                          <p:attrName>style.visibility</p:attrName>
                                        </p:attrNameLst>
                                      </p:cBhvr>
                                      <p:to>
                                        <p:strVal val="visible"/>
                                      </p:to>
                                    </p:set>
                                    <p:animEffect transition="in" filter="fade">
                                      <p:cBhvr>
                                        <p:cTn id="62" dur="500"/>
                                        <p:tgtEl>
                                          <p:spTgt spid="4">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txEl>
                                              <p:pRg st="1" end="1"/>
                                            </p:txEl>
                                          </p:spTgt>
                                        </p:tgtEl>
                                        <p:attrNameLst>
                                          <p:attrName>style.visibility</p:attrName>
                                        </p:attrNameLst>
                                      </p:cBhvr>
                                      <p:to>
                                        <p:strVal val="visible"/>
                                      </p:to>
                                    </p:set>
                                    <p:animEffect transition="in" filter="fade">
                                      <p:cBhvr>
                                        <p:cTn id="67" dur="500"/>
                                        <p:tgtEl>
                                          <p:spTgt spid="4">
                                            <p:txEl>
                                              <p:p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txEl>
                                              <p:pRg st="2" end="2"/>
                                            </p:txEl>
                                          </p:spTgt>
                                        </p:tgtEl>
                                        <p:attrNameLst>
                                          <p:attrName>style.visibility</p:attrName>
                                        </p:attrNameLst>
                                      </p:cBhvr>
                                      <p:to>
                                        <p:strVal val="visible"/>
                                      </p:to>
                                    </p:set>
                                    <p:animEffect transition="in" filter="fade">
                                      <p:cBhvr>
                                        <p:cTn id="72" dur="500"/>
                                        <p:tgtEl>
                                          <p:spTgt spid="4">
                                            <p:txEl>
                                              <p:pRg st="2" end="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txEl>
                                              <p:pRg st="3" end="3"/>
                                            </p:txEl>
                                          </p:spTgt>
                                        </p:tgtEl>
                                        <p:attrNameLst>
                                          <p:attrName>style.visibility</p:attrName>
                                        </p:attrNameLst>
                                      </p:cBhvr>
                                      <p:to>
                                        <p:strVal val="visible"/>
                                      </p:to>
                                    </p:set>
                                    <p:animEffect transition="in" filter="fade">
                                      <p:cBhvr>
                                        <p:cTn id="77" dur="500"/>
                                        <p:tgtEl>
                                          <p:spTgt spid="4">
                                            <p:txEl>
                                              <p:pRg st="3" end="3"/>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txEl>
                                              <p:pRg st="4" end="4"/>
                                            </p:txEl>
                                          </p:spTgt>
                                        </p:tgtEl>
                                        <p:attrNameLst>
                                          <p:attrName>style.visibility</p:attrName>
                                        </p:attrNameLst>
                                      </p:cBhvr>
                                      <p:to>
                                        <p:strVal val="visible"/>
                                      </p:to>
                                    </p:set>
                                    <p:animEffect transition="in" filter="fade">
                                      <p:cBhvr>
                                        <p:cTn id="82" dur="500"/>
                                        <p:tgtEl>
                                          <p:spTgt spid="4">
                                            <p:txEl>
                                              <p:pRg st="4" end="4"/>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4">
                                            <p:txEl>
                                              <p:pRg st="5" end="5"/>
                                            </p:txEl>
                                          </p:spTgt>
                                        </p:tgtEl>
                                        <p:attrNameLst>
                                          <p:attrName>style.visibility</p:attrName>
                                        </p:attrNameLst>
                                      </p:cBhvr>
                                      <p:to>
                                        <p:strVal val="visible"/>
                                      </p:to>
                                    </p:set>
                                    <p:animEffect transition="in" filter="fade">
                                      <p:cBhvr>
                                        <p:cTn id="87" dur="500"/>
                                        <p:tgtEl>
                                          <p:spTgt spid="4">
                                            <p:txEl>
                                              <p:pRg st="5" end="5"/>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4">
                                            <p:txEl>
                                              <p:pRg st="6" end="6"/>
                                            </p:txEl>
                                          </p:spTgt>
                                        </p:tgtEl>
                                        <p:attrNameLst>
                                          <p:attrName>style.visibility</p:attrName>
                                        </p:attrNameLst>
                                      </p:cBhvr>
                                      <p:to>
                                        <p:strVal val="visible"/>
                                      </p:to>
                                    </p:set>
                                    <p:animEffect transition="in" filter="fade">
                                      <p:cBhvr>
                                        <p:cTn id="92" dur="500"/>
                                        <p:tgtEl>
                                          <p:spTgt spid="4">
                                            <p:txEl>
                                              <p:pRg st="6" end="6"/>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4">
                                            <p:txEl>
                                              <p:pRg st="7" end="7"/>
                                            </p:txEl>
                                          </p:spTgt>
                                        </p:tgtEl>
                                        <p:attrNameLst>
                                          <p:attrName>style.visibility</p:attrName>
                                        </p:attrNameLst>
                                      </p:cBhvr>
                                      <p:to>
                                        <p:strVal val="visible"/>
                                      </p:to>
                                    </p:set>
                                    <p:animEffect transition="in" filter="fade">
                                      <p:cBhvr>
                                        <p:cTn id="97" dur="500"/>
                                        <p:tgtEl>
                                          <p:spTgt spid="4">
                                            <p:txEl>
                                              <p:pRg st="7" end="7"/>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4">
                                            <p:txEl>
                                              <p:pRg st="8" end="8"/>
                                            </p:txEl>
                                          </p:spTgt>
                                        </p:tgtEl>
                                        <p:attrNameLst>
                                          <p:attrName>style.visibility</p:attrName>
                                        </p:attrNameLst>
                                      </p:cBhvr>
                                      <p:to>
                                        <p:strVal val="visible"/>
                                      </p:to>
                                    </p:set>
                                    <p:animEffect transition="in" filter="fade">
                                      <p:cBhvr>
                                        <p:cTn id="102" dur="500"/>
                                        <p:tgtEl>
                                          <p:spTgt spid="4">
                                            <p:txEl>
                                              <p:pRg st="8" end="8"/>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4">
                                            <p:txEl>
                                              <p:pRg st="9" end="9"/>
                                            </p:txEl>
                                          </p:spTgt>
                                        </p:tgtEl>
                                        <p:attrNameLst>
                                          <p:attrName>style.visibility</p:attrName>
                                        </p:attrNameLst>
                                      </p:cBhvr>
                                      <p:to>
                                        <p:strVal val="visible"/>
                                      </p:to>
                                    </p:set>
                                    <p:animEffect transition="in" filter="fade">
                                      <p:cBhvr>
                                        <p:cTn id="107" dur="500"/>
                                        <p:tgtEl>
                                          <p:spTgt spid="4">
                                            <p:txEl>
                                              <p:pRg st="9" end="9"/>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4">
                                            <p:txEl>
                                              <p:pRg st="10" end="10"/>
                                            </p:txEl>
                                          </p:spTgt>
                                        </p:tgtEl>
                                        <p:attrNameLst>
                                          <p:attrName>style.visibility</p:attrName>
                                        </p:attrNameLst>
                                      </p:cBhvr>
                                      <p:to>
                                        <p:strVal val="visible"/>
                                      </p:to>
                                    </p:set>
                                    <p:animEffect transition="in" filter="fade">
                                      <p:cBhvr>
                                        <p:cTn id="112" dur="500"/>
                                        <p:tgtEl>
                                          <p:spTgt spid="4">
                                            <p:txEl>
                                              <p:pRg st="10" end="10"/>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4">
                                            <p:txEl>
                                              <p:pRg st="11" end="11"/>
                                            </p:txEl>
                                          </p:spTgt>
                                        </p:tgtEl>
                                        <p:attrNameLst>
                                          <p:attrName>style.visibility</p:attrName>
                                        </p:attrNameLst>
                                      </p:cBhvr>
                                      <p:to>
                                        <p:strVal val="visible"/>
                                      </p:to>
                                    </p:set>
                                    <p:animEffect transition="in" filter="fade">
                                      <p:cBhvr>
                                        <p:cTn id="117" dur="500"/>
                                        <p:tgtEl>
                                          <p:spTgt spid="4">
                                            <p:txEl>
                                              <p:pRg st="11" end="11"/>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4">
                                            <p:txEl>
                                              <p:pRg st="12" end="12"/>
                                            </p:txEl>
                                          </p:spTgt>
                                        </p:tgtEl>
                                        <p:attrNameLst>
                                          <p:attrName>style.visibility</p:attrName>
                                        </p:attrNameLst>
                                      </p:cBhvr>
                                      <p:to>
                                        <p:strVal val="visible"/>
                                      </p:to>
                                    </p:set>
                                    <p:animEffect transition="in" filter="fade">
                                      <p:cBhvr>
                                        <p:cTn id="122" dur="500"/>
                                        <p:tgtEl>
                                          <p:spTgt spid="4">
                                            <p:txEl>
                                              <p:pRg st="12" end="12"/>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grpId="0" nodeType="clickEffect">
                                  <p:stCondLst>
                                    <p:cond delay="0"/>
                                  </p:stCondLst>
                                  <p:childTnLst>
                                    <p:set>
                                      <p:cBhvr>
                                        <p:cTn id="126" dur="1" fill="hold">
                                          <p:stCondLst>
                                            <p:cond delay="0"/>
                                          </p:stCondLst>
                                        </p:cTn>
                                        <p:tgtEl>
                                          <p:spTgt spid="4">
                                            <p:txEl>
                                              <p:pRg st="13" end="13"/>
                                            </p:txEl>
                                          </p:spTgt>
                                        </p:tgtEl>
                                        <p:attrNameLst>
                                          <p:attrName>style.visibility</p:attrName>
                                        </p:attrNameLst>
                                      </p:cBhvr>
                                      <p:to>
                                        <p:strVal val="visible"/>
                                      </p:to>
                                    </p:set>
                                    <p:animEffect transition="in" filter="fade">
                                      <p:cBhvr>
                                        <p:cTn id="127" dur="500"/>
                                        <p:tgtEl>
                                          <p:spTgt spid="4">
                                            <p:txEl>
                                              <p:pRg st="13" end="13"/>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grpId="0" nodeType="clickEffect">
                                  <p:stCondLst>
                                    <p:cond delay="0"/>
                                  </p:stCondLst>
                                  <p:childTnLst>
                                    <p:set>
                                      <p:cBhvr>
                                        <p:cTn id="131" dur="1" fill="hold">
                                          <p:stCondLst>
                                            <p:cond delay="0"/>
                                          </p:stCondLst>
                                        </p:cTn>
                                        <p:tgtEl>
                                          <p:spTgt spid="4">
                                            <p:txEl>
                                              <p:pRg st="14" end="14"/>
                                            </p:txEl>
                                          </p:spTgt>
                                        </p:tgtEl>
                                        <p:attrNameLst>
                                          <p:attrName>style.visibility</p:attrName>
                                        </p:attrNameLst>
                                      </p:cBhvr>
                                      <p:to>
                                        <p:strVal val="visible"/>
                                      </p:to>
                                    </p:set>
                                    <p:animEffect transition="in" filter="fade">
                                      <p:cBhvr>
                                        <p:cTn id="132" dur="500"/>
                                        <p:tgtEl>
                                          <p:spTgt spid="4">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stretch>
            <a:fillRect l="-21000" r="-21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4AD66F-93A0-7CFF-6F6E-5FF69BB55E47}"/>
              </a:ext>
            </a:extLst>
          </p:cNvPr>
          <p:cNvSpPr>
            <a:spLocks noGrp="1"/>
          </p:cNvSpPr>
          <p:nvPr>
            <p:ph idx="1"/>
          </p:nvPr>
        </p:nvSpPr>
        <p:spPr>
          <a:xfrm>
            <a:off x="487492" y="1286934"/>
            <a:ext cx="5883907" cy="4105949"/>
          </a:xfrm>
        </p:spPr>
        <p:txBody>
          <a:bodyPr vert="horz" lIns="91440" tIns="45720" rIns="91440" bIns="45720" rtlCol="0" anchor="t">
            <a:noAutofit/>
          </a:bodyPr>
          <a:lstStyle/>
          <a:p>
            <a:pPr marL="0" indent="0" defTabSz="859536">
              <a:spcBef>
                <a:spcPts val="940"/>
              </a:spcBef>
              <a:buNone/>
            </a:pPr>
            <a:r>
              <a:rPr lang="lt-LT" sz="1800" noProof="1">
                <a:latin typeface="Times New Roman"/>
                <a:cs typeface="Times New Roman"/>
              </a:rPr>
              <a:t>6</a:t>
            </a:r>
            <a:r>
              <a:rPr lang="lt-LT" sz="1800" kern="1200" noProof="1">
                <a:latin typeface="Times New Roman"/>
                <a:ea typeface="+mn-ea"/>
                <a:cs typeface="Times New Roman"/>
              </a:rPr>
              <a:t>. Kur panaudojamas ultragarsas ?</a:t>
            </a:r>
            <a:endParaRPr lang="lt-LT" sz="1800" kern="1200" noProof="1">
              <a:latin typeface="Times New Roman"/>
              <a:cs typeface="Times New Roman"/>
            </a:endParaRPr>
          </a:p>
          <a:p>
            <a:pPr marL="0" indent="0" defTabSz="859536">
              <a:spcBef>
                <a:spcPts val="940"/>
              </a:spcBef>
              <a:buNone/>
            </a:pPr>
            <a:r>
              <a:rPr lang="lt-LT" sz="1800" kern="1200" noProof="1">
                <a:latin typeface="Times New Roman"/>
                <a:ea typeface="+mn-ea"/>
                <a:cs typeface="Times New Roman"/>
              </a:rPr>
              <a:t> A </a:t>
            </a:r>
            <a:r>
              <a:rPr lang="lt-LT" sz="1800" noProof="1">
                <a:latin typeface="Times New Roman"/>
                <a:cs typeface="Times New Roman"/>
              </a:rPr>
              <a:t>D</a:t>
            </a:r>
            <a:r>
              <a:rPr lang="lt-LT" sz="1800" kern="1200" noProof="1">
                <a:latin typeface="Times New Roman"/>
                <a:ea typeface="+mn-ea"/>
                <a:cs typeface="Times New Roman"/>
              </a:rPr>
              <a:t>efektoskopuose, echolotuose, ultragarsiniuose</a:t>
            </a:r>
          </a:p>
          <a:p>
            <a:pPr marL="0" indent="0" defTabSz="859536">
              <a:spcBef>
                <a:spcPts val="940"/>
              </a:spcBef>
              <a:buNone/>
            </a:pPr>
            <a:r>
              <a:rPr lang="lt-LT" sz="1800" noProof="1">
                <a:latin typeface="Times New Roman"/>
                <a:cs typeface="Times New Roman"/>
              </a:rPr>
              <a:t>     lokatoriuose</a:t>
            </a:r>
            <a:endParaRPr lang="lt-LT" sz="1800" kern="1200" noProof="1">
              <a:latin typeface="Times New Roman"/>
              <a:cs typeface="Times New Roman"/>
            </a:endParaRPr>
          </a:p>
          <a:p>
            <a:pPr marL="0" indent="0" defTabSz="859536">
              <a:spcBef>
                <a:spcPts val="940"/>
              </a:spcBef>
              <a:buNone/>
            </a:pPr>
            <a:r>
              <a:rPr lang="lt-LT" sz="1800" kern="1200" noProof="1">
                <a:latin typeface="Times New Roman"/>
                <a:ea typeface="+mn-ea"/>
                <a:cs typeface="Times New Roman"/>
              </a:rPr>
              <a:t> B Echolotuose</a:t>
            </a:r>
            <a:endParaRPr lang="lt-LT" sz="1800" kern="1200" noProof="1">
              <a:latin typeface="Times New Roman"/>
              <a:cs typeface="Times New Roman"/>
            </a:endParaRPr>
          </a:p>
          <a:p>
            <a:pPr marL="0" indent="0" defTabSz="859536">
              <a:spcBef>
                <a:spcPts val="940"/>
              </a:spcBef>
              <a:buNone/>
            </a:pPr>
            <a:r>
              <a:rPr lang="lt-LT" sz="1800" kern="1200" noProof="1">
                <a:latin typeface="Times New Roman"/>
                <a:ea typeface="+mn-ea"/>
                <a:cs typeface="Times New Roman"/>
              </a:rPr>
              <a:t> C </a:t>
            </a:r>
            <a:r>
              <a:rPr lang="lt-LT" sz="1800" noProof="1">
                <a:latin typeface="Times New Roman"/>
                <a:cs typeface="Times New Roman"/>
              </a:rPr>
              <a:t>D</a:t>
            </a:r>
            <a:r>
              <a:rPr lang="lt-LT" sz="1800" kern="1200" noProof="1">
                <a:latin typeface="Times New Roman"/>
                <a:ea typeface="+mn-ea"/>
                <a:cs typeface="Times New Roman"/>
              </a:rPr>
              <a:t>efektoskopuose</a:t>
            </a:r>
            <a:endParaRPr lang="lt-LT" sz="1800" kern="1200" noProof="1">
              <a:latin typeface="Times New Roman"/>
              <a:cs typeface="Times New Roman"/>
            </a:endParaRPr>
          </a:p>
          <a:p>
            <a:pPr marL="0" indent="0" defTabSz="859536">
              <a:spcBef>
                <a:spcPts val="940"/>
              </a:spcBef>
              <a:buNone/>
            </a:pPr>
            <a:r>
              <a:rPr lang="lt-LT" sz="1800" kern="1200" noProof="1">
                <a:solidFill>
                  <a:schemeClr val="accent6">
                    <a:lumMod val="50000"/>
                  </a:schemeClr>
                </a:solidFill>
                <a:latin typeface="Times New Roman"/>
                <a:ea typeface="+mn-ea"/>
                <a:cs typeface="Times New Roman"/>
              </a:rPr>
              <a:t>Ats: A </a:t>
            </a:r>
            <a:r>
              <a:rPr lang="lt-LT" sz="1800" noProof="1">
                <a:latin typeface="Times New Roman"/>
                <a:cs typeface="Times New Roman"/>
              </a:rPr>
              <a:t>Defektoskopuose, echolotuose, ultragarsiniuose</a:t>
            </a:r>
          </a:p>
          <a:p>
            <a:pPr marL="0" indent="0" defTabSz="859536">
              <a:spcBef>
                <a:spcPts val="940"/>
              </a:spcBef>
              <a:buNone/>
            </a:pPr>
            <a:r>
              <a:rPr lang="lt-LT" sz="1800" noProof="1">
                <a:latin typeface="Times New Roman"/>
                <a:cs typeface="Times New Roman"/>
              </a:rPr>
              <a:t>     lokatoriuose</a:t>
            </a:r>
            <a:endParaRPr lang="lt-LT" sz="1800" kern="1200" noProof="1">
              <a:solidFill>
                <a:schemeClr val="accent6">
                  <a:lumMod val="50000"/>
                </a:schemeClr>
              </a:solidFill>
              <a:latin typeface="Times New Roman"/>
              <a:cs typeface="Times New Roman"/>
            </a:endParaRPr>
          </a:p>
          <a:p>
            <a:pPr marL="0" indent="0" defTabSz="859536">
              <a:spcBef>
                <a:spcPts val="940"/>
              </a:spcBef>
              <a:buNone/>
            </a:pPr>
            <a:r>
              <a:rPr lang="lt-LT" sz="1800" noProof="1">
                <a:latin typeface="Times New Roman"/>
                <a:cs typeface="Times New Roman"/>
              </a:rPr>
              <a:t>7</a:t>
            </a:r>
            <a:r>
              <a:rPr lang="lt-LT" sz="1800" kern="1200" noProof="1">
                <a:latin typeface="Times New Roman"/>
                <a:ea typeface="+mn-ea"/>
                <a:cs typeface="Times New Roman"/>
              </a:rPr>
              <a:t>.  </a:t>
            </a:r>
            <a:r>
              <a:rPr lang="lt-LT" sz="1800" kern="1200" noProof="1">
                <a:solidFill>
                  <a:srgbClr val="222222"/>
                </a:solidFill>
                <a:latin typeface="Times New Roman"/>
                <a:ea typeface="+mn-ea"/>
                <a:cs typeface="Times New Roman"/>
              </a:rPr>
              <a:t>Ką vadiname garso šaltiniais?</a:t>
            </a:r>
            <a:endParaRPr lang="lt-LT" sz="1800" kern="1200" noProof="1">
              <a:solidFill>
                <a:srgbClr val="222222"/>
              </a:solidFill>
              <a:latin typeface="Times New Roman"/>
              <a:cs typeface="Times New Roman"/>
            </a:endParaRPr>
          </a:p>
          <a:p>
            <a:pPr marL="0" indent="0" defTabSz="859536">
              <a:spcBef>
                <a:spcPts val="940"/>
              </a:spcBef>
              <a:buNone/>
            </a:pPr>
            <a:r>
              <a:rPr lang="lt-LT" sz="1800" kern="1200" noProof="1">
                <a:solidFill>
                  <a:srgbClr val="222222"/>
                </a:solidFill>
                <a:latin typeface="Times New Roman"/>
                <a:ea typeface="+mn-ea"/>
                <a:cs typeface="Times New Roman"/>
              </a:rPr>
              <a:t> A Kolonėles</a:t>
            </a:r>
            <a:endParaRPr lang="lt-LT" sz="1800" kern="1200" noProof="1">
              <a:solidFill>
                <a:srgbClr val="222222"/>
              </a:solidFill>
              <a:latin typeface="Times New Roman"/>
              <a:cs typeface="Times New Roman"/>
            </a:endParaRPr>
          </a:p>
          <a:p>
            <a:pPr marL="0" indent="0" defTabSz="859536">
              <a:spcBef>
                <a:spcPts val="940"/>
              </a:spcBef>
              <a:buNone/>
            </a:pPr>
            <a:r>
              <a:rPr lang="lt-LT" sz="1800" kern="1200" noProof="1">
                <a:solidFill>
                  <a:srgbClr val="222222"/>
                </a:solidFill>
                <a:latin typeface="Times New Roman"/>
                <a:ea typeface="+mn-ea"/>
                <a:cs typeface="Times New Roman"/>
              </a:rPr>
              <a:t> B Radio imtuvą</a:t>
            </a:r>
            <a:endParaRPr lang="lt-LT" sz="1800" kern="1200" noProof="1">
              <a:solidFill>
                <a:srgbClr val="222222"/>
              </a:solidFill>
              <a:latin typeface="Times New Roman"/>
              <a:cs typeface="Times New Roman"/>
            </a:endParaRPr>
          </a:p>
          <a:p>
            <a:pPr marL="0" indent="0" defTabSz="859536">
              <a:spcBef>
                <a:spcPts val="940"/>
              </a:spcBef>
              <a:buNone/>
            </a:pPr>
            <a:r>
              <a:rPr lang="lt-LT" sz="1800" kern="1200" noProof="1">
                <a:solidFill>
                  <a:srgbClr val="222222"/>
                </a:solidFill>
                <a:latin typeface="Times New Roman"/>
                <a:ea typeface="+mn-ea"/>
                <a:cs typeface="Times New Roman"/>
              </a:rPr>
              <a:t> C Virpančius kūnus </a:t>
            </a:r>
            <a:endParaRPr lang="lt-LT" sz="1800" kern="1200" noProof="1">
              <a:solidFill>
                <a:srgbClr val="222222"/>
              </a:solidFill>
              <a:latin typeface="Times New Roman"/>
              <a:cs typeface="Times New Roman"/>
            </a:endParaRPr>
          </a:p>
          <a:p>
            <a:pPr marL="0" indent="0" defTabSz="859536">
              <a:spcBef>
                <a:spcPts val="940"/>
              </a:spcBef>
              <a:buNone/>
            </a:pPr>
            <a:r>
              <a:rPr lang="lt-LT" sz="1800" kern="1200" noProof="1">
                <a:solidFill>
                  <a:schemeClr val="accent6">
                    <a:lumMod val="50000"/>
                  </a:schemeClr>
                </a:solidFill>
                <a:latin typeface="Times New Roman"/>
                <a:ea typeface="+mn-ea"/>
                <a:cs typeface="Times New Roman"/>
              </a:rPr>
              <a:t>Ats: C - Virpančius kūnus </a:t>
            </a:r>
            <a:endParaRPr lang="lt-LT" sz="1800" noProof="1">
              <a:solidFill>
                <a:schemeClr val="accent6">
                  <a:lumMod val="50000"/>
                </a:schemeClr>
              </a:solidFill>
              <a:latin typeface="Times New Roman"/>
              <a:cs typeface="Times New Roman"/>
            </a:endParaRPr>
          </a:p>
        </p:txBody>
      </p:sp>
      <p:sp>
        <p:nvSpPr>
          <p:cNvPr id="4" name="TextBox 3">
            <a:extLst>
              <a:ext uri="{FF2B5EF4-FFF2-40B4-BE49-F238E27FC236}">
                <a16:creationId xmlns:a16="http://schemas.microsoft.com/office/drawing/2014/main" id="{091D305A-CE00-81E8-9B3E-CED3AEA31F11}"/>
              </a:ext>
            </a:extLst>
          </p:cNvPr>
          <p:cNvSpPr txBox="1"/>
          <p:nvPr/>
        </p:nvSpPr>
        <p:spPr>
          <a:xfrm>
            <a:off x="5789873" y="1331310"/>
            <a:ext cx="5105012" cy="51244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859536">
              <a:lnSpc>
                <a:spcPct val="90000"/>
              </a:lnSpc>
              <a:spcBef>
                <a:spcPts val="940"/>
              </a:spcBef>
            </a:pPr>
            <a:r>
              <a:rPr lang="lt-LT" noProof="1">
                <a:solidFill>
                  <a:srgbClr val="222222"/>
                </a:solidFill>
                <a:latin typeface="Times New Roman"/>
                <a:cs typeface="Times New Roman"/>
              </a:rPr>
              <a:t>8</a:t>
            </a:r>
            <a:r>
              <a:rPr lang="lt-LT" kern="1200" noProof="1">
                <a:solidFill>
                  <a:srgbClr val="222222"/>
                </a:solidFill>
                <a:latin typeface="Times New Roman"/>
                <a:ea typeface="+mn-ea"/>
                <a:cs typeface="Times New Roman"/>
              </a:rPr>
              <a:t>. Kas gali skleisti infragarsą ? </a:t>
            </a:r>
            <a:endParaRPr lang="lt-LT" kern="1200" noProof="1">
              <a:solidFill>
                <a:srgbClr val="222222"/>
              </a:solidFill>
              <a:latin typeface="Times New Roman"/>
              <a:cs typeface="Times New Roman"/>
            </a:endParaRPr>
          </a:p>
          <a:p>
            <a:pPr defTabSz="859536">
              <a:lnSpc>
                <a:spcPct val="90000"/>
              </a:lnSpc>
              <a:spcBef>
                <a:spcPts val="940"/>
              </a:spcBef>
            </a:pPr>
            <a:r>
              <a:rPr lang="lt-LT" kern="1200" noProof="1">
                <a:solidFill>
                  <a:srgbClr val="222222"/>
                </a:solidFill>
                <a:latin typeface="Times New Roman"/>
                <a:ea typeface="+mn-ea"/>
                <a:cs typeface="Times New Roman"/>
              </a:rPr>
              <a:t>A Perkūnija, radio imtuvas</a:t>
            </a:r>
            <a:endParaRPr lang="lt-LT" kern="1200" noProof="1">
              <a:solidFill>
                <a:srgbClr val="222222"/>
              </a:solidFill>
              <a:latin typeface="Times New Roman"/>
              <a:cs typeface="Times New Roman"/>
            </a:endParaRPr>
          </a:p>
          <a:p>
            <a:pPr defTabSz="859536">
              <a:lnSpc>
                <a:spcPct val="90000"/>
              </a:lnSpc>
              <a:spcBef>
                <a:spcPts val="940"/>
              </a:spcBef>
            </a:pPr>
            <a:r>
              <a:rPr lang="lt-LT" kern="1200" noProof="1">
                <a:solidFill>
                  <a:srgbClr val="222222"/>
                </a:solidFill>
                <a:latin typeface="Times New Roman"/>
                <a:ea typeface="+mn-ea"/>
                <a:cs typeface="Times New Roman"/>
              </a:rPr>
              <a:t>B Vėjas, perkūnija</a:t>
            </a:r>
            <a:endParaRPr lang="lt-LT" kern="1200" noProof="1">
              <a:solidFill>
                <a:srgbClr val="222222"/>
              </a:solidFill>
              <a:latin typeface="Times New Roman"/>
              <a:cs typeface="Times New Roman"/>
            </a:endParaRPr>
          </a:p>
          <a:p>
            <a:pPr defTabSz="859536">
              <a:lnSpc>
                <a:spcPct val="90000"/>
              </a:lnSpc>
              <a:spcBef>
                <a:spcPts val="940"/>
              </a:spcBef>
            </a:pPr>
            <a:r>
              <a:rPr lang="lt-LT" kern="1200" noProof="1">
                <a:solidFill>
                  <a:srgbClr val="222222"/>
                </a:solidFill>
                <a:latin typeface="Times New Roman"/>
                <a:ea typeface="+mn-ea"/>
                <a:cs typeface="Times New Roman"/>
              </a:rPr>
              <a:t>C Vėjas, žmogus</a:t>
            </a:r>
            <a:endParaRPr lang="lt-LT" kern="1200" noProof="1">
              <a:solidFill>
                <a:srgbClr val="222222"/>
              </a:solidFill>
              <a:latin typeface="Times New Roman"/>
              <a:cs typeface="Times New Roman"/>
            </a:endParaRPr>
          </a:p>
          <a:p>
            <a:pPr defTabSz="859536">
              <a:lnSpc>
                <a:spcPct val="90000"/>
              </a:lnSpc>
              <a:spcBef>
                <a:spcPts val="940"/>
              </a:spcBef>
            </a:pPr>
            <a:r>
              <a:rPr lang="lt-LT" kern="1200" noProof="1">
                <a:solidFill>
                  <a:schemeClr val="accent6">
                    <a:lumMod val="50000"/>
                  </a:schemeClr>
                </a:solidFill>
                <a:latin typeface="Times New Roman"/>
                <a:ea typeface="+mn-ea"/>
                <a:cs typeface="Times New Roman"/>
              </a:rPr>
              <a:t>Ats: B - Vėjas, perkūnija</a:t>
            </a:r>
            <a:endParaRPr lang="lt-LT" kern="1200" noProof="1">
              <a:solidFill>
                <a:schemeClr val="accent6">
                  <a:lumMod val="50000"/>
                </a:schemeClr>
              </a:solidFill>
              <a:latin typeface="Times New Roman"/>
              <a:cs typeface="Times New Roman"/>
            </a:endParaRPr>
          </a:p>
          <a:p>
            <a:pPr defTabSz="859536"/>
            <a:r>
              <a:rPr lang="lt-LT" noProof="1">
                <a:latin typeface="Times New Roman"/>
                <a:cs typeface="Calibri"/>
              </a:rPr>
              <a:t>9</a:t>
            </a:r>
            <a:r>
              <a:rPr lang="lt-LT" kern="1200" noProof="1">
                <a:latin typeface="Times New Roman"/>
                <a:ea typeface="+mn-ea"/>
                <a:cs typeface="Calibri"/>
              </a:rPr>
              <a:t>. Koks triukšmo poveikis žmogaus sveikatai? </a:t>
            </a:r>
            <a:endParaRPr lang="lt-LT" kern="1200" noProof="1">
              <a:latin typeface="+mn-lt"/>
              <a:ea typeface="Calibri"/>
              <a:cs typeface="Calibri"/>
            </a:endParaRPr>
          </a:p>
          <a:p>
            <a:pPr defTabSz="859536"/>
            <a:r>
              <a:rPr lang="lt-LT" kern="1200" noProof="1">
                <a:latin typeface="Times New Roman"/>
                <a:ea typeface="+mn-ea"/>
                <a:cs typeface="Calibri"/>
              </a:rPr>
              <a:t> A </a:t>
            </a:r>
            <a:r>
              <a:rPr lang="lt-LT" noProof="1">
                <a:latin typeface="Times New Roman"/>
                <a:cs typeface="Calibri"/>
              </a:rPr>
              <a:t>P</a:t>
            </a:r>
            <a:r>
              <a:rPr lang="lt-LT" kern="1200" noProof="1">
                <a:latin typeface="Times New Roman"/>
                <a:ea typeface="+mn-ea"/>
                <a:cs typeface="Calibri"/>
              </a:rPr>
              <a:t>oveikio sveikatai nepastebėta</a:t>
            </a:r>
            <a:endParaRPr lang="lt-LT" kern="1200" noProof="1">
              <a:latin typeface="Times New Roman"/>
              <a:cs typeface="Calibri"/>
            </a:endParaRPr>
          </a:p>
          <a:p>
            <a:pPr defTabSz="859536"/>
            <a:r>
              <a:rPr lang="lt-LT" kern="1200" noProof="1">
                <a:latin typeface="Times New Roman"/>
                <a:ea typeface="+mn-ea"/>
                <a:cs typeface="Calibri"/>
              </a:rPr>
              <a:t> B </a:t>
            </a:r>
            <a:r>
              <a:rPr lang="lt-LT" noProof="1">
                <a:latin typeface="Times New Roman"/>
                <a:cs typeface="Calibri"/>
              </a:rPr>
              <a:t>T</a:t>
            </a:r>
            <a:r>
              <a:rPr lang="lt-LT" kern="1200" noProof="1">
                <a:latin typeface="Times New Roman"/>
                <a:ea typeface="+mn-ea"/>
                <a:cs typeface="Calibri"/>
              </a:rPr>
              <a:t>riukšmas yra naudingas</a:t>
            </a:r>
            <a:endParaRPr lang="lt-LT" kern="1200" noProof="1">
              <a:latin typeface="Times New Roman"/>
              <a:cs typeface="Calibri"/>
            </a:endParaRPr>
          </a:p>
          <a:p>
            <a:pPr defTabSz="859536"/>
            <a:r>
              <a:rPr lang="lt-LT" kern="1200" noProof="1">
                <a:latin typeface="Times New Roman"/>
                <a:ea typeface="+mn-ea"/>
                <a:cs typeface="Calibri"/>
              </a:rPr>
              <a:t> C Triukšmas yra žalingas</a:t>
            </a:r>
            <a:endParaRPr lang="lt-LT" kern="1200" noProof="1">
              <a:latin typeface="Times New Roman"/>
              <a:cs typeface="Calibri"/>
            </a:endParaRPr>
          </a:p>
          <a:p>
            <a:pPr defTabSz="859536"/>
            <a:r>
              <a:rPr lang="lt-LT" kern="1200" noProof="1">
                <a:solidFill>
                  <a:schemeClr val="accent6">
                    <a:lumMod val="50000"/>
                  </a:schemeClr>
                </a:solidFill>
                <a:latin typeface="Times New Roman"/>
                <a:ea typeface="+mn-ea"/>
                <a:cs typeface="Calibri"/>
              </a:rPr>
              <a:t>Ats: C -</a:t>
            </a:r>
            <a:r>
              <a:rPr lang="lt-LT" noProof="1">
                <a:latin typeface="Times New Roman"/>
                <a:cs typeface="Calibri"/>
              </a:rPr>
              <a:t> Triukšmas yra žalingas</a:t>
            </a:r>
          </a:p>
          <a:p>
            <a:pPr defTabSz="859536"/>
            <a:endParaRPr lang="lt-LT" noProof="1">
              <a:solidFill>
                <a:schemeClr val="accent6">
                  <a:lumMod val="50000"/>
                </a:schemeClr>
              </a:solidFill>
              <a:latin typeface="Times New Roman"/>
              <a:ea typeface="Calibri"/>
              <a:cs typeface="Calibri"/>
            </a:endParaRPr>
          </a:p>
          <a:p>
            <a:pPr defTabSz="859536"/>
            <a:r>
              <a:rPr lang="lt-LT" noProof="1">
                <a:latin typeface="Times New Roman"/>
                <a:ea typeface="Calibri"/>
                <a:cs typeface="Calibri"/>
              </a:rPr>
              <a:t>10. Gydomąjį poveikį daro:</a:t>
            </a:r>
          </a:p>
          <a:p>
            <a:pPr defTabSz="859536"/>
            <a:r>
              <a:rPr lang="lt-LT" noProof="1">
                <a:latin typeface="Times New Roman"/>
                <a:cs typeface="Calibri"/>
              </a:rPr>
              <a:t>A Džiazo muzika</a:t>
            </a:r>
          </a:p>
          <a:p>
            <a:pPr defTabSz="859536"/>
            <a:r>
              <a:rPr lang="lt-LT" noProof="1">
                <a:latin typeface="Times New Roman"/>
                <a:cs typeface="Calibri"/>
              </a:rPr>
              <a:t> B Roko muzika </a:t>
            </a:r>
          </a:p>
          <a:p>
            <a:pPr defTabSz="859536"/>
            <a:r>
              <a:rPr lang="lt-LT" noProof="1">
                <a:latin typeface="Times New Roman"/>
                <a:cs typeface="Calibri"/>
              </a:rPr>
              <a:t> C Klasikinė ir liaudies muzika</a:t>
            </a:r>
          </a:p>
          <a:p>
            <a:pPr defTabSz="859536"/>
            <a:r>
              <a:rPr lang="lt-LT" noProof="1">
                <a:solidFill>
                  <a:schemeClr val="accent6">
                    <a:lumMod val="50000"/>
                  </a:schemeClr>
                </a:solidFill>
                <a:latin typeface="Times New Roman"/>
                <a:cs typeface="Calibri"/>
              </a:rPr>
              <a:t>Ats: C -</a:t>
            </a:r>
            <a:r>
              <a:rPr lang="lt-LT" noProof="1">
                <a:latin typeface="Times New Roman"/>
                <a:cs typeface="Calibri"/>
              </a:rPr>
              <a:t> Klasikinė ir liaudies muzika</a:t>
            </a:r>
          </a:p>
          <a:p>
            <a:pPr defTabSz="859536"/>
            <a:endParaRPr lang="lt-LT" noProof="1">
              <a:latin typeface="Times New Roman"/>
              <a:ea typeface="Calibri"/>
              <a:cs typeface="Calibri"/>
            </a:endParaRPr>
          </a:p>
        </p:txBody>
      </p:sp>
    </p:spTree>
    <p:extLst>
      <p:ext uri="{BB962C8B-B14F-4D97-AF65-F5344CB8AC3E}">
        <p14:creationId xmlns:p14="http://schemas.microsoft.com/office/powerpoint/2010/main" val="1623325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txEl>
                                              <p:pRg st="0" end="0"/>
                                            </p:txEl>
                                          </p:spTgt>
                                        </p:tgtEl>
                                        <p:attrNameLst>
                                          <p:attrName>style.visibility</p:attrName>
                                        </p:attrNameLst>
                                      </p:cBhvr>
                                      <p:to>
                                        <p:strVal val="visible"/>
                                      </p:to>
                                    </p:set>
                                    <p:animEffect transition="in" filter="fade">
                                      <p:cBhvr>
                                        <p:cTn id="67" dur="500"/>
                                        <p:tgtEl>
                                          <p:spTgt spid="4">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txEl>
                                              <p:pRg st="1" end="1"/>
                                            </p:txEl>
                                          </p:spTgt>
                                        </p:tgtEl>
                                        <p:attrNameLst>
                                          <p:attrName>style.visibility</p:attrName>
                                        </p:attrNameLst>
                                      </p:cBhvr>
                                      <p:to>
                                        <p:strVal val="visible"/>
                                      </p:to>
                                    </p:set>
                                    <p:animEffect transition="in" filter="fade">
                                      <p:cBhvr>
                                        <p:cTn id="72" dur="500"/>
                                        <p:tgtEl>
                                          <p:spTgt spid="4">
                                            <p:txEl>
                                              <p:pRg st="1" end="1"/>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txEl>
                                              <p:pRg st="2" end="2"/>
                                            </p:txEl>
                                          </p:spTgt>
                                        </p:tgtEl>
                                        <p:attrNameLst>
                                          <p:attrName>style.visibility</p:attrName>
                                        </p:attrNameLst>
                                      </p:cBhvr>
                                      <p:to>
                                        <p:strVal val="visible"/>
                                      </p:to>
                                    </p:set>
                                    <p:animEffect transition="in" filter="fade">
                                      <p:cBhvr>
                                        <p:cTn id="77" dur="500"/>
                                        <p:tgtEl>
                                          <p:spTgt spid="4">
                                            <p:txEl>
                                              <p:pRg st="2" end="2"/>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
                                            <p:txEl>
                                              <p:pRg st="3" end="3"/>
                                            </p:txEl>
                                          </p:spTgt>
                                        </p:tgtEl>
                                        <p:attrNameLst>
                                          <p:attrName>style.visibility</p:attrName>
                                        </p:attrNameLst>
                                      </p:cBhvr>
                                      <p:to>
                                        <p:strVal val="visible"/>
                                      </p:to>
                                    </p:set>
                                    <p:animEffect transition="in" filter="fade">
                                      <p:cBhvr>
                                        <p:cTn id="82" dur="500"/>
                                        <p:tgtEl>
                                          <p:spTgt spid="4">
                                            <p:txEl>
                                              <p:p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4">
                                            <p:txEl>
                                              <p:pRg st="4" end="4"/>
                                            </p:txEl>
                                          </p:spTgt>
                                        </p:tgtEl>
                                        <p:attrNameLst>
                                          <p:attrName>style.visibility</p:attrName>
                                        </p:attrNameLst>
                                      </p:cBhvr>
                                      <p:to>
                                        <p:strVal val="visible"/>
                                      </p:to>
                                    </p:set>
                                    <p:animEffect transition="in" filter="fade">
                                      <p:cBhvr>
                                        <p:cTn id="87" dur="500"/>
                                        <p:tgtEl>
                                          <p:spTgt spid="4">
                                            <p:txEl>
                                              <p:pRg st="4" end="4"/>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4">
                                            <p:txEl>
                                              <p:pRg st="5" end="5"/>
                                            </p:txEl>
                                          </p:spTgt>
                                        </p:tgtEl>
                                        <p:attrNameLst>
                                          <p:attrName>style.visibility</p:attrName>
                                        </p:attrNameLst>
                                      </p:cBhvr>
                                      <p:to>
                                        <p:strVal val="visible"/>
                                      </p:to>
                                    </p:set>
                                    <p:animEffect transition="in" filter="fade">
                                      <p:cBhvr>
                                        <p:cTn id="92" dur="500"/>
                                        <p:tgtEl>
                                          <p:spTgt spid="4">
                                            <p:txEl>
                                              <p:pRg st="5" end="5"/>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4">
                                            <p:txEl>
                                              <p:pRg st="6" end="6"/>
                                            </p:txEl>
                                          </p:spTgt>
                                        </p:tgtEl>
                                        <p:attrNameLst>
                                          <p:attrName>style.visibility</p:attrName>
                                        </p:attrNameLst>
                                      </p:cBhvr>
                                      <p:to>
                                        <p:strVal val="visible"/>
                                      </p:to>
                                    </p:set>
                                    <p:animEffect transition="in" filter="fade">
                                      <p:cBhvr>
                                        <p:cTn id="97" dur="500"/>
                                        <p:tgtEl>
                                          <p:spTgt spid="4">
                                            <p:txEl>
                                              <p:pRg st="6" end="6"/>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4">
                                            <p:txEl>
                                              <p:pRg st="7" end="7"/>
                                            </p:txEl>
                                          </p:spTgt>
                                        </p:tgtEl>
                                        <p:attrNameLst>
                                          <p:attrName>style.visibility</p:attrName>
                                        </p:attrNameLst>
                                      </p:cBhvr>
                                      <p:to>
                                        <p:strVal val="visible"/>
                                      </p:to>
                                    </p:set>
                                    <p:animEffect transition="in" filter="fade">
                                      <p:cBhvr>
                                        <p:cTn id="102" dur="500"/>
                                        <p:tgtEl>
                                          <p:spTgt spid="4">
                                            <p:txEl>
                                              <p:pRg st="7" end="7"/>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4">
                                            <p:txEl>
                                              <p:pRg st="8" end="8"/>
                                            </p:txEl>
                                          </p:spTgt>
                                        </p:tgtEl>
                                        <p:attrNameLst>
                                          <p:attrName>style.visibility</p:attrName>
                                        </p:attrNameLst>
                                      </p:cBhvr>
                                      <p:to>
                                        <p:strVal val="visible"/>
                                      </p:to>
                                    </p:set>
                                    <p:animEffect transition="in" filter="fade">
                                      <p:cBhvr>
                                        <p:cTn id="107" dur="500"/>
                                        <p:tgtEl>
                                          <p:spTgt spid="4">
                                            <p:txEl>
                                              <p:pRg st="8" end="8"/>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4">
                                            <p:txEl>
                                              <p:pRg st="9" end="9"/>
                                            </p:txEl>
                                          </p:spTgt>
                                        </p:tgtEl>
                                        <p:attrNameLst>
                                          <p:attrName>style.visibility</p:attrName>
                                        </p:attrNameLst>
                                      </p:cBhvr>
                                      <p:to>
                                        <p:strVal val="visible"/>
                                      </p:to>
                                    </p:set>
                                    <p:animEffect transition="in" filter="fade">
                                      <p:cBhvr>
                                        <p:cTn id="112" dur="500"/>
                                        <p:tgtEl>
                                          <p:spTgt spid="4">
                                            <p:txEl>
                                              <p:pRg st="9" end="9"/>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4">
                                            <p:txEl>
                                              <p:pRg st="11" end="11"/>
                                            </p:txEl>
                                          </p:spTgt>
                                        </p:tgtEl>
                                        <p:attrNameLst>
                                          <p:attrName>style.visibility</p:attrName>
                                        </p:attrNameLst>
                                      </p:cBhvr>
                                      <p:to>
                                        <p:strVal val="visible"/>
                                      </p:to>
                                    </p:set>
                                    <p:animEffect transition="in" filter="fade">
                                      <p:cBhvr>
                                        <p:cTn id="117" dur="500"/>
                                        <p:tgtEl>
                                          <p:spTgt spid="4">
                                            <p:txEl>
                                              <p:pRg st="11" end="11"/>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4">
                                            <p:txEl>
                                              <p:pRg st="12" end="12"/>
                                            </p:txEl>
                                          </p:spTgt>
                                        </p:tgtEl>
                                        <p:attrNameLst>
                                          <p:attrName>style.visibility</p:attrName>
                                        </p:attrNameLst>
                                      </p:cBhvr>
                                      <p:to>
                                        <p:strVal val="visible"/>
                                      </p:to>
                                    </p:set>
                                    <p:animEffect transition="in" filter="fade">
                                      <p:cBhvr>
                                        <p:cTn id="122" dur="500"/>
                                        <p:tgtEl>
                                          <p:spTgt spid="4">
                                            <p:txEl>
                                              <p:pRg st="12" end="12"/>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grpId="0" nodeType="clickEffect">
                                  <p:stCondLst>
                                    <p:cond delay="0"/>
                                  </p:stCondLst>
                                  <p:childTnLst>
                                    <p:set>
                                      <p:cBhvr>
                                        <p:cTn id="126" dur="1" fill="hold">
                                          <p:stCondLst>
                                            <p:cond delay="0"/>
                                          </p:stCondLst>
                                        </p:cTn>
                                        <p:tgtEl>
                                          <p:spTgt spid="4">
                                            <p:txEl>
                                              <p:pRg st="13" end="13"/>
                                            </p:txEl>
                                          </p:spTgt>
                                        </p:tgtEl>
                                        <p:attrNameLst>
                                          <p:attrName>style.visibility</p:attrName>
                                        </p:attrNameLst>
                                      </p:cBhvr>
                                      <p:to>
                                        <p:strVal val="visible"/>
                                      </p:to>
                                    </p:set>
                                    <p:animEffect transition="in" filter="fade">
                                      <p:cBhvr>
                                        <p:cTn id="127" dur="500"/>
                                        <p:tgtEl>
                                          <p:spTgt spid="4">
                                            <p:txEl>
                                              <p:pRg st="13" end="13"/>
                                            </p:txEl>
                                          </p:spTgt>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grpId="0" nodeType="clickEffect">
                                  <p:stCondLst>
                                    <p:cond delay="0"/>
                                  </p:stCondLst>
                                  <p:childTnLst>
                                    <p:set>
                                      <p:cBhvr>
                                        <p:cTn id="131" dur="1" fill="hold">
                                          <p:stCondLst>
                                            <p:cond delay="0"/>
                                          </p:stCondLst>
                                        </p:cTn>
                                        <p:tgtEl>
                                          <p:spTgt spid="4">
                                            <p:txEl>
                                              <p:pRg st="14" end="14"/>
                                            </p:txEl>
                                          </p:spTgt>
                                        </p:tgtEl>
                                        <p:attrNameLst>
                                          <p:attrName>style.visibility</p:attrName>
                                        </p:attrNameLst>
                                      </p:cBhvr>
                                      <p:to>
                                        <p:strVal val="visible"/>
                                      </p:to>
                                    </p:set>
                                    <p:animEffect transition="in" filter="fade">
                                      <p:cBhvr>
                                        <p:cTn id="132" dur="500"/>
                                        <p:tgtEl>
                                          <p:spTgt spid="4">
                                            <p:txEl>
                                              <p:pRg st="14" end="14"/>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grpId="0" nodeType="clickEffect">
                                  <p:stCondLst>
                                    <p:cond delay="0"/>
                                  </p:stCondLst>
                                  <p:childTnLst>
                                    <p:set>
                                      <p:cBhvr>
                                        <p:cTn id="136" dur="1" fill="hold">
                                          <p:stCondLst>
                                            <p:cond delay="0"/>
                                          </p:stCondLst>
                                        </p:cTn>
                                        <p:tgtEl>
                                          <p:spTgt spid="4">
                                            <p:txEl>
                                              <p:pRg st="15" end="15"/>
                                            </p:txEl>
                                          </p:spTgt>
                                        </p:tgtEl>
                                        <p:attrNameLst>
                                          <p:attrName>style.visibility</p:attrName>
                                        </p:attrNameLst>
                                      </p:cBhvr>
                                      <p:to>
                                        <p:strVal val="visible"/>
                                      </p:to>
                                    </p:set>
                                    <p:animEffect transition="in" filter="fade">
                                      <p:cBhvr>
                                        <p:cTn id="137" dur="500"/>
                                        <p:tgtEl>
                                          <p:spTgt spid="4">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stretch>
            <a:fillRect l="-10000" r="-10000"/>
          </a:stretch>
        </a:blipFill>
        <a:effectLst/>
      </p:bgPr>
    </p:bg>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68B13F03-1078-3FAE-B74D-444398B619ED}"/>
              </a:ext>
            </a:extLst>
          </p:cNvPr>
          <p:cNvSpPr>
            <a:spLocks noGrp="1"/>
          </p:cNvSpPr>
          <p:nvPr>
            <p:ph type="title"/>
          </p:nvPr>
        </p:nvSpPr>
        <p:spPr>
          <a:xfrm>
            <a:off x="709448" y="1913950"/>
            <a:ext cx="4204137" cy="1342754"/>
          </a:xfrm>
        </p:spPr>
        <p:txBody>
          <a:bodyPr>
            <a:normAutofit/>
          </a:bodyPr>
          <a:lstStyle/>
          <a:p>
            <a:pPr algn="ctr"/>
            <a:r>
              <a:rPr lang="lt-LT" sz="3200" dirty="0">
                <a:latin typeface="Times New Roman" panose="02020603050405020304" pitchFamily="18" charset="0"/>
                <a:cs typeface="Times New Roman" panose="02020603050405020304" pitchFamily="18" charset="0"/>
              </a:rPr>
              <a:t>Informacijos šaltiniai </a:t>
            </a:r>
          </a:p>
        </p:txBody>
      </p:sp>
      <p:sp>
        <p:nvSpPr>
          <p:cNvPr id="3" name="Content Placeholder 2">
            <a:extLst>
              <a:ext uri="{FF2B5EF4-FFF2-40B4-BE49-F238E27FC236}">
                <a16:creationId xmlns:a16="http://schemas.microsoft.com/office/drawing/2014/main" id="{74B7127C-58DA-1DE1-54BC-400B46B43EC2}"/>
              </a:ext>
            </a:extLst>
          </p:cNvPr>
          <p:cNvSpPr>
            <a:spLocks noGrp="1"/>
          </p:cNvSpPr>
          <p:nvPr>
            <p:ph idx="1"/>
          </p:nvPr>
        </p:nvSpPr>
        <p:spPr>
          <a:xfrm>
            <a:off x="265655" y="3067300"/>
            <a:ext cx="5286635" cy="3157143"/>
          </a:xfrm>
        </p:spPr>
        <p:txBody>
          <a:bodyPr vert="horz" lIns="91440" tIns="45720" rIns="91440" bIns="45720" rtlCol="0" anchor="ctr">
            <a:normAutofit fontScale="70000" lnSpcReduction="20000"/>
          </a:bodyPr>
          <a:lstStyle/>
          <a:p>
            <a:pPr marL="0" indent="0">
              <a:buNone/>
            </a:pPr>
            <a:r>
              <a:rPr lang="en-US" sz="1500" dirty="0">
                <a:cs typeface="Calibri"/>
              </a:rPr>
              <a:t> </a:t>
            </a:r>
            <a:endParaRPr lang="lt-LT" sz="1500" dirty="0">
              <a:cs typeface="Calibri"/>
            </a:endParaRPr>
          </a:p>
          <a:p>
            <a:pPr marL="0" indent="0">
              <a:buNone/>
            </a:pPr>
            <a:r>
              <a:rPr lang="lt-LT" sz="1500" u="sng" dirty="0" err="1">
                <a:ea typeface="+mn-lt"/>
                <a:cs typeface="Calibri"/>
                <a:hlinkClick r:id="rId3"/>
              </a:rPr>
              <a:t>V.Valentinavičius</a:t>
            </a:r>
            <a:r>
              <a:rPr lang="lt-LT" sz="1500" u="sng" dirty="0">
                <a:ea typeface="+mn-lt"/>
                <a:cs typeface="Calibri"/>
                <a:hlinkClick r:id="rId3"/>
              </a:rPr>
              <a:t> Fizika 8 kl. , Šviesa, 2004 .</a:t>
            </a:r>
          </a:p>
          <a:p>
            <a:pPr marL="0" indent="0">
              <a:buNone/>
            </a:pPr>
            <a:r>
              <a:rPr lang="en-US" sz="1500" dirty="0">
                <a:ea typeface="+mn-lt"/>
                <a:cs typeface="+mn-lt"/>
                <a:hlinkClick r:id="rId3"/>
              </a:rPr>
              <a:t>https://mediapro.lt/muzikos-poveikis-zmogui/</a:t>
            </a:r>
            <a:r>
              <a:rPr lang="en-US" sz="1500" dirty="0">
                <a:ea typeface="+mn-lt"/>
                <a:cs typeface="+mn-lt"/>
              </a:rPr>
              <a:t>  </a:t>
            </a:r>
            <a:r>
              <a:rPr lang="en-US" sz="1500" dirty="0">
                <a:ea typeface="+mn-lt"/>
                <a:cs typeface="+mn-lt"/>
                <a:hlinkClick r:id="rId4"/>
              </a:rPr>
              <a:t>https://www.delfi.lt/sveikata/sveikatos-naujienos/triuksmo-pasekmes-sveikatai-katastrofiskos.d?id=18458169</a:t>
            </a:r>
            <a:r>
              <a:rPr lang="en-US" sz="1500" dirty="0">
                <a:ea typeface="+mn-lt"/>
                <a:cs typeface="+mn-lt"/>
              </a:rPr>
              <a:t>   </a:t>
            </a:r>
            <a:r>
              <a:rPr lang="en-US" sz="1500" dirty="0">
                <a:ea typeface="+mn-lt"/>
                <a:cs typeface="+mn-lt"/>
                <a:hlinkClick r:id="rId5"/>
              </a:rPr>
              <a:t>https://lt.wikipedia.org/wiki/Garsas</a:t>
            </a:r>
            <a:r>
              <a:rPr lang="en-US" sz="1500" dirty="0">
                <a:ea typeface="+mn-lt"/>
                <a:cs typeface="+mn-lt"/>
              </a:rPr>
              <a:t> </a:t>
            </a:r>
            <a:r>
              <a:rPr lang="en-US" sz="1500" dirty="0">
                <a:cs typeface="Calibri"/>
              </a:rPr>
              <a:t> </a:t>
            </a:r>
            <a:r>
              <a:rPr lang="en-US" sz="1500" dirty="0">
                <a:ea typeface="+mn-lt"/>
                <a:cs typeface="+mn-lt"/>
                <a:hlinkClick r:id="rId6"/>
              </a:rPr>
              <a:t>https://www.lrytas.lt/sveikata/gyvenu-sveikai/2015/04/29/news/triuksmo-poveikis-kokio-stiprumo-garsas-kelia-pavoju-klausai--4103095</a:t>
            </a:r>
            <a:r>
              <a:rPr lang="en-US" sz="1500" dirty="0">
                <a:ea typeface="+mn-lt"/>
                <a:cs typeface="+mn-lt"/>
              </a:rPr>
              <a:t> </a:t>
            </a:r>
            <a:r>
              <a:rPr lang="en-US" sz="1500" dirty="0">
                <a:ea typeface="+mn-lt"/>
                <a:cs typeface="+mn-lt"/>
                <a:hlinkClick r:id="rId7"/>
              </a:rPr>
              <a:t>https://sveikas.info/2022/10/05/garsai-ir-mano-savijauta/</a:t>
            </a:r>
            <a:r>
              <a:rPr lang="en-US" sz="1500" dirty="0">
                <a:ea typeface="+mn-lt"/>
                <a:cs typeface="+mn-lt"/>
              </a:rPr>
              <a:t> </a:t>
            </a:r>
            <a:r>
              <a:rPr lang="en-US" sz="1500" dirty="0">
                <a:ea typeface="+mn-lt"/>
                <a:cs typeface="+mn-lt"/>
                <a:hlinkClick r:id="rId8"/>
              </a:rPr>
              <a:t>https://ligos.sveikas.lt/lt/ligos_straipsniai/sveikata_ir_decibelai/?fbclid=IwAR1NRx80GeFjtKaF_K593Pe3ciE3d1AffdwCx76zKHVftuwtVN7zk8fTtZQ</a:t>
            </a:r>
            <a:endParaRPr lang="lt-LT" sz="1500" dirty="0">
              <a:ea typeface="+mn-lt"/>
              <a:cs typeface="+mn-lt"/>
            </a:endParaRPr>
          </a:p>
          <a:p>
            <a:pPr marL="0" indent="0">
              <a:buNone/>
            </a:pPr>
            <a:r>
              <a:rPr lang="lt-LT" sz="1500" dirty="0">
                <a:solidFill>
                  <a:srgbClr val="000000"/>
                </a:solidFill>
                <a:cs typeface="Calibri"/>
                <a:hlinkClick r:id="rId9"/>
              </a:rPr>
              <a:t>  </a:t>
            </a:r>
            <a:r>
              <a:rPr lang="en-US" sz="1500" dirty="0">
                <a:solidFill>
                  <a:srgbClr val="000000"/>
                </a:solidFill>
                <a:cs typeface="Calibri"/>
                <a:hlinkClick r:id="rId9"/>
              </a:rPr>
              <a:t>https://profycentrkotlas.ru/en/sound/edinicei-izmereniya-urovnya-shuma-yavlyaetsya-osnovnye-harakteristiki-i-edinicy-izmereniya-shuma-predelno/</a:t>
            </a:r>
            <a:endParaRPr lang="lt-LT" sz="1500" dirty="0">
              <a:solidFill>
                <a:srgbClr val="000000"/>
              </a:solidFill>
              <a:cs typeface="Calibri"/>
            </a:endParaRPr>
          </a:p>
          <a:p>
            <a:pPr marL="0" indent="0">
              <a:buNone/>
            </a:pPr>
            <a:r>
              <a:rPr lang="lt-LT" sz="1500" dirty="0">
                <a:solidFill>
                  <a:srgbClr val="000000"/>
                </a:solidFill>
                <a:cs typeface="Calibri"/>
                <a:hlinkClick r:id="rId10"/>
              </a:rPr>
              <a:t>https://lt.wikipedia.org/wiki/Infragarsas</a:t>
            </a:r>
            <a:endParaRPr lang="lt-LT" sz="1500" dirty="0">
              <a:solidFill>
                <a:srgbClr val="000000"/>
              </a:solidFill>
              <a:cs typeface="Calibri"/>
            </a:endParaRPr>
          </a:p>
          <a:p>
            <a:pPr marL="0" indent="0">
              <a:buNone/>
            </a:pPr>
            <a:endParaRPr lang="lt-LT" sz="1500" dirty="0">
              <a:solidFill>
                <a:srgbClr val="000000"/>
              </a:solidFill>
              <a:cs typeface="Calibri"/>
            </a:endParaRPr>
          </a:p>
          <a:p>
            <a:endParaRPr lang="en-US" sz="1500" dirty="0">
              <a:solidFill>
                <a:srgbClr val="000000"/>
              </a:solidFill>
              <a:cs typeface="Calibri"/>
            </a:endParaRPr>
          </a:p>
          <a:p>
            <a:r>
              <a:rPr lang="lt-LT" sz="1500" b="1" dirty="0">
                <a:solidFill>
                  <a:srgbClr val="000000"/>
                </a:solidFill>
                <a:cs typeface="Calibri"/>
              </a:rPr>
              <a:t>Informacinis </a:t>
            </a:r>
            <a:r>
              <a:rPr lang="lt-LT" sz="1500" b="1" noProof="1">
                <a:solidFill>
                  <a:srgbClr val="000000"/>
                </a:solidFill>
                <a:cs typeface="Calibri"/>
              </a:rPr>
              <a:t>video</a:t>
            </a:r>
            <a:r>
              <a:rPr lang="en-US" sz="1500" b="1" dirty="0">
                <a:solidFill>
                  <a:srgbClr val="000000"/>
                </a:solidFill>
                <a:cs typeface="Calibri"/>
              </a:rPr>
              <a:t>:</a:t>
            </a:r>
            <a:r>
              <a:rPr lang="en-US" sz="1500" dirty="0">
                <a:solidFill>
                  <a:srgbClr val="000000"/>
                </a:solidFill>
                <a:cs typeface="Calibri"/>
              </a:rPr>
              <a:t> </a:t>
            </a:r>
            <a:r>
              <a:rPr lang="en-US" sz="1500" dirty="0">
                <a:ea typeface="+mn-lt"/>
                <a:cs typeface="+mn-lt"/>
                <a:hlinkClick r:id="rId11"/>
              </a:rPr>
              <a:t>https://www.youtube.com/watch?v=w7sMgkgC9Sc&amp;ab_channel=Mokslosriuba</a:t>
            </a:r>
            <a:r>
              <a:rPr lang="en-US" sz="1500" dirty="0">
                <a:ea typeface="+mn-lt"/>
                <a:cs typeface="+mn-lt"/>
              </a:rPr>
              <a:t> </a:t>
            </a:r>
            <a:endParaRPr lang="lt-LT" sz="1500" dirty="0">
              <a:ea typeface="+mn-lt"/>
              <a:cs typeface="+mn-lt"/>
            </a:endParaRPr>
          </a:p>
          <a:p>
            <a:endParaRPr lang="en-US" sz="1500" dirty="0">
              <a:cs typeface="Calibri"/>
            </a:endParaRPr>
          </a:p>
          <a:p>
            <a:pPr marL="0" indent="0">
              <a:buNone/>
            </a:pPr>
            <a:endParaRPr lang="en-US" sz="1500" dirty="0">
              <a:cs typeface="Calibri"/>
            </a:endParaRPr>
          </a:p>
        </p:txBody>
      </p:sp>
    </p:spTree>
    <p:extLst>
      <p:ext uri="{BB962C8B-B14F-4D97-AF65-F5344CB8AC3E}">
        <p14:creationId xmlns:p14="http://schemas.microsoft.com/office/powerpoint/2010/main" val="403503826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401</TotalTime>
  <Words>633</Words>
  <Application>Microsoft Office PowerPoint</Application>
  <PresentationFormat>Widescreen</PresentationFormat>
  <Paragraphs>183</Paragraphs>
  <Slides>21</Slides>
  <Notes>0</Notes>
  <HiddenSlides>0</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office theme</vt:lpstr>
      <vt:lpstr>Office Theme</vt:lpstr>
      <vt:lpstr>               Tiriamasis projektinis darbas         „Garsas ir sveikata" </vt:lpstr>
      <vt:lpstr>PowerPoint Presentation</vt:lpstr>
      <vt:lpstr> Garsas ir sveikata</vt:lpstr>
      <vt:lpstr> Kas yra garsas?</vt:lpstr>
      <vt:lpstr> Kaip atsiranda garsas? </vt:lpstr>
      <vt:lpstr>Kaip žmogus girdi garsą?</vt:lpstr>
      <vt:lpstr>PowerPoint Presentation</vt:lpstr>
      <vt:lpstr>Garso naudingumas žmogaus sveikatai:</vt:lpstr>
      <vt:lpstr>Garso žala žmogaus sveikatai:</vt:lpstr>
      <vt:lpstr>Kas yra muzika?</vt:lpstr>
      <vt:lpstr>  Muzikos poveikis žmogui</vt:lpstr>
      <vt:lpstr>Gydomasis muzikos poveikis. Ką gydo muzika?</vt:lpstr>
      <vt:lpstr>TEORINIS – EKSPERIMENTINIS TYRIMAS</vt:lpstr>
      <vt:lpstr>Rezultatai:</vt:lpstr>
      <vt:lpstr>Uždavinių sprendimas</vt:lpstr>
      <vt:lpstr>Uždavinių sprendimas</vt:lpstr>
      <vt:lpstr>Klausimai</vt:lpstr>
      <vt:lpstr>PowerPoint Presentation</vt:lpstr>
      <vt:lpstr>Testas </vt:lpstr>
      <vt:lpstr>PowerPoint Presentation</vt:lpstr>
      <vt:lpstr>Informacijos šaltiniai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Snieguolė</cp:lastModifiedBy>
  <cp:revision>1607</cp:revision>
  <dcterms:created xsi:type="dcterms:W3CDTF">2023-02-12T18:38:41Z</dcterms:created>
  <dcterms:modified xsi:type="dcterms:W3CDTF">2023-04-30T18:01:30Z</dcterms:modified>
</cp:coreProperties>
</file>