
<file path=[Content_Types].xml><?xml version="1.0" encoding="utf-8"?>
<Types xmlns="http://schemas.openxmlformats.org/package/2006/content-types">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95" r:id="rId1"/>
  </p:sldMasterIdLst>
  <p:notesMasterIdLst>
    <p:notesMasterId r:id="rId43"/>
  </p:notesMasterIdLst>
  <p:sldIdLst>
    <p:sldId id="256" r:id="rId2"/>
    <p:sldId id="331" r:id="rId3"/>
    <p:sldId id="332" r:id="rId4"/>
    <p:sldId id="333" r:id="rId5"/>
    <p:sldId id="334" r:id="rId6"/>
    <p:sldId id="338" r:id="rId7"/>
    <p:sldId id="339" r:id="rId8"/>
    <p:sldId id="335" r:id="rId9"/>
    <p:sldId id="336" r:id="rId10"/>
    <p:sldId id="337" r:id="rId11"/>
    <p:sldId id="361" r:id="rId12"/>
    <p:sldId id="340" r:id="rId13"/>
    <p:sldId id="341" r:id="rId14"/>
    <p:sldId id="342" r:id="rId15"/>
    <p:sldId id="344" r:id="rId16"/>
    <p:sldId id="345" r:id="rId17"/>
    <p:sldId id="362" r:id="rId18"/>
    <p:sldId id="363" r:id="rId19"/>
    <p:sldId id="364" r:id="rId20"/>
    <p:sldId id="381" r:id="rId21"/>
    <p:sldId id="365" r:id="rId22"/>
    <p:sldId id="366" r:id="rId23"/>
    <p:sldId id="382" r:id="rId24"/>
    <p:sldId id="383" r:id="rId25"/>
    <p:sldId id="346" r:id="rId26"/>
    <p:sldId id="347" r:id="rId27"/>
    <p:sldId id="348" r:id="rId28"/>
    <p:sldId id="349" r:id="rId29"/>
    <p:sldId id="350" r:id="rId30"/>
    <p:sldId id="351" r:id="rId31"/>
    <p:sldId id="352" r:id="rId32"/>
    <p:sldId id="353" r:id="rId33"/>
    <p:sldId id="354" r:id="rId34"/>
    <p:sldId id="355" r:id="rId35"/>
    <p:sldId id="356" r:id="rId36"/>
    <p:sldId id="357" r:id="rId37"/>
    <p:sldId id="358" r:id="rId38"/>
    <p:sldId id="384" r:id="rId39"/>
    <p:sldId id="386" r:id="rId40"/>
    <p:sldId id="388" r:id="rId41"/>
    <p:sldId id="385" r:id="rId42"/>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17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A7A9D27-69D5-4CEE-9877-F6A7ED56B49B}" v="16" dt="2023-05-09T20:57:12.900"/>
  </p1510:revLst>
</p1510:revInfo>
</file>

<file path=ppt/tableStyles.xml><?xml version="1.0" encoding="utf-8"?>
<a:tblStyleLst xmlns:a="http://schemas.openxmlformats.org/drawingml/2006/main" def="{814A48EB-8D08-4F6F-B1AF-D6627BD63E7D}">
  <a:tblStyle styleId="{814A48EB-8D08-4F6F-B1AF-D6627BD63E7D}"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13" d="100"/>
          <a:sy n="113" d="100"/>
        </p:scale>
        <p:origin x="614" y="91"/>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microsoft.com/office/2016/11/relationships/changesInfo" Target="changesInfos/changesInfo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vyturys mindaugas" userId="069ee85f8d129b6a" providerId="LiveId" clId="{6A7A9D27-69D5-4CEE-9877-F6A7ED56B49B}"/>
    <pc:docChg chg="undo custSel addSld delSld modSld">
      <pc:chgData name="vyturys mindaugas" userId="069ee85f8d129b6a" providerId="LiveId" clId="{6A7A9D27-69D5-4CEE-9877-F6A7ED56B49B}" dt="2023-05-09T20:58:46.519" v="458" actId="20577"/>
      <pc:docMkLst>
        <pc:docMk/>
      </pc:docMkLst>
      <pc:sldChg chg="modSp mod">
        <pc:chgData name="vyturys mindaugas" userId="069ee85f8d129b6a" providerId="LiveId" clId="{6A7A9D27-69D5-4CEE-9877-F6A7ED56B49B}" dt="2023-05-09T20:57:36.626" v="372" actId="20577"/>
        <pc:sldMkLst>
          <pc:docMk/>
          <pc:sldMk cId="633635396" sldId="331"/>
        </pc:sldMkLst>
        <pc:spChg chg="mod">
          <ac:chgData name="vyturys mindaugas" userId="069ee85f8d129b6a" providerId="LiveId" clId="{6A7A9D27-69D5-4CEE-9877-F6A7ED56B49B}" dt="2023-05-09T20:57:36.626" v="372" actId="20577"/>
          <ac:spMkLst>
            <pc:docMk/>
            <pc:sldMk cId="633635396" sldId="331"/>
            <ac:spMk id="2" creationId="{43CD7C0A-7D24-0057-844D-756145487A40}"/>
          </ac:spMkLst>
        </pc:spChg>
      </pc:sldChg>
      <pc:sldChg chg="new del">
        <pc:chgData name="vyturys mindaugas" userId="069ee85f8d129b6a" providerId="LiveId" clId="{6A7A9D27-69D5-4CEE-9877-F6A7ED56B49B}" dt="2023-05-09T20:56:33.021" v="341" actId="2696"/>
        <pc:sldMkLst>
          <pc:docMk/>
          <pc:sldMk cId="4067192962" sldId="387"/>
        </pc:sldMkLst>
      </pc:sldChg>
      <pc:sldChg chg="delSp modSp new mod">
        <pc:chgData name="vyturys mindaugas" userId="069ee85f8d129b6a" providerId="LiveId" clId="{6A7A9D27-69D5-4CEE-9877-F6A7ED56B49B}" dt="2023-05-09T20:58:46.519" v="458" actId="20577"/>
        <pc:sldMkLst>
          <pc:docMk/>
          <pc:sldMk cId="1877867682" sldId="388"/>
        </pc:sldMkLst>
        <pc:spChg chg="mod">
          <ac:chgData name="vyturys mindaugas" userId="069ee85f8d129b6a" providerId="LiveId" clId="{6A7A9D27-69D5-4CEE-9877-F6A7ED56B49B}" dt="2023-05-09T20:58:46.519" v="458" actId="20577"/>
          <ac:spMkLst>
            <pc:docMk/>
            <pc:sldMk cId="1877867682" sldId="388"/>
            <ac:spMk id="2" creationId="{145227D1-8132-C790-CB15-1E67B6030F89}"/>
          </ac:spMkLst>
        </pc:spChg>
        <pc:spChg chg="del">
          <ac:chgData name="vyturys mindaugas" userId="069ee85f8d129b6a" providerId="LiveId" clId="{6A7A9D27-69D5-4CEE-9877-F6A7ED56B49B}" dt="2023-05-09T20:55:06.447" v="312" actId="21"/>
          <ac:spMkLst>
            <pc:docMk/>
            <pc:sldMk cId="1877867682" sldId="388"/>
            <ac:spMk id="3" creationId="{52A48547-A0B0-3080-D599-3323C77683AF}"/>
          </ac:spMkLst>
        </pc:spChg>
        <pc:spChg chg="mod">
          <ac:chgData name="vyturys mindaugas" userId="069ee85f8d129b6a" providerId="LiveId" clId="{6A7A9D27-69D5-4CEE-9877-F6A7ED56B49B}" dt="2023-05-09T20:49:38.533" v="24" actId="1076"/>
          <ac:spMkLst>
            <pc:docMk/>
            <pc:sldMk cId="1877867682" sldId="388"/>
            <ac:spMk id="4" creationId="{AE07D8B6-DA11-C734-A8E4-40465F580596}"/>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4"/>
        <p:cNvGrpSpPr/>
        <p:nvPr/>
      </p:nvGrpSpPr>
      <p:grpSpPr>
        <a:xfrm>
          <a:off x="0" y="0"/>
          <a:ext cx="0" cy="0"/>
          <a:chOff x="0" y="0"/>
          <a:chExt cx="0" cy="0"/>
        </a:xfrm>
      </p:grpSpPr>
      <p:sp>
        <p:nvSpPr>
          <p:cNvPr id="285" name="Google Shape;285;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6" name="Google Shape;28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311700" y="1779300"/>
            <a:ext cx="8520600" cy="975300"/>
          </a:xfrm>
          <a:prstGeom prst="rect">
            <a:avLst/>
          </a:prstGeom>
        </p:spPr>
        <p:txBody>
          <a:bodyPr spcFirstLastPara="1" wrap="square" lIns="91425" tIns="91425" rIns="91425" bIns="91425" anchor="b" anchorCtr="0">
            <a:noAutofit/>
          </a:bodyPr>
          <a:lstStyle>
            <a:lvl1pPr lvl="0" algn="ctr">
              <a:spcBef>
                <a:spcPts val="0"/>
              </a:spcBef>
              <a:spcAft>
                <a:spcPts val="0"/>
              </a:spcAft>
              <a:buClr>
                <a:schemeClr val="lt1"/>
              </a:buClr>
              <a:buSzPts val="3000"/>
              <a:buFont typeface="Montserrat ExtraBold"/>
              <a:buNone/>
              <a:defRPr sz="3000" b="0">
                <a:solidFill>
                  <a:schemeClr val="lt1"/>
                </a:solidFill>
                <a:latin typeface="Montserrat ExtraBold"/>
                <a:ea typeface="Montserrat ExtraBold"/>
                <a:cs typeface="Montserrat ExtraBold"/>
                <a:sym typeface="Montserrat ExtraBold"/>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0" name="Google Shape;10;p2"/>
          <p:cNvSpPr txBox="1">
            <a:spLocks noGrp="1"/>
          </p:cNvSpPr>
          <p:nvPr>
            <p:ph type="subTitle" idx="1"/>
          </p:nvPr>
        </p:nvSpPr>
        <p:spPr>
          <a:xfrm>
            <a:off x="2743050" y="2888250"/>
            <a:ext cx="3657900" cy="7926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1800"/>
              <a:buFont typeface="Montserrat"/>
              <a:buNone/>
              <a:defRPr>
                <a:latin typeface="Montserrat"/>
                <a:ea typeface="Montserrat"/>
                <a:cs typeface="Montserrat"/>
                <a:sym typeface="Montserrat"/>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Tree>
  </p:cSld>
  <p:clrMapOvr>
    <a:masterClrMapping/>
  </p:clrMapOvr>
  <mc:AlternateContent xmlns:mc="http://schemas.openxmlformats.org/markup-compatibility/2006">
    <mc:Choice xmlns:p14="http://schemas.microsoft.com/office/powerpoint/2010/main" Requires="p14">
      <p:transition spd="slow" p14:dur="2500">
        <p:checker/>
      </p:transition>
    </mc:Choice>
    <mc:Fallback>
      <p:transition spd="slow">
        <p:checker/>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1"/>
        <p:cNvGrpSpPr/>
        <p:nvPr/>
      </p:nvGrpSpPr>
      <p:grpSpPr>
        <a:xfrm>
          <a:off x="0" y="0"/>
          <a:ext cx="0" cy="0"/>
          <a:chOff x="0" y="0"/>
          <a:chExt cx="0" cy="0"/>
        </a:xfrm>
      </p:grpSpPr>
      <p:pic>
        <p:nvPicPr>
          <p:cNvPr id="22" name="Google Shape;22;p5"/>
          <p:cNvPicPr preferRelativeResize="0"/>
          <p:nvPr/>
        </p:nvPicPr>
        <p:blipFill rotWithShape="1">
          <a:blip r:embed="rId2">
            <a:alphaModFix/>
          </a:blip>
          <a:srcRect r="8214"/>
          <a:stretch/>
        </p:blipFill>
        <p:spPr>
          <a:xfrm>
            <a:off x="658750" y="-1397100"/>
            <a:ext cx="7826501" cy="7437298"/>
          </a:xfrm>
          <a:prstGeom prst="rect">
            <a:avLst/>
          </a:prstGeom>
          <a:noFill/>
          <a:ln>
            <a:noFill/>
          </a:ln>
        </p:spPr>
      </p:pic>
      <p:sp>
        <p:nvSpPr>
          <p:cNvPr id="23" name="Google Shape;23;p5"/>
          <p:cNvSpPr txBox="1">
            <a:spLocks noGrp="1"/>
          </p:cNvSpPr>
          <p:nvPr>
            <p:ph type="body" idx="1"/>
          </p:nvPr>
        </p:nvSpPr>
        <p:spPr>
          <a:xfrm>
            <a:off x="775144" y="1313000"/>
            <a:ext cx="3564900" cy="32559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24" name="Google Shape;24;p5"/>
          <p:cNvSpPr txBox="1">
            <a:spLocks noGrp="1"/>
          </p:cNvSpPr>
          <p:nvPr>
            <p:ph type="body" idx="2"/>
          </p:nvPr>
        </p:nvSpPr>
        <p:spPr>
          <a:xfrm>
            <a:off x="4803956" y="1313000"/>
            <a:ext cx="3564900" cy="32559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25" name="Google Shape;25;p5"/>
          <p:cNvSpPr txBox="1">
            <a:spLocks noGrp="1"/>
          </p:cNvSpPr>
          <p:nvPr>
            <p:ph type="title"/>
          </p:nvPr>
        </p:nvSpPr>
        <p:spPr>
          <a:xfrm>
            <a:off x="3972475" y="378225"/>
            <a:ext cx="4398600" cy="515100"/>
          </a:xfrm>
          <a:prstGeom prst="rect">
            <a:avLst/>
          </a:prstGeom>
        </p:spPr>
        <p:txBody>
          <a:bodyPr spcFirstLastPara="1" wrap="square" lIns="91425" tIns="91425" rIns="91425" bIns="91425" anchor="t" anchorCtr="0">
            <a:noAutofit/>
          </a:bodyPr>
          <a:lstStyle>
            <a:lvl1pPr lvl="0" algn="r" rtl="0">
              <a:spcBef>
                <a:spcPts val="0"/>
              </a:spcBef>
              <a:spcAft>
                <a:spcPts val="0"/>
              </a:spcAft>
              <a:buSzPts val="2100"/>
              <a:buNone/>
              <a:defRPr sz="2100"/>
            </a:lvl1pPr>
            <a:lvl2pPr lvl="1" algn="r" rtl="0">
              <a:spcBef>
                <a:spcPts val="0"/>
              </a:spcBef>
              <a:spcAft>
                <a:spcPts val="0"/>
              </a:spcAft>
              <a:buSzPts val="2100"/>
              <a:buNone/>
              <a:defRPr sz="2100"/>
            </a:lvl2pPr>
            <a:lvl3pPr lvl="2" algn="r" rtl="0">
              <a:spcBef>
                <a:spcPts val="0"/>
              </a:spcBef>
              <a:spcAft>
                <a:spcPts val="0"/>
              </a:spcAft>
              <a:buSzPts val="2100"/>
              <a:buNone/>
              <a:defRPr sz="2100"/>
            </a:lvl3pPr>
            <a:lvl4pPr lvl="3" algn="r" rtl="0">
              <a:spcBef>
                <a:spcPts val="0"/>
              </a:spcBef>
              <a:spcAft>
                <a:spcPts val="0"/>
              </a:spcAft>
              <a:buSzPts val="2100"/>
              <a:buNone/>
              <a:defRPr sz="2100"/>
            </a:lvl4pPr>
            <a:lvl5pPr lvl="4" algn="r" rtl="0">
              <a:spcBef>
                <a:spcPts val="0"/>
              </a:spcBef>
              <a:spcAft>
                <a:spcPts val="0"/>
              </a:spcAft>
              <a:buSzPts val="2100"/>
              <a:buNone/>
              <a:defRPr sz="2100"/>
            </a:lvl5pPr>
            <a:lvl6pPr lvl="5" algn="r" rtl="0">
              <a:spcBef>
                <a:spcPts val="0"/>
              </a:spcBef>
              <a:spcAft>
                <a:spcPts val="0"/>
              </a:spcAft>
              <a:buSzPts val="2100"/>
              <a:buNone/>
              <a:defRPr sz="2100"/>
            </a:lvl6pPr>
            <a:lvl7pPr lvl="6" algn="r" rtl="0">
              <a:spcBef>
                <a:spcPts val="0"/>
              </a:spcBef>
              <a:spcAft>
                <a:spcPts val="0"/>
              </a:spcAft>
              <a:buSzPts val="2100"/>
              <a:buNone/>
              <a:defRPr sz="2100"/>
            </a:lvl7pPr>
            <a:lvl8pPr lvl="7" algn="r" rtl="0">
              <a:spcBef>
                <a:spcPts val="0"/>
              </a:spcBef>
              <a:spcAft>
                <a:spcPts val="0"/>
              </a:spcAft>
              <a:buSzPts val="2100"/>
              <a:buNone/>
              <a:defRPr sz="2100"/>
            </a:lvl8pPr>
            <a:lvl9pPr lvl="8" algn="r" rtl="0">
              <a:spcBef>
                <a:spcPts val="0"/>
              </a:spcBef>
              <a:spcAft>
                <a:spcPts val="0"/>
              </a:spcAft>
              <a:buSzPts val="2100"/>
              <a:buNone/>
              <a:defRPr sz="2100"/>
            </a:lvl9pPr>
          </a:lstStyle>
          <a:p>
            <a:endParaRPr/>
          </a:p>
        </p:txBody>
      </p:sp>
    </p:spTree>
  </p:cSld>
  <p:clrMapOvr>
    <a:masterClrMapping/>
  </p:clrMapOvr>
  <mc:AlternateContent xmlns:mc="http://schemas.openxmlformats.org/markup-compatibility/2006">
    <mc:Choice xmlns:p14="http://schemas.microsoft.com/office/powerpoint/2010/main" Requires="p14">
      <p:transition spd="slow" p14:dur="2500">
        <p:checker/>
      </p:transition>
    </mc:Choice>
    <mc:Fallback>
      <p:transition spd="slow">
        <p:checker/>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rgbClr val="FFFFFF"/>
        </a:solidFill>
        <a:effectLst/>
      </p:bgPr>
    </p:bg>
    <p:spTree>
      <p:nvGrpSpPr>
        <p:cNvPr id="1" name="Shape 51"/>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2500">
        <p:checker/>
      </p:transition>
    </mc:Choice>
    <mc:Fallback>
      <p:transition spd="slow">
        <p:checker/>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Background 1">
  <p:cSld name="BLANK_1_1">
    <p:spTree>
      <p:nvGrpSpPr>
        <p:cNvPr id="1" name="Shape 275"/>
        <p:cNvGrpSpPr/>
        <p:nvPr/>
      </p:nvGrpSpPr>
      <p:grpSpPr>
        <a:xfrm>
          <a:off x="0" y="0"/>
          <a:ext cx="0" cy="0"/>
          <a:chOff x="0" y="0"/>
          <a:chExt cx="0" cy="0"/>
        </a:xfrm>
      </p:grpSpPr>
      <p:pic>
        <p:nvPicPr>
          <p:cNvPr id="276" name="Google Shape;276;p46"/>
          <p:cNvPicPr preferRelativeResize="0"/>
          <p:nvPr/>
        </p:nvPicPr>
        <p:blipFill>
          <a:blip r:embed="rId2">
            <a:alphaModFix/>
          </a:blip>
          <a:stretch>
            <a:fillRect/>
          </a:stretch>
        </p:blipFill>
        <p:spPr>
          <a:xfrm flipH="1">
            <a:off x="5434928" y="-827887"/>
            <a:ext cx="6153101" cy="6799271"/>
          </a:xfrm>
          <a:prstGeom prst="rect">
            <a:avLst/>
          </a:prstGeom>
          <a:noFill/>
          <a:ln>
            <a:noFill/>
          </a:ln>
        </p:spPr>
      </p:pic>
      <p:pic>
        <p:nvPicPr>
          <p:cNvPr id="277" name="Google Shape;277;p46"/>
          <p:cNvPicPr preferRelativeResize="0"/>
          <p:nvPr/>
        </p:nvPicPr>
        <p:blipFill>
          <a:blip r:embed="rId2">
            <a:alphaModFix/>
          </a:blip>
          <a:stretch>
            <a:fillRect/>
          </a:stretch>
        </p:blipFill>
        <p:spPr>
          <a:xfrm rot="10800000" flipH="1">
            <a:off x="-2444022" y="-827887"/>
            <a:ext cx="6153101" cy="6799271"/>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spd="slow" p14:dur="2500">
        <p:checker/>
      </p:transition>
    </mc:Choice>
    <mc:Fallback>
      <p:transition spd="slow">
        <p:checker/>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gradFill>
          <a:gsLst>
            <a:gs pos="0">
              <a:srgbClr val="00237D"/>
            </a:gs>
            <a:gs pos="100000">
              <a:srgbClr val="011445"/>
            </a:gs>
          </a:gsLst>
          <a:path path="circle">
            <a:fillToRect l="50000" t="50000" r="50000" b="50000"/>
          </a:path>
          <a:tileRect/>
        </a:gra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accent1"/>
              </a:buClr>
              <a:buSzPts val="2800"/>
              <a:buFont typeface="Montserrat ExtraBold"/>
              <a:buNone/>
              <a:defRPr sz="2800">
                <a:solidFill>
                  <a:schemeClr val="accent1"/>
                </a:solidFill>
                <a:latin typeface="Montserrat ExtraBold"/>
                <a:ea typeface="Montserrat ExtraBold"/>
                <a:cs typeface="Montserrat ExtraBold"/>
                <a:sym typeface="Montserrat ExtraBold"/>
              </a:defRPr>
            </a:lvl1pPr>
            <a:lvl2pPr lvl="1">
              <a:spcBef>
                <a:spcPts val="0"/>
              </a:spcBef>
              <a:spcAft>
                <a:spcPts val="0"/>
              </a:spcAft>
              <a:buClr>
                <a:schemeClr val="accent1"/>
              </a:buClr>
              <a:buSzPts val="2800"/>
              <a:buFont typeface="Montserrat Alternates"/>
              <a:buNone/>
              <a:defRPr sz="2800" b="1">
                <a:solidFill>
                  <a:schemeClr val="accent1"/>
                </a:solidFill>
                <a:latin typeface="Montserrat Alternates"/>
                <a:ea typeface="Montserrat Alternates"/>
                <a:cs typeface="Montserrat Alternates"/>
                <a:sym typeface="Montserrat Alternates"/>
              </a:defRPr>
            </a:lvl2pPr>
            <a:lvl3pPr lvl="2">
              <a:spcBef>
                <a:spcPts val="0"/>
              </a:spcBef>
              <a:spcAft>
                <a:spcPts val="0"/>
              </a:spcAft>
              <a:buClr>
                <a:schemeClr val="accent1"/>
              </a:buClr>
              <a:buSzPts val="2800"/>
              <a:buFont typeface="Montserrat Alternates"/>
              <a:buNone/>
              <a:defRPr sz="2800" b="1">
                <a:solidFill>
                  <a:schemeClr val="accent1"/>
                </a:solidFill>
                <a:latin typeface="Montserrat Alternates"/>
                <a:ea typeface="Montserrat Alternates"/>
                <a:cs typeface="Montserrat Alternates"/>
                <a:sym typeface="Montserrat Alternates"/>
              </a:defRPr>
            </a:lvl3pPr>
            <a:lvl4pPr lvl="3">
              <a:spcBef>
                <a:spcPts val="0"/>
              </a:spcBef>
              <a:spcAft>
                <a:spcPts val="0"/>
              </a:spcAft>
              <a:buClr>
                <a:schemeClr val="accent1"/>
              </a:buClr>
              <a:buSzPts val="2800"/>
              <a:buFont typeface="Montserrat Alternates"/>
              <a:buNone/>
              <a:defRPr sz="2800" b="1">
                <a:solidFill>
                  <a:schemeClr val="accent1"/>
                </a:solidFill>
                <a:latin typeface="Montserrat Alternates"/>
                <a:ea typeface="Montserrat Alternates"/>
                <a:cs typeface="Montserrat Alternates"/>
                <a:sym typeface="Montserrat Alternates"/>
              </a:defRPr>
            </a:lvl4pPr>
            <a:lvl5pPr lvl="4">
              <a:spcBef>
                <a:spcPts val="0"/>
              </a:spcBef>
              <a:spcAft>
                <a:spcPts val="0"/>
              </a:spcAft>
              <a:buClr>
                <a:schemeClr val="accent1"/>
              </a:buClr>
              <a:buSzPts val="2800"/>
              <a:buFont typeface="Montserrat Alternates"/>
              <a:buNone/>
              <a:defRPr sz="2800" b="1">
                <a:solidFill>
                  <a:schemeClr val="accent1"/>
                </a:solidFill>
                <a:latin typeface="Montserrat Alternates"/>
                <a:ea typeface="Montserrat Alternates"/>
                <a:cs typeface="Montserrat Alternates"/>
                <a:sym typeface="Montserrat Alternates"/>
              </a:defRPr>
            </a:lvl5pPr>
            <a:lvl6pPr lvl="5">
              <a:spcBef>
                <a:spcPts val="0"/>
              </a:spcBef>
              <a:spcAft>
                <a:spcPts val="0"/>
              </a:spcAft>
              <a:buClr>
                <a:schemeClr val="accent1"/>
              </a:buClr>
              <a:buSzPts val="2800"/>
              <a:buFont typeface="Montserrat Alternates"/>
              <a:buNone/>
              <a:defRPr sz="2800" b="1">
                <a:solidFill>
                  <a:schemeClr val="accent1"/>
                </a:solidFill>
                <a:latin typeface="Montserrat Alternates"/>
                <a:ea typeface="Montserrat Alternates"/>
                <a:cs typeface="Montserrat Alternates"/>
                <a:sym typeface="Montserrat Alternates"/>
              </a:defRPr>
            </a:lvl6pPr>
            <a:lvl7pPr lvl="6">
              <a:spcBef>
                <a:spcPts val="0"/>
              </a:spcBef>
              <a:spcAft>
                <a:spcPts val="0"/>
              </a:spcAft>
              <a:buClr>
                <a:schemeClr val="accent1"/>
              </a:buClr>
              <a:buSzPts val="2800"/>
              <a:buFont typeface="Montserrat Alternates"/>
              <a:buNone/>
              <a:defRPr sz="2800" b="1">
                <a:solidFill>
                  <a:schemeClr val="accent1"/>
                </a:solidFill>
                <a:latin typeface="Montserrat Alternates"/>
                <a:ea typeface="Montserrat Alternates"/>
                <a:cs typeface="Montserrat Alternates"/>
                <a:sym typeface="Montserrat Alternates"/>
              </a:defRPr>
            </a:lvl7pPr>
            <a:lvl8pPr lvl="7">
              <a:spcBef>
                <a:spcPts val="0"/>
              </a:spcBef>
              <a:spcAft>
                <a:spcPts val="0"/>
              </a:spcAft>
              <a:buClr>
                <a:schemeClr val="accent1"/>
              </a:buClr>
              <a:buSzPts val="2800"/>
              <a:buFont typeface="Montserrat Alternates"/>
              <a:buNone/>
              <a:defRPr sz="2800" b="1">
                <a:solidFill>
                  <a:schemeClr val="accent1"/>
                </a:solidFill>
                <a:latin typeface="Montserrat Alternates"/>
                <a:ea typeface="Montserrat Alternates"/>
                <a:cs typeface="Montserrat Alternates"/>
                <a:sym typeface="Montserrat Alternates"/>
              </a:defRPr>
            </a:lvl8pPr>
            <a:lvl9pPr lvl="8">
              <a:spcBef>
                <a:spcPts val="0"/>
              </a:spcBef>
              <a:spcAft>
                <a:spcPts val="0"/>
              </a:spcAft>
              <a:buClr>
                <a:schemeClr val="accent1"/>
              </a:buClr>
              <a:buSzPts val="2800"/>
              <a:buFont typeface="Montserrat Alternates"/>
              <a:buNone/>
              <a:defRPr sz="2800" b="1">
                <a:solidFill>
                  <a:schemeClr val="accent1"/>
                </a:solidFill>
                <a:latin typeface="Montserrat Alternates"/>
                <a:ea typeface="Montserrat Alternates"/>
                <a:cs typeface="Montserrat Alternates"/>
                <a:sym typeface="Montserrat Alternates"/>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00000"/>
              </a:lnSpc>
              <a:spcBef>
                <a:spcPts val="0"/>
              </a:spcBef>
              <a:spcAft>
                <a:spcPts val="0"/>
              </a:spcAft>
              <a:buClr>
                <a:schemeClr val="accent1"/>
              </a:buClr>
              <a:buSzPts val="1800"/>
              <a:buFont typeface="Montserrat"/>
              <a:buChar char="●"/>
              <a:defRPr sz="1800">
                <a:solidFill>
                  <a:schemeClr val="accent1"/>
                </a:solidFill>
                <a:latin typeface="Montserrat"/>
                <a:ea typeface="Montserrat"/>
                <a:cs typeface="Montserrat"/>
                <a:sym typeface="Montserrat"/>
              </a:defRPr>
            </a:lvl1pPr>
            <a:lvl2pPr marL="914400" lvl="1" indent="-317500">
              <a:lnSpc>
                <a:spcPct val="100000"/>
              </a:lnSpc>
              <a:spcBef>
                <a:spcPts val="1600"/>
              </a:spcBef>
              <a:spcAft>
                <a:spcPts val="0"/>
              </a:spcAft>
              <a:buClr>
                <a:schemeClr val="accent1"/>
              </a:buClr>
              <a:buSzPts val="1400"/>
              <a:buFont typeface="Montserrat"/>
              <a:buChar char="○"/>
              <a:defRPr>
                <a:solidFill>
                  <a:schemeClr val="accent1"/>
                </a:solidFill>
                <a:latin typeface="Montserrat"/>
                <a:ea typeface="Montserrat"/>
                <a:cs typeface="Montserrat"/>
                <a:sym typeface="Montserrat"/>
              </a:defRPr>
            </a:lvl2pPr>
            <a:lvl3pPr marL="1371600" lvl="2" indent="-317500">
              <a:lnSpc>
                <a:spcPct val="100000"/>
              </a:lnSpc>
              <a:spcBef>
                <a:spcPts val="1600"/>
              </a:spcBef>
              <a:spcAft>
                <a:spcPts val="0"/>
              </a:spcAft>
              <a:buClr>
                <a:schemeClr val="accent1"/>
              </a:buClr>
              <a:buSzPts val="1400"/>
              <a:buFont typeface="Montserrat"/>
              <a:buChar char="■"/>
              <a:defRPr>
                <a:solidFill>
                  <a:schemeClr val="accent1"/>
                </a:solidFill>
                <a:latin typeface="Montserrat"/>
                <a:ea typeface="Montserrat"/>
                <a:cs typeface="Montserrat"/>
                <a:sym typeface="Montserrat"/>
              </a:defRPr>
            </a:lvl3pPr>
            <a:lvl4pPr marL="1828800" lvl="3" indent="-317500">
              <a:lnSpc>
                <a:spcPct val="100000"/>
              </a:lnSpc>
              <a:spcBef>
                <a:spcPts val="1600"/>
              </a:spcBef>
              <a:spcAft>
                <a:spcPts val="0"/>
              </a:spcAft>
              <a:buClr>
                <a:schemeClr val="accent1"/>
              </a:buClr>
              <a:buSzPts val="1400"/>
              <a:buFont typeface="Montserrat"/>
              <a:buChar char="●"/>
              <a:defRPr>
                <a:solidFill>
                  <a:schemeClr val="accent1"/>
                </a:solidFill>
                <a:latin typeface="Montserrat"/>
                <a:ea typeface="Montserrat"/>
                <a:cs typeface="Montserrat"/>
                <a:sym typeface="Montserrat"/>
              </a:defRPr>
            </a:lvl4pPr>
            <a:lvl5pPr marL="2286000" lvl="4" indent="-317500">
              <a:lnSpc>
                <a:spcPct val="100000"/>
              </a:lnSpc>
              <a:spcBef>
                <a:spcPts val="1600"/>
              </a:spcBef>
              <a:spcAft>
                <a:spcPts val="0"/>
              </a:spcAft>
              <a:buClr>
                <a:schemeClr val="accent1"/>
              </a:buClr>
              <a:buSzPts val="1400"/>
              <a:buFont typeface="Montserrat"/>
              <a:buChar char="○"/>
              <a:defRPr>
                <a:solidFill>
                  <a:schemeClr val="accent1"/>
                </a:solidFill>
                <a:latin typeface="Montserrat"/>
                <a:ea typeface="Montserrat"/>
                <a:cs typeface="Montserrat"/>
                <a:sym typeface="Montserrat"/>
              </a:defRPr>
            </a:lvl5pPr>
            <a:lvl6pPr marL="2743200" lvl="5" indent="-317500">
              <a:lnSpc>
                <a:spcPct val="100000"/>
              </a:lnSpc>
              <a:spcBef>
                <a:spcPts val="1600"/>
              </a:spcBef>
              <a:spcAft>
                <a:spcPts val="0"/>
              </a:spcAft>
              <a:buClr>
                <a:schemeClr val="accent1"/>
              </a:buClr>
              <a:buSzPts val="1400"/>
              <a:buFont typeface="Montserrat"/>
              <a:buChar char="■"/>
              <a:defRPr>
                <a:solidFill>
                  <a:schemeClr val="accent1"/>
                </a:solidFill>
                <a:latin typeface="Montserrat"/>
                <a:ea typeface="Montserrat"/>
                <a:cs typeface="Montserrat"/>
                <a:sym typeface="Montserrat"/>
              </a:defRPr>
            </a:lvl6pPr>
            <a:lvl7pPr marL="3200400" lvl="6" indent="-317500">
              <a:lnSpc>
                <a:spcPct val="100000"/>
              </a:lnSpc>
              <a:spcBef>
                <a:spcPts val="1600"/>
              </a:spcBef>
              <a:spcAft>
                <a:spcPts val="0"/>
              </a:spcAft>
              <a:buClr>
                <a:schemeClr val="accent1"/>
              </a:buClr>
              <a:buSzPts val="1400"/>
              <a:buFont typeface="Montserrat"/>
              <a:buChar char="●"/>
              <a:defRPr>
                <a:solidFill>
                  <a:schemeClr val="accent1"/>
                </a:solidFill>
                <a:latin typeface="Montserrat"/>
                <a:ea typeface="Montserrat"/>
                <a:cs typeface="Montserrat"/>
                <a:sym typeface="Montserrat"/>
              </a:defRPr>
            </a:lvl7pPr>
            <a:lvl8pPr marL="3657600" lvl="7" indent="-317500">
              <a:lnSpc>
                <a:spcPct val="100000"/>
              </a:lnSpc>
              <a:spcBef>
                <a:spcPts val="1600"/>
              </a:spcBef>
              <a:spcAft>
                <a:spcPts val="0"/>
              </a:spcAft>
              <a:buClr>
                <a:schemeClr val="accent1"/>
              </a:buClr>
              <a:buSzPts val="1400"/>
              <a:buFont typeface="Montserrat"/>
              <a:buChar char="○"/>
              <a:defRPr>
                <a:solidFill>
                  <a:schemeClr val="accent1"/>
                </a:solidFill>
                <a:latin typeface="Montserrat"/>
                <a:ea typeface="Montserrat"/>
                <a:cs typeface="Montserrat"/>
                <a:sym typeface="Montserrat"/>
              </a:defRPr>
            </a:lvl8pPr>
            <a:lvl9pPr marL="4114800" lvl="8" indent="-317500">
              <a:lnSpc>
                <a:spcPct val="100000"/>
              </a:lnSpc>
              <a:spcBef>
                <a:spcPts val="1600"/>
              </a:spcBef>
              <a:spcAft>
                <a:spcPts val="1600"/>
              </a:spcAft>
              <a:buClr>
                <a:schemeClr val="accent1"/>
              </a:buClr>
              <a:buSzPts val="1400"/>
              <a:buFont typeface="Montserrat"/>
              <a:buChar char="■"/>
              <a:defRPr>
                <a:solidFill>
                  <a:schemeClr val="accent1"/>
                </a:solidFill>
                <a:latin typeface="Montserrat"/>
                <a:ea typeface="Montserrat"/>
                <a:cs typeface="Montserrat"/>
                <a:sym typeface="Montserrat"/>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51" r:id="rId2"/>
    <p:sldLayoutId id="2147483658" r:id="rId3"/>
    <p:sldLayoutId id="2147483692" r:id="rId4"/>
  </p:sldLayoutIdLst>
  <mc:AlternateContent xmlns:mc="http://schemas.openxmlformats.org/markup-compatibility/2006">
    <mc:Choice xmlns:p14="http://schemas.microsoft.com/office/powerpoint/2010/main" Requires="p14">
      <p:transition spd="slow" p14:dur="2500">
        <p:checker/>
      </p:transition>
    </mc:Choice>
    <mc:Fallback>
      <p:transition spd="slow">
        <p:checker/>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g"/><Relationship Id="rId1" Type="http://schemas.openxmlformats.org/officeDocument/2006/relationships/slideLayout" Target="../slideLayouts/slideLayout2.xml"/><Relationship Id="rId4" Type="http://schemas.openxmlformats.org/officeDocument/2006/relationships/image" Target="../media/image13.jpg"/></Relationships>
</file>

<file path=ppt/slides/_rels/slide10.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g"/><Relationship Id="rId1" Type="http://schemas.openxmlformats.org/officeDocument/2006/relationships/slideLayout" Target="../slideLayouts/slideLayout2.xml"/><Relationship Id="rId4" Type="http://schemas.openxmlformats.org/officeDocument/2006/relationships/image" Target="../media/image16.jpg"/></Relationships>
</file>

<file path=ppt/slides/_rels/slide1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23.png"/><Relationship Id="rId4" Type="http://schemas.openxmlformats.org/officeDocument/2006/relationships/image" Target="../media/image22.png"/></Relationships>
</file>

<file path=ppt/slides/_rels/slide1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32.png"/><Relationship Id="rId4" Type="http://schemas.openxmlformats.org/officeDocument/2006/relationships/image" Target="../media/image31.png"/></Relationships>
</file>

<file path=ppt/slides/_rels/slide24.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image" Target="../media/image34.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3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3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33.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36.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hyperlink" Target="https://www.wikipedia.org/"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rgbClr val="00237D"/>
            </a:gs>
            <a:gs pos="100000">
              <a:srgbClr val="011445"/>
            </a:gs>
          </a:gsLst>
          <a:path path="circle">
            <a:fillToRect l="50000" t="50000" r="50000" b="50000"/>
          </a:path>
          <a:tileRect/>
        </a:gradFill>
        <a:effectLst/>
      </p:bgPr>
    </p:bg>
    <p:spTree>
      <p:nvGrpSpPr>
        <p:cNvPr id="1" name="Shape 287"/>
        <p:cNvGrpSpPr/>
        <p:nvPr/>
      </p:nvGrpSpPr>
      <p:grpSpPr>
        <a:xfrm>
          <a:off x="0" y="0"/>
          <a:ext cx="0" cy="0"/>
          <a:chOff x="0" y="0"/>
          <a:chExt cx="0" cy="0"/>
        </a:xfrm>
      </p:grpSpPr>
      <p:pic>
        <p:nvPicPr>
          <p:cNvPr id="288" name="Google Shape;288;p50"/>
          <p:cNvPicPr preferRelativeResize="0"/>
          <p:nvPr/>
        </p:nvPicPr>
        <p:blipFill>
          <a:blip r:embed="rId3">
            <a:alphaModFix/>
          </a:blip>
          <a:stretch>
            <a:fillRect/>
          </a:stretch>
        </p:blipFill>
        <p:spPr>
          <a:xfrm>
            <a:off x="0" y="-262703"/>
            <a:ext cx="4892424" cy="5406203"/>
          </a:xfrm>
          <a:prstGeom prst="rect">
            <a:avLst/>
          </a:prstGeom>
          <a:noFill/>
          <a:ln>
            <a:noFill/>
          </a:ln>
        </p:spPr>
      </p:pic>
      <p:pic>
        <p:nvPicPr>
          <p:cNvPr id="289" name="Google Shape;289;p50"/>
          <p:cNvPicPr preferRelativeResize="0"/>
          <p:nvPr/>
        </p:nvPicPr>
        <p:blipFill>
          <a:blip r:embed="rId3">
            <a:alphaModFix/>
          </a:blip>
          <a:stretch>
            <a:fillRect/>
          </a:stretch>
        </p:blipFill>
        <p:spPr>
          <a:xfrm flipH="1">
            <a:off x="4251576" y="-361762"/>
            <a:ext cx="4892424" cy="5406203"/>
          </a:xfrm>
          <a:prstGeom prst="rect">
            <a:avLst/>
          </a:prstGeom>
          <a:noFill/>
          <a:ln>
            <a:noFill/>
          </a:ln>
        </p:spPr>
      </p:pic>
      <p:sp>
        <p:nvSpPr>
          <p:cNvPr id="290" name="Google Shape;290;p50"/>
          <p:cNvSpPr txBox="1">
            <a:spLocks noGrp="1"/>
          </p:cNvSpPr>
          <p:nvPr>
            <p:ph type="ctrTitle"/>
          </p:nvPr>
        </p:nvSpPr>
        <p:spPr>
          <a:xfrm>
            <a:off x="210100" y="1664154"/>
            <a:ext cx="8520600" cy="9753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lt-LT" sz="3200" dirty="0">
                <a:latin typeface="Montserrat ExtraBold" panose="00000900000000000000" pitchFamily="2" charset="0"/>
                <a:ea typeface="Montserrat Light"/>
                <a:cs typeface="Montserrat Light"/>
                <a:sym typeface="Montserrat Light"/>
              </a:rPr>
              <a:t>Elektros grandinė</a:t>
            </a:r>
            <a:endParaRPr sz="3200" dirty="0">
              <a:latin typeface="Montserrat ExtraBold" panose="00000900000000000000" pitchFamily="2" charset="0"/>
              <a:ea typeface="Montserrat Light"/>
              <a:cs typeface="Montserrat Light"/>
              <a:sym typeface="Montserrat Light"/>
            </a:endParaRPr>
          </a:p>
        </p:txBody>
      </p:sp>
      <p:sp>
        <p:nvSpPr>
          <p:cNvPr id="291" name="Google Shape;291;p50"/>
          <p:cNvSpPr txBox="1">
            <a:spLocks noGrp="1"/>
          </p:cNvSpPr>
          <p:nvPr>
            <p:ph type="subTitle" idx="1"/>
          </p:nvPr>
        </p:nvSpPr>
        <p:spPr>
          <a:xfrm>
            <a:off x="5027854" y="3277957"/>
            <a:ext cx="2665889" cy="1127981"/>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lt-LT" sz="1400" dirty="0">
                <a:solidFill>
                  <a:schemeClr val="bg1"/>
                </a:solidFill>
                <a:latin typeface="Montserrat ExtraBold" panose="00000900000000000000" pitchFamily="2" charset="0"/>
              </a:rPr>
              <a:t>Pristatymą parengė: </a:t>
            </a:r>
            <a:endParaRPr lang="en-US" sz="1400" dirty="0">
              <a:solidFill>
                <a:schemeClr val="bg1"/>
              </a:solidFill>
              <a:latin typeface="Montserrat ExtraBold" panose="00000900000000000000" pitchFamily="2" charset="0"/>
            </a:endParaRPr>
          </a:p>
          <a:p>
            <a:pPr marL="0" lvl="0" indent="0" algn="l" rtl="0">
              <a:spcBef>
                <a:spcPts val="0"/>
              </a:spcBef>
              <a:spcAft>
                <a:spcPts val="0"/>
              </a:spcAft>
              <a:buNone/>
            </a:pPr>
            <a:r>
              <a:rPr lang="lt-LT" sz="1400" dirty="0">
                <a:solidFill>
                  <a:schemeClr val="bg1"/>
                </a:solidFill>
                <a:latin typeface="Montserrat ExtraBold" panose="00000900000000000000" pitchFamily="2" charset="0"/>
              </a:rPr>
              <a:t>Brigita Ignatavičiūtė ir </a:t>
            </a:r>
            <a:endParaRPr lang="en-US" sz="1400" dirty="0">
              <a:solidFill>
                <a:schemeClr val="bg1"/>
              </a:solidFill>
              <a:latin typeface="Montserrat ExtraBold" panose="00000900000000000000" pitchFamily="2" charset="0"/>
            </a:endParaRPr>
          </a:p>
          <a:p>
            <a:pPr marL="0" lvl="0" indent="0" algn="l" rtl="0">
              <a:spcBef>
                <a:spcPts val="0"/>
              </a:spcBef>
              <a:spcAft>
                <a:spcPts val="0"/>
              </a:spcAft>
              <a:buNone/>
            </a:pPr>
            <a:r>
              <a:rPr lang="lt-LT" sz="1400" dirty="0">
                <a:solidFill>
                  <a:schemeClr val="bg1"/>
                </a:solidFill>
                <a:latin typeface="Montserrat ExtraBold" panose="00000900000000000000" pitchFamily="2" charset="0"/>
              </a:rPr>
              <a:t>Nerijus Vyturys 9kl.</a:t>
            </a:r>
          </a:p>
          <a:p>
            <a:pPr marL="0" lvl="0" indent="0" algn="l" rtl="0">
              <a:spcBef>
                <a:spcPts val="0"/>
              </a:spcBef>
              <a:spcAft>
                <a:spcPts val="0"/>
              </a:spcAft>
              <a:buNone/>
            </a:pPr>
            <a:r>
              <a:rPr lang="lt-LT" sz="1400" dirty="0">
                <a:solidFill>
                  <a:schemeClr val="bg1"/>
                </a:solidFill>
                <a:latin typeface="Montserrat ExtraBold" panose="00000900000000000000" pitchFamily="2" charset="0"/>
              </a:rPr>
              <a:t>Mokytoja: Asta Tautkienė</a:t>
            </a:r>
          </a:p>
        </p:txBody>
      </p:sp>
      <p:sp>
        <p:nvSpPr>
          <p:cNvPr id="2" name="TextBox 1"/>
          <p:cNvSpPr txBox="1"/>
          <p:nvPr/>
        </p:nvSpPr>
        <p:spPr>
          <a:xfrm>
            <a:off x="2091104" y="1015310"/>
            <a:ext cx="5602639" cy="338554"/>
          </a:xfrm>
          <a:prstGeom prst="rect">
            <a:avLst/>
          </a:prstGeom>
          <a:noFill/>
        </p:spPr>
        <p:txBody>
          <a:bodyPr wrap="square" rtlCol="0">
            <a:spAutoFit/>
          </a:bodyPr>
          <a:lstStyle/>
          <a:p>
            <a:r>
              <a:rPr lang="lt-LT" sz="1600" dirty="0">
                <a:solidFill>
                  <a:schemeClr val="bg1"/>
                </a:solidFill>
                <a:latin typeface="Montserrat ExtraBold" panose="00000900000000000000" pitchFamily="2" charset="0"/>
              </a:rPr>
              <a:t>Šimkaičių Jono Žemaičio pagrindinė mokykla</a:t>
            </a: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6000">
        <p15:prstTrans prst="curtains"/>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88"/>
                                        </p:tgtEl>
                                        <p:attrNameLst>
                                          <p:attrName>style.visibility</p:attrName>
                                        </p:attrNameLst>
                                      </p:cBhvr>
                                      <p:to>
                                        <p:strVal val="visible"/>
                                      </p:to>
                                    </p:set>
                                    <p:anim calcmode="lin" valueType="num">
                                      <p:cBhvr additive="base">
                                        <p:cTn id="7" dur="1500"/>
                                        <p:tgtEl>
                                          <p:spTgt spid="288"/>
                                        </p:tgtEl>
                                        <p:attrNameLst>
                                          <p:attrName>ppt_x</p:attrName>
                                        </p:attrNameLst>
                                      </p:cBhvr>
                                      <p:tavLst>
                                        <p:tav tm="0">
                                          <p:val>
                                            <p:strVal val="#ppt_x-1"/>
                                          </p:val>
                                        </p:tav>
                                        <p:tav tm="100000">
                                          <p:val>
                                            <p:strVal val="#ppt_x"/>
                                          </p:val>
                                        </p:tav>
                                      </p:tavLst>
                                    </p:anim>
                                  </p:childTnLst>
                                </p:cTn>
                              </p:par>
                            </p:childTnLst>
                          </p:cTn>
                        </p:par>
                        <p:par>
                          <p:cTn id="8" fill="hold">
                            <p:stCondLst>
                              <p:cond delay="1500"/>
                            </p:stCondLst>
                            <p:childTnLst>
                              <p:par>
                                <p:cTn id="9" presetID="2" presetClass="entr" presetSubtype="2" fill="hold" nodeType="afterEffect">
                                  <p:stCondLst>
                                    <p:cond delay="0"/>
                                  </p:stCondLst>
                                  <p:childTnLst>
                                    <p:set>
                                      <p:cBhvr>
                                        <p:cTn id="10" dur="1" fill="hold">
                                          <p:stCondLst>
                                            <p:cond delay="0"/>
                                          </p:stCondLst>
                                        </p:cTn>
                                        <p:tgtEl>
                                          <p:spTgt spid="289"/>
                                        </p:tgtEl>
                                        <p:attrNameLst>
                                          <p:attrName>style.visibility</p:attrName>
                                        </p:attrNameLst>
                                      </p:cBhvr>
                                      <p:to>
                                        <p:strVal val="visible"/>
                                      </p:to>
                                    </p:set>
                                    <p:anim calcmode="lin" valueType="num">
                                      <p:cBhvr additive="base">
                                        <p:cTn id="11" dur="1500"/>
                                        <p:tgtEl>
                                          <p:spTgt spid="289"/>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BE949BF-3B77-01BE-C0D9-C498290453C6}"/>
              </a:ext>
            </a:extLst>
          </p:cNvPr>
          <p:cNvSpPr txBox="1"/>
          <p:nvPr/>
        </p:nvSpPr>
        <p:spPr>
          <a:xfrm>
            <a:off x="3695939" y="353380"/>
            <a:ext cx="1752122" cy="523220"/>
          </a:xfrm>
          <a:prstGeom prst="rect">
            <a:avLst/>
          </a:prstGeom>
          <a:noFill/>
        </p:spPr>
        <p:txBody>
          <a:bodyPr wrap="square" rtlCol="0">
            <a:spAutoFit/>
          </a:bodyPr>
          <a:lstStyle/>
          <a:p>
            <a:pPr algn="ctr"/>
            <a:r>
              <a:rPr lang="en-US" sz="2800" b="1" dirty="0">
                <a:solidFill>
                  <a:schemeClr val="bg1"/>
                </a:solidFill>
                <a:latin typeface="Montserrat ExtraBold" panose="00000900000000000000" pitchFamily="2" charset="0"/>
              </a:rPr>
              <a:t>Turinys</a:t>
            </a:r>
            <a:endParaRPr lang="lt-LT" sz="2800" b="1" dirty="0">
              <a:solidFill>
                <a:schemeClr val="bg1"/>
              </a:solidFill>
              <a:latin typeface="Montserrat ExtraBold" panose="00000900000000000000" pitchFamily="2" charset="0"/>
            </a:endParaRPr>
          </a:p>
        </p:txBody>
      </p:sp>
      <p:sp>
        <p:nvSpPr>
          <p:cNvPr id="3" name="TextBox 2">
            <a:extLst>
              <a:ext uri="{FF2B5EF4-FFF2-40B4-BE49-F238E27FC236}">
                <a16:creationId xmlns:a16="http://schemas.microsoft.com/office/drawing/2014/main" id="{097C0DB4-7B8B-2E94-FE26-EB132D4835D3}"/>
              </a:ext>
            </a:extLst>
          </p:cNvPr>
          <p:cNvSpPr txBox="1"/>
          <p:nvPr/>
        </p:nvSpPr>
        <p:spPr>
          <a:xfrm>
            <a:off x="891658" y="988516"/>
            <a:ext cx="3948855" cy="4154984"/>
          </a:xfrm>
          <a:prstGeom prst="rect">
            <a:avLst/>
          </a:prstGeom>
          <a:noFill/>
        </p:spPr>
        <p:txBody>
          <a:bodyPr wrap="square" rtlCol="0">
            <a:spAutoFit/>
          </a:bodyPr>
          <a:lstStyle/>
          <a:p>
            <a:pPr marL="285750" indent="-285750">
              <a:buClr>
                <a:schemeClr val="bg1"/>
              </a:buClr>
              <a:buFont typeface="Arial" panose="020B0604020202020204" pitchFamily="34" charset="0"/>
              <a:buChar char="•"/>
            </a:pPr>
            <a:r>
              <a:rPr lang="lt-LT" sz="1200" dirty="0">
                <a:solidFill>
                  <a:schemeClr val="bg1"/>
                </a:solidFill>
                <a:latin typeface="Montserrat ExtraBold" panose="00000900000000000000" pitchFamily="2" charset="0"/>
              </a:rPr>
              <a:t>Elektrinė grandinė;</a:t>
            </a:r>
            <a:endParaRPr lang="en-US" sz="1200" dirty="0">
              <a:solidFill>
                <a:schemeClr val="bg1"/>
              </a:solidFill>
              <a:latin typeface="Montserrat ExtraBold" panose="00000900000000000000" pitchFamily="2" charset="0"/>
            </a:endParaRPr>
          </a:p>
          <a:p>
            <a:pPr marL="285750" indent="-285750">
              <a:buClr>
                <a:schemeClr val="bg1"/>
              </a:buClr>
              <a:buFont typeface="Arial" panose="020B0604020202020204" pitchFamily="34" charset="0"/>
              <a:buChar char="•"/>
            </a:pPr>
            <a:endParaRPr lang="lt-LT" sz="1200" dirty="0">
              <a:solidFill>
                <a:schemeClr val="bg1"/>
              </a:solidFill>
              <a:latin typeface="Montserrat ExtraBold" panose="00000900000000000000" pitchFamily="2" charset="0"/>
            </a:endParaRPr>
          </a:p>
          <a:p>
            <a:pPr marL="285750" indent="-285750">
              <a:buClr>
                <a:schemeClr val="bg1"/>
              </a:buClr>
              <a:buFont typeface="Arial" panose="020B0604020202020204" pitchFamily="34" charset="0"/>
              <a:buChar char="•"/>
            </a:pPr>
            <a:r>
              <a:rPr lang="lt-LT" sz="1200" dirty="0">
                <a:solidFill>
                  <a:schemeClr val="bg1"/>
                </a:solidFill>
                <a:latin typeface="Montserrat ExtraBold" panose="00000900000000000000" pitchFamily="2" charset="0"/>
              </a:rPr>
              <a:t>Grandinės elementai;</a:t>
            </a:r>
            <a:endParaRPr lang="en-US" sz="1200" dirty="0">
              <a:solidFill>
                <a:schemeClr val="bg1"/>
              </a:solidFill>
              <a:latin typeface="Montserrat ExtraBold" panose="00000900000000000000" pitchFamily="2" charset="0"/>
            </a:endParaRPr>
          </a:p>
          <a:p>
            <a:pPr marL="285750" indent="-285750">
              <a:buClr>
                <a:schemeClr val="bg1"/>
              </a:buClr>
              <a:buFont typeface="Arial" panose="020B0604020202020204" pitchFamily="34" charset="0"/>
              <a:buChar char="•"/>
            </a:pPr>
            <a:endParaRPr lang="lt-LT" sz="1200" dirty="0">
              <a:solidFill>
                <a:schemeClr val="bg1"/>
              </a:solidFill>
              <a:latin typeface="Montserrat ExtraBold" panose="00000900000000000000" pitchFamily="2" charset="0"/>
            </a:endParaRPr>
          </a:p>
          <a:p>
            <a:pPr marL="285750" indent="-285750">
              <a:buClr>
                <a:schemeClr val="bg1"/>
              </a:buClr>
              <a:buFont typeface="Arial" panose="020B0604020202020204" pitchFamily="34" charset="0"/>
              <a:buChar char="•"/>
            </a:pPr>
            <a:r>
              <a:rPr lang="lt-LT" sz="1200" dirty="0">
                <a:solidFill>
                  <a:schemeClr val="bg1"/>
                </a:solidFill>
                <a:latin typeface="Montserrat ExtraBold" panose="00000900000000000000" pitchFamily="2" charset="0"/>
              </a:rPr>
              <a:t>Pagrindiniai grandinių dėsniai;</a:t>
            </a:r>
            <a:endParaRPr lang="en-US" sz="1200" dirty="0">
              <a:solidFill>
                <a:schemeClr val="bg1"/>
              </a:solidFill>
              <a:latin typeface="Montserrat ExtraBold" panose="00000900000000000000" pitchFamily="2" charset="0"/>
            </a:endParaRPr>
          </a:p>
          <a:p>
            <a:pPr marL="285750" indent="-285750">
              <a:buClr>
                <a:schemeClr val="bg1"/>
              </a:buClr>
              <a:buFont typeface="Arial" panose="020B0604020202020204" pitchFamily="34" charset="0"/>
              <a:buChar char="•"/>
            </a:pPr>
            <a:endParaRPr lang="lt-LT" sz="1200" dirty="0">
              <a:solidFill>
                <a:schemeClr val="bg1"/>
              </a:solidFill>
              <a:latin typeface="Montserrat ExtraBold" panose="00000900000000000000" pitchFamily="2" charset="0"/>
            </a:endParaRPr>
          </a:p>
          <a:p>
            <a:pPr marL="285750" indent="-285750">
              <a:buClr>
                <a:schemeClr val="bg1"/>
              </a:buClr>
              <a:buFont typeface="Arial" panose="020B0604020202020204" pitchFamily="34" charset="0"/>
              <a:buChar char="•"/>
            </a:pPr>
            <a:r>
              <a:rPr lang="lt-LT" sz="1200" dirty="0">
                <a:solidFill>
                  <a:schemeClr val="bg1"/>
                </a:solidFill>
                <a:latin typeface="Montserrat ExtraBold" panose="00000900000000000000" pitchFamily="2" charset="0"/>
              </a:rPr>
              <a:t>Grandinės poveikiai;</a:t>
            </a:r>
            <a:endParaRPr lang="en-US" sz="1200" dirty="0">
              <a:solidFill>
                <a:schemeClr val="bg1"/>
              </a:solidFill>
              <a:latin typeface="Montserrat ExtraBold" panose="00000900000000000000" pitchFamily="2" charset="0"/>
            </a:endParaRPr>
          </a:p>
          <a:p>
            <a:pPr marL="285750" indent="-285750">
              <a:buClr>
                <a:schemeClr val="bg1"/>
              </a:buClr>
              <a:buFont typeface="Arial" panose="020B0604020202020204" pitchFamily="34" charset="0"/>
              <a:buChar char="•"/>
            </a:pPr>
            <a:endParaRPr lang="lt-LT" sz="1200" dirty="0">
              <a:solidFill>
                <a:schemeClr val="bg1"/>
              </a:solidFill>
              <a:latin typeface="Montserrat ExtraBold" panose="00000900000000000000" pitchFamily="2" charset="0"/>
            </a:endParaRPr>
          </a:p>
          <a:p>
            <a:pPr marL="285750" indent="-285750">
              <a:buClr>
                <a:schemeClr val="bg1"/>
              </a:buClr>
              <a:buFont typeface="Arial" panose="020B0604020202020204" pitchFamily="34" charset="0"/>
              <a:buChar char="•"/>
            </a:pPr>
            <a:r>
              <a:rPr lang="lt-LT" sz="1200" dirty="0">
                <a:solidFill>
                  <a:schemeClr val="bg1"/>
                </a:solidFill>
                <a:latin typeface="Montserrat ExtraBold" panose="00000900000000000000" pitchFamily="2" charset="0"/>
              </a:rPr>
              <a:t>Elektros imtuvų jungimo būdai;</a:t>
            </a:r>
            <a:endParaRPr lang="en-US" sz="1200" dirty="0">
              <a:solidFill>
                <a:schemeClr val="bg1"/>
              </a:solidFill>
              <a:latin typeface="Montserrat ExtraBold" panose="00000900000000000000" pitchFamily="2" charset="0"/>
            </a:endParaRPr>
          </a:p>
          <a:p>
            <a:pPr marL="285750" indent="-285750">
              <a:buClr>
                <a:schemeClr val="bg1"/>
              </a:buClr>
              <a:buFont typeface="Arial" panose="020B0604020202020204" pitchFamily="34" charset="0"/>
              <a:buChar char="•"/>
            </a:pPr>
            <a:endParaRPr lang="en-US" sz="1200" dirty="0">
              <a:solidFill>
                <a:schemeClr val="bg1"/>
              </a:solidFill>
              <a:latin typeface="Montserrat ExtraBold" panose="00000900000000000000" pitchFamily="2" charset="0"/>
            </a:endParaRPr>
          </a:p>
          <a:p>
            <a:pPr marL="285750" indent="-285750">
              <a:buClr>
                <a:schemeClr val="bg1"/>
              </a:buClr>
              <a:buFont typeface="Arial" panose="020B0604020202020204" pitchFamily="34" charset="0"/>
              <a:buChar char="•"/>
            </a:pPr>
            <a:r>
              <a:rPr lang="en-US" sz="1200" dirty="0">
                <a:solidFill>
                  <a:schemeClr val="bg1"/>
                </a:solidFill>
                <a:latin typeface="Montserrat ExtraBold" panose="00000900000000000000" pitchFamily="2" charset="0"/>
              </a:rPr>
              <a:t>Elektros grandinė – vandens detektorius;</a:t>
            </a:r>
          </a:p>
          <a:p>
            <a:pPr marL="285750" indent="-285750">
              <a:buClr>
                <a:schemeClr val="bg1"/>
              </a:buClr>
              <a:buFont typeface="Arial" panose="020B0604020202020204" pitchFamily="34" charset="0"/>
              <a:buChar char="•"/>
            </a:pPr>
            <a:endParaRPr lang="lt-LT" sz="1200" dirty="0">
              <a:solidFill>
                <a:schemeClr val="bg1"/>
              </a:solidFill>
              <a:latin typeface="Montserrat ExtraBold" panose="00000900000000000000" pitchFamily="2" charset="0"/>
            </a:endParaRPr>
          </a:p>
          <a:p>
            <a:pPr marL="285750" indent="-285750">
              <a:buClr>
                <a:schemeClr val="bg1"/>
              </a:buClr>
              <a:buFont typeface="Arial" panose="020B0604020202020204" pitchFamily="34" charset="0"/>
              <a:buChar char="•"/>
            </a:pPr>
            <a:r>
              <a:rPr lang="lt-LT" sz="1200" dirty="0">
                <a:solidFill>
                  <a:schemeClr val="bg1"/>
                </a:solidFill>
                <a:latin typeface="Montserrat ExtraBold" panose="00000900000000000000" pitchFamily="2" charset="0"/>
              </a:rPr>
              <a:t>Hipotezė;</a:t>
            </a:r>
            <a:endParaRPr lang="en-US" sz="1200" dirty="0">
              <a:solidFill>
                <a:schemeClr val="bg1"/>
              </a:solidFill>
              <a:latin typeface="Montserrat ExtraBold" panose="00000900000000000000" pitchFamily="2" charset="0"/>
            </a:endParaRPr>
          </a:p>
          <a:p>
            <a:pPr marL="285750" indent="-285750">
              <a:buClr>
                <a:schemeClr val="bg1"/>
              </a:buClr>
              <a:buFont typeface="Arial" panose="020B0604020202020204" pitchFamily="34" charset="0"/>
              <a:buChar char="•"/>
            </a:pPr>
            <a:endParaRPr lang="lt-LT" sz="1200" dirty="0">
              <a:solidFill>
                <a:schemeClr val="bg1"/>
              </a:solidFill>
              <a:latin typeface="Montserrat ExtraBold" panose="00000900000000000000" pitchFamily="2" charset="0"/>
            </a:endParaRPr>
          </a:p>
          <a:p>
            <a:pPr marL="285750" indent="-285750">
              <a:buClr>
                <a:schemeClr val="bg1"/>
              </a:buClr>
              <a:buFont typeface="Arial" panose="020B0604020202020204" pitchFamily="34" charset="0"/>
              <a:buChar char="•"/>
            </a:pPr>
            <a:r>
              <a:rPr lang="lt-LT" sz="1200" dirty="0">
                <a:solidFill>
                  <a:schemeClr val="bg1"/>
                </a:solidFill>
                <a:latin typeface="Montserrat ExtraBold" panose="00000900000000000000" pitchFamily="2" charset="0"/>
              </a:rPr>
              <a:t>Priemonės;</a:t>
            </a:r>
            <a:endParaRPr lang="en-US" sz="1200" dirty="0">
              <a:solidFill>
                <a:schemeClr val="bg1"/>
              </a:solidFill>
              <a:latin typeface="Montserrat ExtraBold" panose="00000900000000000000" pitchFamily="2" charset="0"/>
            </a:endParaRPr>
          </a:p>
          <a:p>
            <a:pPr marL="285750" indent="-285750">
              <a:buClr>
                <a:schemeClr val="bg1"/>
              </a:buClr>
              <a:buFont typeface="Arial" panose="020B0604020202020204" pitchFamily="34" charset="0"/>
              <a:buChar char="•"/>
            </a:pPr>
            <a:endParaRPr lang="lt-LT" sz="1200" dirty="0">
              <a:solidFill>
                <a:schemeClr val="bg1"/>
              </a:solidFill>
              <a:latin typeface="Montserrat ExtraBold" panose="00000900000000000000" pitchFamily="2" charset="0"/>
            </a:endParaRPr>
          </a:p>
          <a:p>
            <a:pPr marL="285750" indent="-285750">
              <a:buClr>
                <a:schemeClr val="bg1"/>
              </a:buClr>
              <a:buFont typeface="Arial" panose="020B0604020202020204" pitchFamily="34" charset="0"/>
              <a:buChar char="•"/>
            </a:pPr>
            <a:r>
              <a:rPr lang="lt-LT" sz="1200" dirty="0">
                <a:solidFill>
                  <a:schemeClr val="bg1"/>
                </a:solidFill>
                <a:latin typeface="Montserrat ExtraBold" panose="00000900000000000000" pitchFamily="2" charset="0"/>
              </a:rPr>
              <a:t>Darbo eiga;</a:t>
            </a:r>
            <a:endParaRPr lang="en-US" sz="1200" dirty="0">
              <a:solidFill>
                <a:schemeClr val="bg1"/>
              </a:solidFill>
              <a:latin typeface="Montserrat ExtraBold" panose="00000900000000000000" pitchFamily="2" charset="0"/>
            </a:endParaRPr>
          </a:p>
          <a:p>
            <a:pPr marL="285750" indent="-285750">
              <a:buClr>
                <a:schemeClr val="bg1"/>
              </a:buClr>
              <a:buFont typeface="Arial" panose="020B0604020202020204" pitchFamily="34" charset="0"/>
              <a:buChar char="•"/>
            </a:pPr>
            <a:endParaRPr lang="lt-LT" sz="1200" dirty="0">
              <a:solidFill>
                <a:schemeClr val="bg1"/>
              </a:solidFill>
              <a:latin typeface="Montserrat ExtraBold" panose="00000900000000000000" pitchFamily="2" charset="0"/>
            </a:endParaRPr>
          </a:p>
          <a:p>
            <a:pPr marL="285750" indent="-285750">
              <a:buClr>
                <a:schemeClr val="bg1"/>
              </a:buClr>
              <a:buFont typeface="Arial" panose="020B0604020202020204" pitchFamily="34" charset="0"/>
              <a:buChar char="•"/>
            </a:pPr>
            <a:r>
              <a:rPr lang="lt-LT" sz="1200" dirty="0">
                <a:solidFill>
                  <a:schemeClr val="bg1"/>
                </a:solidFill>
                <a:latin typeface="Montserrat ExtraBold" panose="00000900000000000000" pitchFamily="2" charset="0"/>
              </a:rPr>
              <a:t>Bandymas;</a:t>
            </a:r>
            <a:endParaRPr lang="en-US" sz="1200" dirty="0">
              <a:solidFill>
                <a:schemeClr val="bg1"/>
              </a:solidFill>
              <a:latin typeface="Montserrat ExtraBold" panose="00000900000000000000" pitchFamily="2" charset="0"/>
            </a:endParaRPr>
          </a:p>
          <a:p>
            <a:pPr marL="285750" indent="-285750">
              <a:buClr>
                <a:schemeClr val="bg1"/>
              </a:buClr>
              <a:buFont typeface="Arial" panose="020B0604020202020204" pitchFamily="34" charset="0"/>
              <a:buChar char="•"/>
            </a:pPr>
            <a:endParaRPr lang="lt-LT" sz="1200" dirty="0">
              <a:solidFill>
                <a:schemeClr val="bg1"/>
              </a:solidFill>
              <a:latin typeface="Montserrat ExtraBold" panose="00000900000000000000" pitchFamily="2" charset="0"/>
            </a:endParaRPr>
          </a:p>
          <a:p>
            <a:pPr marL="285750" indent="-285750">
              <a:buClr>
                <a:schemeClr val="bg1"/>
              </a:buClr>
              <a:buFont typeface="Arial" panose="020B0604020202020204" pitchFamily="34" charset="0"/>
              <a:buChar char="•"/>
            </a:pPr>
            <a:r>
              <a:rPr lang="lt-LT" sz="1200" dirty="0">
                <a:solidFill>
                  <a:schemeClr val="bg1"/>
                </a:solidFill>
                <a:latin typeface="Montserrat ExtraBold" panose="00000900000000000000" pitchFamily="2" charset="0"/>
              </a:rPr>
              <a:t>Išvada;</a:t>
            </a:r>
            <a:endParaRPr lang="en-US" sz="1200" dirty="0">
              <a:solidFill>
                <a:schemeClr val="bg1"/>
              </a:solidFill>
              <a:latin typeface="Montserrat ExtraBold" panose="00000900000000000000" pitchFamily="2" charset="0"/>
            </a:endParaRPr>
          </a:p>
          <a:p>
            <a:pPr marL="285750" indent="-285750">
              <a:buClr>
                <a:schemeClr val="bg1"/>
              </a:buClr>
              <a:buFont typeface="Arial" panose="020B0604020202020204" pitchFamily="34" charset="0"/>
              <a:buChar char="•"/>
            </a:pPr>
            <a:endParaRPr lang="lt-LT" sz="1200" dirty="0">
              <a:latin typeface="Montserrat ExtraBold" panose="00000900000000000000" pitchFamily="2" charset="0"/>
            </a:endParaRPr>
          </a:p>
        </p:txBody>
      </p:sp>
      <p:sp>
        <p:nvSpPr>
          <p:cNvPr id="2" name="TextBox 1">
            <a:extLst>
              <a:ext uri="{FF2B5EF4-FFF2-40B4-BE49-F238E27FC236}">
                <a16:creationId xmlns:a16="http://schemas.microsoft.com/office/drawing/2014/main" id="{43CD7C0A-7D24-0057-844D-756145487A40}"/>
              </a:ext>
            </a:extLst>
          </p:cNvPr>
          <p:cNvSpPr txBox="1"/>
          <p:nvPr/>
        </p:nvSpPr>
        <p:spPr>
          <a:xfrm>
            <a:off x="4840513" y="988516"/>
            <a:ext cx="3599062" cy="3970318"/>
          </a:xfrm>
          <a:prstGeom prst="rect">
            <a:avLst/>
          </a:prstGeom>
          <a:noFill/>
        </p:spPr>
        <p:txBody>
          <a:bodyPr wrap="none" rtlCol="0">
            <a:spAutoFit/>
          </a:bodyPr>
          <a:lstStyle/>
          <a:p>
            <a:pPr marL="285750" indent="-285750">
              <a:buClr>
                <a:schemeClr val="bg1"/>
              </a:buClr>
              <a:buFont typeface="Arial" panose="020B0604020202020204" pitchFamily="34" charset="0"/>
              <a:buChar char="•"/>
            </a:pPr>
            <a:r>
              <a:rPr lang="en-US" sz="1200" dirty="0">
                <a:solidFill>
                  <a:schemeClr val="bg1"/>
                </a:solidFill>
                <a:latin typeface="Montserrat ExtraBold" panose="00000900000000000000" pitchFamily="2" charset="0"/>
              </a:rPr>
              <a:t>Elektros grandinė – švino detektorius;</a:t>
            </a:r>
          </a:p>
          <a:p>
            <a:pPr marL="285750" indent="-285750">
              <a:buClr>
                <a:schemeClr val="bg1"/>
              </a:buClr>
              <a:buFont typeface="Arial" panose="020B0604020202020204" pitchFamily="34" charset="0"/>
              <a:buChar char="•"/>
            </a:pPr>
            <a:endParaRPr lang="en-US" sz="1200" dirty="0">
              <a:solidFill>
                <a:schemeClr val="bg1"/>
              </a:solidFill>
              <a:latin typeface="Montserrat ExtraBold" panose="00000900000000000000" pitchFamily="2" charset="0"/>
            </a:endParaRPr>
          </a:p>
          <a:p>
            <a:pPr marL="285750" indent="-285750">
              <a:buClr>
                <a:schemeClr val="bg1"/>
              </a:buClr>
              <a:buFont typeface="Arial" panose="020B0604020202020204" pitchFamily="34" charset="0"/>
              <a:buChar char="•"/>
            </a:pPr>
            <a:r>
              <a:rPr lang="en-US" sz="1200" dirty="0">
                <a:solidFill>
                  <a:schemeClr val="bg1"/>
                </a:solidFill>
                <a:latin typeface="Montserrat ExtraBold" panose="00000900000000000000" pitchFamily="2" charset="0"/>
              </a:rPr>
              <a:t>Hipotezė;</a:t>
            </a:r>
          </a:p>
          <a:p>
            <a:pPr marL="285750" indent="-285750">
              <a:buClr>
                <a:schemeClr val="bg1"/>
              </a:buClr>
              <a:buFont typeface="Arial" panose="020B0604020202020204" pitchFamily="34" charset="0"/>
              <a:buChar char="•"/>
            </a:pPr>
            <a:endParaRPr lang="en-US" sz="1200" dirty="0">
              <a:solidFill>
                <a:schemeClr val="bg1"/>
              </a:solidFill>
              <a:latin typeface="Montserrat ExtraBold" panose="00000900000000000000" pitchFamily="2" charset="0"/>
            </a:endParaRPr>
          </a:p>
          <a:p>
            <a:pPr marL="285750" indent="-285750">
              <a:buClr>
                <a:schemeClr val="bg1"/>
              </a:buClr>
              <a:buFont typeface="Arial" panose="020B0604020202020204" pitchFamily="34" charset="0"/>
              <a:buChar char="•"/>
            </a:pPr>
            <a:r>
              <a:rPr lang="en-US" sz="1200" dirty="0">
                <a:solidFill>
                  <a:schemeClr val="bg1"/>
                </a:solidFill>
                <a:latin typeface="Montserrat ExtraBold" panose="00000900000000000000" pitchFamily="2" charset="0"/>
              </a:rPr>
              <a:t>Priemonės;</a:t>
            </a:r>
          </a:p>
          <a:p>
            <a:pPr marL="285750" indent="-285750">
              <a:buClr>
                <a:schemeClr val="bg1"/>
              </a:buClr>
              <a:buFont typeface="Arial" panose="020B0604020202020204" pitchFamily="34" charset="0"/>
              <a:buChar char="•"/>
            </a:pPr>
            <a:endParaRPr lang="en-US" sz="1200" dirty="0">
              <a:solidFill>
                <a:schemeClr val="bg1"/>
              </a:solidFill>
              <a:latin typeface="Montserrat ExtraBold" panose="00000900000000000000" pitchFamily="2" charset="0"/>
            </a:endParaRPr>
          </a:p>
          <a:p>
            <a:pPr marL="285750" indent="-285750">
              <a:buClr>
                <a:schemeClr val="bg1"/>
              </a:buClr>
              <a:buFont typeface="Arial" panose="020B0604020202020204" pitchFamily="34" charset="0"/>
              <a:buChar char="•"/>
            </a:pPr>
            <a:r>
              <a:rPr lang="en-US" sz="1200" dirty="0">
                <a:solidFill>
                  <a:schemeClr val="bg1"/>
                </a:solidFill>
                <a:latin typeface="Montserrat ExtraBold" panose="00000900000000000000" pitchFamily="2" charset="0"/>
              </a:rPr>
              <a:t>Darbo eiga;</a:t>
            </a:r>
          </a:p>
          <a:p>
            <a:pPr marL="285750" indent="-285750">
              <a:buClr>
                <a:schemeClr val="bg1"/>
              </a:buClr>
              <a:buFont typeface="Arial" panose="020B0604020202020204" pitchFamily="34" charset="0"/>
              <a:buChar char="•"/>
            </a:pPr>
            <a:endParaRPr lang="en-US" sz="1200" dirty="0">
              <a:solidFill>
                <a:schemeClr val="bg1"/>
              </a:solidFill>
              <a:latin typeface="Montserrat ExtraBold" panose="00000900000000000000" pitchFamily="2" charset="0"/>
            </a:endParaRPr>
          </a:p>
          <a:p>
            <a:pPr marL="285750" indent="-285750">
              <a:buClr>
                <a:schemeClr val="bg1"/>
              </a:buClr>
              <a:buFont typeface="Arial" panose="020B0604020202020204" pitchFamily="34" charset="0"/>
              <a:buChar char="•"/>
            </a:pPr>
            <a:r>
              <a:rPr lang="en-US" sz="1200" dirty="0">
                <a:solidFill>
                  <a:schemeClr val="bg1"/>
                </a:solidFill>
                <a:latin typeface="Montserrat ExtraBold" panose="00000900000000000000" pitchFamily="2" charset="0"/>
              </a:rPr>
              <a:t>Bandymas;</a:t>
            </a:r>
          </a:p>
          <a:p>
            <a:pPr marL="285750" indent="-285750">
              <a:buClr>
                <a:schemeClr val="bg1"/>
              </a:buClr>
              <a:buFont typeface="Arial" panose="020B0604020202020204" pitchFamily="34" charset="0"/>
              <a:buChar char="•"/>
            </a:pPr>
            <a:endParaRPr lang="en-US" sz="1200" dirty="0">
              <a:solidFill>
                <a:schemeClr val="bg1"/>
              </a:solidFill>
              <a:latin typeface="Montserrat ExtraBold" panose="00000900000000000000" pitchFamily="2" charset="0"/>
            </a:endParaRPr>
          </a:p>
          <a:p>
            <a:pPr marL="285750" indent="-285750">
              <a:buClr>
                <a:schemeClr val="bg1"/>
              </a:buClr>
              <a:buFont typeface="Arial" panose="020B0604020202020204" pitchFamily="34" charset="0"/>
              <a:buChar char="•"/>
            </a:pPr>
            <a:r>
              <a:rPr lang="en-US" sz="1200" dirty="0">
                <a:solidFill>
                  <a:schemeClr val="bg1"/>
                </a:solidFill>
                <a:latin typeface="Montserrat ExtraBold" panose="00000900000000000000" pitchFamily="2" charset="0"/>
              </a:rPr>
              <a:t>Išvada;</a:t>
            </a:r>
          </a:p>
          <a:p>
            <a:pPr marL="285750" indent="-285750">
              <a:buClr>
                <a:schemeClr val="bg1"/>
              </a:buClr>
              <a:buFont typeface="Arial" panose="020B0604020202020204" pitchFamily="34" charset="0"/>
              <a:buChar char="•"/>
            </a:pPr>
            <a:endParaRPr lang="lt-LT" sz="1200" dirty="0">
              <a:solidFill>
                <a:schemeClr val="bg1"/>
              </a:solidFill>
              <a:latin typeface="Montserrat ExtraBold" panose="00000900000000000000" pitchFamily="2" charset="0"/>
            </a:endParaRPr>
          </a:p>
          <a:p>
            <a:pPr marL="285750" indent="-285750">
              <a:buClr>
                <a:schemeClr val="bg1"/>
              </a:buClr>
              <a:buFont typeface="Arial" panose="020B0604020202020204" pitchFamily="34" charset="0"/>
              <a:buChar char="•"/>
            </a:pPr>
            <a:r>
              <a:rPr lang="lt-LT" sz="1200" dirty="0">
                <a:solidFill>
                  <a:schemeClr val="bg1"/>
                </a:solidFill>
                <a:latin typeface="Montserrat ExtraBold" panose="00000900000000000000" pitchFamily="2" charset="0"/>
              </a:rPr>
              <a:t>Tai įdomu</a:t>
            </a:r>
            <a:r>
              <a:rPr lang="en-US" sz="1200" dirty="0">
                <a:solidFill>
                  <a:schemeClr val="bg1"/>
                </a:solidFill>
                <a:latin typeface="Montserrat ExtraBold" panose="00000900000000000000" pitchFamily="2" charset="0"/>
              </a:rPr>
              <a:t>!</a:t>
            </a:r>
            <a:r>
              <a:rPr lang="lt-LT" sz="1200" dirty="0">
                <a:solidFill>
                  <a:schemeClr val="bg1"/>
                </a:solidFill>
                <a:latin typeface="Montserrat ExtraBold" panose="00000900000000000000" pitchFamily="2" charset="0"/>
              </a:rPr>
              <a:t>;</a:t>
            </a:r>
            <a:endParaRPr lang="en-US" sz="1200" dirty="0">
              <a:solidFill>
                <a:schemeClr val="bg1"/>
              </a:solidFill>
              <a:latin typeface="Montserrat ExtraBold" panose="00000900000000000000" pitchFamily="2" charset="0"/>
            </a:endParaRPr>
          </a:p>
          <a:p>
            <a:pPr marL="285750" indent="-285750">
              <a:buClr>
                <a:schemeClr val="bg1"/>
              </a:buClr>
              <a:buFont typeface="Arial" panose="020B0604020202020204" pitchFamily="34" charset="0"/>
              <a:buChar char="•"/>
            </a:pPr>
            <a:endParaRPr lang="lt-LT" sz="1200" dirty="0">
              <a:solidFill>
                <a:schemeClr val="bg1"/>
              </a:solidFill>
              <a:latin typeface="Montserrat ExtraBold" panose="00000900000000000000" pitchFamily="2" charset="0"/>
            </a:endParaRPr>
          </a:p>
          <a:p>
            <a:pPr marL="285750" indent="-285750">
              <a:buClr>
                <a:schemeClr val="bg1"/>
              </a:buClr>
              <a:buFont typeface="Arial" panose="020B0604020202020204" pitchFamily="34" charset="0"/>
              <a:buChar char="•"/>
            </a:pPr>
            <a:r>
              <a:rPr lang="lt-LT" sz="1200" dirty="0">
                <a:solidFill>
                  <a:schemeClr val="bg1"/>
                </a:solidFill>
                <a:latin typeface="Montserrat ExtraBold" panose="00000900000000000000" pitchFamily="2" charset="0"/>
              </a:rPr>
              <a:t>Testas;</a:t>
            </a:r>
            <a:endParaRPr lang="en-US" sz="1200" dirty="0">
              <a:solidFill>
                <a:schemeClr val="bg1"/>
              </a:solidFill>
              <a:latin typeface="Montserrat ExtraBold" panose="00000900000000000000" pitchFamily="2" charset="0"/>
            </a:endParaRPr>
          </a:p>
          <a:p>
            <a:pPr>
              <a:buClr>
                <a:schemeClr val="bg1"/>
              </a:buClr>
            </a:pPr>
            <a:endParaRPr lang="lt-LT" sz="1200" dirty="0">
              <a:solidFill>
                <a:schemeClr val="bg1"/>
              </a:solidFill>
              <a:latin typeface="Montserrat ExtraBold" panose="00000900000000000000" pitchFamily="2" charset="0"/>
            </a:endParaRPr>
          </a:p>
          <a:p>
            <a:pPr marL="285750" indent="-285750">
              <a:buClr>
                <a:schemeClr val="bg1"/>
              </a:buClr>
              <a:buFont typeface="Arial" panose="020B0604020202020204" pitchFamily="34" charset="0"/>
              <a:buChar char="•"/>
            </a:pPr>
            <a:r>
              <a:rPr lang="lt-LT" sz="1200" dirty="0">
                <a:solidFill>
                  <a:schemeClr val="bg1"/>
                </a:solidFill>
                <a:latin typeface="Montserrat ExtraBold" panose="00000900000000000000" pitchFamily="2" charset="0"/>
              </a:rPr>
              <a:t>Testo atsakymai</a:t>
            </a:r>
            <a:r>
              <a:rPr lang="en-US" sz="1200" dirty="0">
                <a:solidFill>
                  <a:schemeClr val="bg1"/>
                </a:solidFill>
                <a:latin typeface="Montserrat ExtraBold" panose="00000900000000000000" pitchFamily="2" charset="0"/>
              </a:rPr>
              <a:t>; </a:t>
            </a:r>
          </a:p>
          <a:p>
            <a:pPr marL="285750" indent="-285750">
              <a:buClr>
                <a:schemeClr val="bg1"/>
              </a:buClr>
              <a:buFont typeface="Arial" panose="020B0604020202020204" pitchFamily="34" charset="0"/>
              <a:buChar char="•"/>
            </a:pPr>
            <a:endParaRPr lang="en-US" sz="1200" dirty="0">
              <a:solidFill>
                <a:schemeClr val="bg1"/>
              </a:solidFill>
              <a:latin typeface="Montserrat ExtraBold" panose="00000900000000000000" pitchFamily="2" charset="0"/>
            </a:endParaRPr>
          </a:p>
          <a:p>
            <a:pPr marL="285750" indent="-285750">
              <a:buClr>
                <a:schemeClr val="bg1"/>
              </a:buClr>
              <a:buFont typeface="Arial" panose="020B0604020202020204" pitchFamily="34" charset="0"/>
              <a:buChar char="•"/>
            </a:pPr>
            <a:r>
              <a:rPr lang="en-US" sz="1200" dirty="0">
                <a:solidFill>
                  <a:schemeClr val="bg1"/>
                </a:solidFill>
                <a:latin typeface="Montserrat ExtraBold" panose="00000900000000000000" pitchFamily="2" charset="0"/>
              </a:rPr>
              <a:t>Uždavinių sprendimas;</a:t>
            </a:r>
          </a:p>
          <a:p>
            <a:pPr marL="285750" indent="-285750">
              <a:buClr>
                <a:schemeClr val="bg1"/>
              </a:buClr>
              <a:buFont typeface="Arial" panose="020B0604020202020204" pitchFamily="34" charset="0"/>
              <a:buChar char="•"/>
            </a:pPr>
            <a:endParaRPr lang="en-US" sz="1200" dirty="0">
              <a:solidFill>
                <a:schemeClr val="bg1"/>
              </a:solidFill>
              <a:latin typeface="Montserrat ExtraBold" panose="00000900000000000000" pitchFamily="2" charset="0"/>
            </a:endParaRPr>
          </a:p>
          <a:p>
            <a:pPr marL="285750" indent="-285750">
              <a:buClr>
                <a:schemeClr val="bg1"/>
              </a:buClr>
              <a:buFont typeface="Arial" panose="020B0604020202020204" pitchFamily="34" charset="0"/>
              <a:buChar char="•"/>
            </a:pPr>
            <a:r>
              <a:rPr lang="en-US" sz="1200" dirty="0">
                <a:solidFill>
                  <a:schemeClr val="bg1"/>
                </a:solidFill>
                <a:latin typeface="Montserrat ExtraBold" panose="00000900000000000000" pitchFamily="2" charset="0"/>
              </a:rPr>
              <a:t>Informacijos šaltiniai.</a:t>
            </a:r>
            <a:endParaRPr lang="lt-LT" sz="1200" dirty="0">
              <a:solidFill>
                <a:schemeClr val="bg1"/>
              </a:solidFill>
              <a:latin typeface="Montserrat ExtraBold" panose="00000900000000000000" pitchFamily="2" charset="0"/>
            </a:endParaRPr>
          </a:p>
        </p:txBody>
      </p:sp>
    </p:spTree>
    <p:extLst>
      <p:ext uri="{BB962C8B-B14F-4D97-AF65-F5344CB8AC3E}">
        <p14:creationId xmlns:p14="http://schemas.microsoft.com/office/powerpoint/2010/main" val="633635396"/>
      </p:ext>
    </p:extLst>
  </p:cSld>
  <p:clrMapOvr>
    <a:masterClrMapping/>
  </p:clrMapOvr>
  <mc:AlternateContent xmlns:mc="http://schemas.openxmlformats.org/markup-compatibility/2006">
    <mc:Choice xmlns:p14="http://schemas.microsoft.com/office/powerpoint/2010/main" Requires="p14">
      <p:transition spd="slow" p14:dur="2500">
        <p:checker/>
      </p:transition>
    </mc:Choice>
    <mc:Fallback>
      <p:transition spd="slow">
        <p:checker/>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440C048-C5FA-689E-5C3F-B6D97D9C9992}"/>
              </a:ext>
            </a:extLst>
          </p:cNvPr>
          <p:cNvSpPr txBox="1"/>
          <p:nvPr/>
        </p:nvSpPr>
        <p:spPr>
          <a:xfrm>
            <a:off x="2646838" y="524769"/>
            <a:ext cx="3850324" cy="523220"/>
          </a:xfrm>
          <a:prstGeom prst="rect">
            <a:avLst/>
          </a:prstGeom>
          <a:noFill/>
        </p:spPr>
        <p:txBody>
          <a:bodyPr wrap="square" rtlCol="0">
            <a:spAutoFit/>
          </a:bodyPr>
          <a:lstStyle/>
          <a:p>
            <a:pPr algn="ctr"/>
            <a:r>
              <a:rPr lang="lt-LT" sz="2800" b="1" dirty="0">
                <a:solidFill>
                  <a:schemeClr val="bg1"/>
                </a:solidFill>
                <a:latin typeface="Montserrat ExtraBold" panose="00000900000000000000" pitchFamily="2" charset="0"/>
              </a:rPr>
              <a:t>Elektrinė grandinė</a:t>
            </a:r>
          </a:p>
        </p:txBody>
      </p:sp>
      <p:sp>
        <p:nvSpPr>
          <p:cNvPr id="6" name="TextBox 5">
            <a:extLst>
              <a:ext uri="{FF2B5EF4-FFF2-40B4-BE49-F238E27FC236}">
                <a16:creationId xmlns:a16="http://schemas.microsoft.com/office/drawing/2014/main" id="{A6F34ADE-27FC-7FBF-43E3-A3E46583A633}"/>
              </a:ext>
            </a:extLst>
          </p:cNvPr>
          <p:cNvSpPr txBox="1"/>
          <p:nvPr/>
        </p:nvSpPr>
        <p:spPr>
          <a:xfrm>
            <a:off x="557819" y="1589856"/>
            <a:ext cx="4893469" cy="2308324"/>
          </a:xfrm>
          <a:prstGeom prst="rect">
            <a:avLst/>
          </a:prstGeom>
          <a:noFill/>
        </p:spPr>
        <p:txBody>
          <a:bodyPr wrap="square" rtlCol="0">
            <a:spAutoFit/>
          </a:bodyPr>
          <a:lstStyle/>
          <a:p>
            <a:pPr marL="285750" indent="-285750">
              <a:buClr>
                <a:schemeClr val="bg1"/>
              </a:buClr>
              <a:buFont typeface="Arial" panose="020B0604020202020204" pitchFamily="34" charset="0"/>
              <a:buChar char="•"/>
            </a:pPr>
            <a:r>
              <a:rPr lang="lt-LT" sz="1600" dirty="0">
                <a:solidFill>
                  <a:schemeClr val="bg1"/>
                </a:solidFill>
                <a:latin typeface="Montserrat ExtraBold" panose="00000900000000000000" pitchFamily="2" charset="0"/>
              </a:rPr>
              <a:t>Elektrine grandine laikoma tokių tarpusavyje sujungtų elementų visuma, kurioje vykstantys procesai apibūdinami srovės ir įtampos priklausomybėmis.</a:t>
            </a:r>
          </a:p>
          <a:p>
            <a:pPr marL="285750" indent="-285750">
              <a:buClr>
                <a:schemeClr val="bg1"/>
              </a:buClr>
              <a:buFont typeface="Arial" panose="020B0604020202020204" pitchFamily="34" charset="0"/>
              <a:buChar char="•"/>
            </a:pPr>
            <a:endParaRPr lang="lt-LT" sz="1600" dirty="0">
              <a:solidFill>
                <a:schemeClr val="bg1"/>
              </a:solidFill>
              <a:latin typeface="Montserrat ExtraBold" panose="00000900000000000000" pitchFamily="2" charset="0"/>
            </a:endParaRPr>
          </a:p>
          <a:p>
            <a:pPr marL="285750" indent="-285750">
              <a:buClr>
                <a:schemeClr val="bg1"/>
              </a:buClr>
              <a:buFont typeface="Arial" panose="020B0604020202020204" pitchFamily="34" charset="0"/>
              <a:buChar char="•"/>
            </a:pPr>
            <a:r>
              <a:rPr lang="lt-LT" sz="1600" dirty="0">
                <a:solidFill>
                  <a:schemeClr val="bg1"/>
                </a:solidFill>
                <a:latin typeface="Montserrat ExtraBold" panose="00000900000000000000" pitchFamily="2" charset="0"/>
              </a:rPr>
              <a:t>Elektrinės grandinės elementai skirstomi į aktyvinius ir pasyvinius. Pirmieji yra elektros energijos šaltiniai, o antrieji vartoja arba kaupia energiją. </a:t>
            </a:r>
          </a:p>
        </p:txBody>
      </p:sp>
      <p:pic>
        <p:nvPicPr>
          <p:cNvPr id="2" name="Paveikslėlis 1">
            <a:extLst>
              <a:ext uri="{FF2B5EF4-FFF2-40B4-BE49-F238E27FC236}">
                <a16:creationId xmlns:a16="http://schemas.microsoft.com/office/drawing/2014/main" id="{804BBF99-E886-1660-DFF8-8CF3866292DE}"/>
              </a:ext>
            </a:extLst>
          </p:cNvPr>
          <p:cNvPicPr>
            <a:picLocks noChangeAspect="1"/>
          </p:cNvPicPr>
          <p:nvPr/>
        </p:nvPicPr>
        <p:blipFill>
          <a:blip r:embed="rId2"/>
          <a:stretch>
            <a:fillRect/>
          </a:stretch>
        </p:blipFill>
        <p:spPr>
          <a:xfrm>
            <a:off x="5674512" y="1155353"/>
            <a:ext cx="2832793" cy="2832793"/>
          </a:xfrm>
          <a:prstGeom prst="rect">
            <a:avLst/>
          </a:prstGeom>
        </p:spPr>
      </p:pic>
    </p:spTree>
    <p:extLst>
      <p:ext uri="{BB962C8B-B14F-4D97-AF65-F5344CB8AC3E}">
        <p14:creationId xmlns:p14="http://schemas.microsoft.com/office/powerpoint/2010/main" val="3808069326"/>
      </p:ext>
    </p:extLst>
  </p:cSld>
  <p:clrMapOvr>
    <a:masterClrMapping/>
  </p:clrMapOvr>
  <mc:AlternateContent xmlns:mc="http://schemas.openxmlformats.org/markup-compatibility/2006">
    <mc:Choice xmlns:p14="http://schemas.microsoft.com/office/powerpoint/2010/main" Requires="p14">
      <p:transition spd="slow" p14:dur="2500">
        <p:checker/>
      </p:transition>
    </mc:Choice>
    <mc:Fallback>
      <p:transition spd="slow">
        <p:checker/>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4C6A600-32AA-8088-29C3-C97A5033D5D7}"/>
              </a:ext>
            </a:extLst>
          </p:cNvPr>
          <p:cNvSpPr txBox="1"/>
          <p:nvPr/>
        </p:nvSpPr>
        <p:spPr>
          <a:xfrm>
            <a:off x="2264568" y="508316"/>
            <a:ext cx="4614863" cy="523220"/>
          </a:xfrm>
          <a:prstGeom prst="rect">
            <a:avLst/>
          </a:prstGeom>
          <a:noFill/>
        </p:spPr>
        <p:txBody>
          <a:bodyPr wrap="square" rtlCol="0">
            <a:spAutoFit/>
          </a:bodyPr>
          <a:lstStyle/>
          <a:p>
            <a:pPr algn="ctr"/>
            <a:r>
              <a:rPr lang="lt-LT" sz="2800" dirty="0">
                <a:solidFill>
                  <a:schemeClr val="bg1"/>
                </a:solidFill>
                <a:latin typeface="Montserrat ExtraBold" panose="00000900000000000000" pitchFamily="2" charset="0"/>
              </a:rPr>
              <a:t>Grandinės elementai</a:t>
            </a:r>
          </a:p>
        </p:txBody>
      </p:sp>
      <p:sp>
        <p:nvSpPr>
          <p:cNvPr id="6" name="TextBox 5">
            <a:extLst>
              <a:ext uri="{FF2B5EF4-FFF2-40B4-BE49-F238E27FC236}">
                <a16:creationId xmlns:a16="http://schemas.microsoft.com/office/drawing/2014/main" id="{71AA4BD4-05F0-C9F0-B515-B433E20ED641}"/>
              </a:ext>
            </a:extLst>
          </p:cNvPr>
          <p:cNvSpPr txBox="1"/>
          <p:nvPr/>
        </p:nvSpPr>
        <p:spPr>
          <a:xfrm>
            <a:off x="529008" y="1481588"/>
            <a:ext cx="4368111" cy="2031325"/>
          </a:xfrm>
          <a:prstGeom prst="rect">
            <a:avLst/>
          </a:prstGeom>
          <a:noFill/>
        </p:spPr>
        <p:txBody>
          <a:bodyPr wrap="square" rtlCol="0">
            <a:spAutoFit/>
          </a:bodyPr>
          <a:lstStyle/>
          <a:p>
            <a:pPr marL="285750" indent="-285750">
              <a:buClr>
                <a:schemeClr val="bg1"/>
              </a:buClr>
              <a:buFont typeface="Arial" panose="020B0604020202020204" pitchFamily="34" charset="0"/>
              <a:buChar char="•"/>
            </a:pPr>
            <a:r>
              <a:rPr lang="lt-LT" sz="1800" b="1" dirty="0">
                <a:solidFill>
                  <a:schemeClr val="bg1"/>
                </a:solidFill>
                <a:latin typeface="Montserrat ExtraBold" panose="00000900000000000000" pitchFamily="2" charset="0"/>
              </a:rPr>
              <a:t>Varžos elementas;</a:t>
            </a:r>
            <a:endParaRPr lang="en-US" sz="1800" b="1" dirty="0">
              <a:solidFill>
                <a:schemeClr val="bg1"/>
              </a:solidFill>
              <a:latin typeface="Montserrat ExtraBold" panose="00000900000000000000" pitchFamily="2" charset="0"/>
            </a:endParaRPr>
          </a:p>
          <a:p>
            <a:pPr marL="285750" indent="-285750">
              <a:buClr>
                <a:schemeClr val="bg1"/>
              </a:buClr>
              <a:buFont typeface="Arial" panose="020B0604020202020204" pitchFamily="34" charset="0"/>
              <a:buChar char="•"/>
            </a:pPr>
            <a:endParaRPr lang="lt-LT" sz="1800" b="1" dirty="0">
              <a:solidFill>
                <a:schemeClr val="bg1"/>
              </a:solidFill>
              <a:latin typeface="Montserrat ExtraBold" panose="00000900000000000000" pitchFamily="2" charset="0"/>
            </a:endParaRPr>
          </a:p>
          <a:p>
            <a:pPr marL="285750" indent="-285750">
              <a:buClr>
                <a:schemeClr val="bg1"/>
              </a:buClr>
              <a:buFont typeface="Arial" panose="020B0604020202020204" pitchFamily="34" charset="0"/>
              <a:buChar char="•"/>
            </a:pPr>
            <a:r>
              <a:rPr lang="lt-LT" sz="1800" b="1" dirty="0">
                <a:solidFill>
                  <a:schemeClr val="bg1"/>
                </a:solidFill>
                <a:latin typeface="Montserrat ExtraBold" panose="00000900000000000000" pitchFamily="2" charset="0"/>
              </a:rPr>
              <a:t>Induktyvumo elementas;</a:t>
            </a:r>
            <a:endParaRPr lang="en-US" sz="1800" b="1" dirty="0">
              <a:solidFill>
                <a:schemeClr val="bg1"/>
              </a:solidFill>
              <a:latin typeface="Montserrat ExtraBold" panose="00000900000000000000" pitchFamily="2" charset="0"/>
            </a:endParaRPr>
          </a:p>
          <a:p>
            <a:pPr marL="285750" indent="-285750">
              <a:buClr>
                <a:schemeClr val="bg1"/>
              </a:buClr>
              <a:buFont typeface="Arial" panose="020B0604020202020204" pitchFamily="34" charset="0"/>
              <a:buChar char="•"/>
            </a:pPr>
            <a:endParaRPr lang="lt-LT" sz="1800" b="1" dirty="0">
              <a:solidFill>
                <a:schemeClr val="bg1"/>
              </a:solidFill>
              <a:latin typeface="Montserrat ExtraBold" panose="00000900000000000000" pitchFamily="2" charset="0"/>
            </a:endParaRPr>
          </a:p>
          <a:p>
            <a:pPr marL="285750" indent="-285750">
              <a:buClr>
                <a:schemeClr val="bg1"/>
              </a:buClr>
              <a:buFont typeface="Arial" panose="020B0604020202020204" pitchFamily="34" charset="0"/>
              <a:buChar char="•"/>
            </a:pPr>
            <a:r>
              <a:rPr lang="lt-LT" sz="1800" b="1" dirty="0">
                <a:solidFill>
                  <a:schemeClr val="bg1"/>
                </a:solidFill>
                <a:latin typeface="Montserrat ExtraBold" panose="00000900000000000000" pitchFamily="2" charset="0"/>
              </a:rPr>
              <a:t>Talpumo elementas;</a:t>
            </a:r>
            <a:endParaRPr lang="en-US" sz="1800" b="1" dirty="0">
              <a:solidFill>
                <a:schemeClr val="bg1"/>
              </a:solidFill>
              <a:latin typeface="Montserrat ExtraBold" panose="00000900000000000000" pitchFamily="2" charset="0"/>
            </a:endParaRPr>
          </a:p>
          <a:p>
            <a:pPr marL="285750" indent="-285750">
              <a:buClr>
                <a:schemeClr val="bg1"/>
              </a:buClr>
              <a:buFont typeface="Arial" panose="020B0604020202020204" pitchFamily="34" charset="0"/>
              <a:buChar char="•"/>
            </a:pPr>
            <a:endParaRPr lang="lt-LT" sz="1800" b="1" dirty="0">
              <a:solidFill>
                <a:schemeClr val="bg1"/>
              </a:solidFill>
              <a:latin typeface="Montserrat ExtraBold" panose="00000900000000000000" pitchFamily="2" charset="0"/>
            </a:endParaRPr>
          </a:p>
          <a:p>
            <a:pPr marL="285750" indent="-285750">
              <a:buClr>
                <a:schemeClr val="bg1"/>
              </a:buClr>
              <a:buFont typeface="Arial" panose="020B0604020202020204" pitchFamily="34" charset="0"/>
              <a:buChar char="•"/>
            </a:pPr>
            <a:r>
              <a:rPr lang="lt-LT" sz="1800" b="1" dirty="0">
                <a:solidFill>
                  <a:schemeClr val="bg1"/>
                </a:solidFill>
                <a:latin typeface="Montserrat ExtraBold" panose="00000900000000000000" pitchFamily="2" charset="0"/>
              </a:rPr>
              <a:t>Įtampos šaltinis, srovės šaltinis</a:t>
            </a:r>
            <a:r>
              <a:rPr lang="lt-LT" sz="1600" b="1" dirty="0">
                <a:solidFill>
                  <a:schemeClr val="bg1"/>
                </a:solidFill>
                <a:latin typeface="Montserrat ExtraBold" panose="00000900000000000000" pitchFamily="2" charset="0"/>
              </a:rPr>
              <a:t>.</a:t>
            </a:r>
          </a:p>
        </p:txBody>
      </p:sp>
      <p:pic>
        <p:nvPicPr>
          <p:cNvPr id="7" name="Paveikslėlis 6" descr="Paveikslėlis, kuriame yra diagrama&#10;&#10;Automatiškai sugeneruotas aprašymas">
            <a:extLst>
              <a:ext uri="{FF2B5EF4-FFF2-40B4-BE49-F238E27FC236}">
                <a16:creationId xmlns:a16="http://schemas.microsoft.com/office/drawing/2014/main" id="{54E38DF5-5CCB-FBA2-AE4E-ED88E9D6136E}"/>
              </a:ext>
            </a:extLst>
          </p:cNvPr>
          <p:cNvPicPr>
            <a:picLocks noChangeAspect="1"/>
          </p:cNvPicPr>
          <p:nvPr/>
        </p:nvPicPr>
        <p:blipFill>
          <a:blip r:embed="rId2"/>
          <a:stretch>
            <a:fillRect/>
          </a:stretch>
        </p:blipFill>
        <p:spPr>
          <a:xfrm>
            <a:off x="5164297" y="1427231"/>
            <a:ext cx="3322690" cy="2140038"/>
          </a:xfrm>
          <a:prstGeom prst="rect">
            <a:avLst/>
          </a:prstGeom>
        </p:spPr>
      </p:pic>
    </p:spTree>
    <p:extLst>
      <p:ext uri="{BB962C8B-B14F-4D97-AF65-F5344CB8AC3E}">
        <p14:creationId xmlns:p14="http://schemas.microsoft.com/office/powerpoint/2010/main" val="1515293639"/>
      </p:ext>
    </p:extLst>
  </p:cSld>
  <p:clrMapOvr>
    <a:masterClrMapping/>
  </p:clrMapOvr>
  <mc:AlternateContent xmlns:mc="http://schemas.openxmlformats.org/markup-compatibility/2006">
    <mc:Choice xmlns:p14="http://schemas.microsoft.com/office/powerpoint/2010/main" Requires="p14">
      <p:transition spd="slow" p14:dur="2500">
        <p:checker/>
      </p:transition>
    </mc:Choice>
    <mc:Fallback>
      <p:transition spd="slow">
        <p:checker/>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D4C564A6-BF2D-80EB-FC5D-C8BC4AD54703}"/>
              </a:ext>
            </a:extLst>
          </p:cNvPr>
          <p:cNvSpPr txBox="1"/>
          <p:nvPr/>
        </p:nvSpPr>
        <p:spPr>
          <a:xfrm>
            <a:off x="2082006" y="597575"/>
            <a:ext cx="4979988" cy="954107"/>
          </a:xfrm>
          <a:prstGeom prst="rect">
            <a:avLst/>
          </a:prstGeom>
          <a:noFill/>
        </p:spPr>
        <p:txBody>
          <a:bodyPr wrap="square" rtlCol="0">
            <a:spAutoFit/>
          </a:bodyPr>
          <a:lstStyle/>
          <a:p>
            <a:pPr algn="ctr"/>
            <a:r>
              <a:rPr lang="lt-LT" sz="2800" dirty="0">
                <a:solidFill>
                  <a:schemeClr val="bg1"/>
                </a:solidFill>
                <a:latin typeface="Montserrat ExtraBold" panose="00000900000000000000" pitchFamily="2" charset="0"/>
              </a:rPr>
              <a:t>Pagrindiniai grandinių dėsniai</a:t>
            </a:r>
          </a:p>
        </p:txBody>
      </p:sp>
      <p:sp>
        <p:nvSpPr>
          <p:cNvPr id="6" name="TextBox 5">
            <a:extLst>
              <a:ext uri="{FF2B5EF4-FFF2-40B4-BE49-F238E27FC236}">
                <a16:creationId xmlns:a16="http://schemas.microsoft.com/office/drawing/2014/main" id="{08B53B97-987F-DFD9-A130-58FC8907C0C0}"/>
              </a:ext>
            </a:extLst>
          </p:cNvPr>
          <p:cNvSpPr txBox="1"/>
          <p:nvPr/>
        </p:nvSpPr>
        <p:spPr>
          <a:xfrm>
            <a:off x="507206" y="1924345"/>
            <a:ext cx="4293394" cy="2985433"/>
          </a:xfrm>
          <a:prstGeom prst="rect">
            <a:avLst/>
          </a:prstGeom>
          <a:noFill/>
        </p:spPr>
        <p:txBody>
          <a:bodyPr wrap="square" rtlCol="0">
            <a:spAutoFit/>
          </a:bodyPr>
          <a:lstStyle/>
          <a:p>
            <a:pPr marL="285750" indent="-285750">
              <a:buClr>
                <a:schemeClr val="bg1"/>
              </a:buClr>
              <a:buFont typeface="Arial" panose="020B0604020202020204" pitchFamily="34" charset="0"/>
              <a:buChar char="•"/>
            </a:pPr>
            <a:r>
              <a:rPr lang="lt-LT" sz="1600" dirty="0">
                <a:solidFill>
                  <a:schemeClr val="bg1"/>
                </a:solidFill>
                <a:latin typeface="Montserrat ExtraBold" panose="00000900000000000000" pitchFamily="2" charset="0"/>
              </a:rPr>
              <a:t>Omo dėsnis išreiškia srovės ir įtampos priklausomybę varžos elemente arba dvipolyje, sudarytame iš varžos elementų.</a:t>
            </a:r>
          </a:p>
          <a:p>
            <a:pPr marL="285750" indent="-285750">
              <a:buClr>
                <a:schemeClr val="bg1"/>
              </a:buClr>
              <a:buFont typeface="Arial" panose="020B0604020202020204" pitchFamily="34" charset="0"/>
              <a:buChar char="•"/>
            </a:pPr>
            <a:r>
              <a:rPr lang="lt-LT" sz="1600" dirty="0">
                <a:solidFill>
                  <a:schemeClr val="bg1"/>
                </a:solidFill>
                <a:latin typeface="Montserrat ExtraBold" panose="00000900000000000000" pitchFamily="2" charset="0"/>
              </a:rPr>
              <a:t>Elektros srovės stipris grandinės dalyje tiesiog proporcingas tos dalies elektrinei įtampai  ir atvirkščiai proporcingas jos varžai.</a:t>
            </a:r>
            <a:endParaRPr lang="en-US" sz="1600" dirty="0">
              <a:solidFill>
                <a:schemeClr val="bg1"/>
              </a:solidFill>
              <a:latin typeface="Montserrat ExtraBold" panose="00000900000000000000" pitchFamily="2" charset="0"/>
            </a:endParaRPr>
          </a:p>
          <a:p>
            <a:pPr marL="285750" indent="-285750">
              <a:buClr>
                <a:schemeClr val="bg1"/>
              </a:buClr>
              <a:buFont typeface="Arial" panose="020B0604020202020204" pitchFamily="34" charset="0"/>
              <a:buChar char="•"/>
            </a:pPr>
            <a:endParaRPr lang="lt-LT" sz="1600" dirty="0">
              <a:solidFill>
                <a:schemeClr val="bg1"/>
              </a:solidFill>
              <a:latin typeface="Montserrat ExtraBold" panose="00000900000000000000" pitchFamily="2" charset="0"/>
            </a:endParaRPr>
          </a:p>
          <a:p>
            <a:pPr>
              <a:buClr>
                <a:schemeClr val="bg1"/>
              </a:buClr>
            </a:pPr>
            <a:r>
              <a:rPr lang="lt-LT" sz="1600" dirty="0">
                <a:solidFill>
                  <a:schemeClr val="bg1"/>
                </a:solidFill>
                <a:latin typeface="Montserrat ExtraBold" panose="00000900000000000000" pitchFamily="2" charset="0"/>
              </a:rPr>
              <a:t>                       </a:t>
            </a:r>
            <a:r>
              <a:rPr lang="en-US" sz="1600" dirty="0">
                <a:solidFill>
                  <a:schemeClr val="bg1"/>
                </a:solidFill>
                <a:latin typeface="Montserrat ExtraBold" panose="00000900000000000000" pitchFamily="2" charset="0"/>
              </a:rPr>
              <a:t>       </a:t>
            </a:r>
            <a:r>
              <a:rPr lang="lt-LT" sz="1600" dirty="0">
                <a:solidFill>
                  <a:schemeClr val="bg1"/>
                </a:solidFill>
                <a:latin typeface="Montserrat ExtraBold" panose="00000900000000000000" pitchFamily="2" charset="0"/>
              </a:rPr>
              <a:t> I = U/R </a:t>
            </a:r>
          </a:p>
          <a:p>
            <a:pPr marL="285750" indent="-285750">
              <a:buClr>
                <a:schemeClr val="bg1"/>
              </a:buClr>
              <a:buFont typeface="Arial" panose="020B0604020202020204" pitchFamily="34" charset="0"/>
              <a:buChar char="•"/>
            </a:pPr>
            <a:endParaRPr lang="lt-LT" dirty="0">
              <a:solidFill>
                <a:schemeClr val="bg1"/>
              </a:solidFill>
              <a:latin typeface="Montserrat ExtraBold" panose="00000900000000000000" pitchFamily="2" charset="0"/>
            </a:endParaRPr>
          </a:p>
          <a:p>
            <a:pPr>
              <a:buClr>
                <a:schemeClr val="bg1"/>
              </a:buClr>
            </a:pPr>
            <a:r>
              <a:rPr lang="lt-LT" dirty="0">
                <a:solidFill>
                  <a:schemeClr val="bg1"/>
                </a:solidFill>
                <a:latin typeface="Montserrat ExtraBold" panose="00000900000000000000" pitchFamily="2" charset="0"/>
              </a:rPr>
              <a:t>     </a:t>
            </a:r>
          </a:p>
        </p:txBody>
      </p:sp>
      <p:pic>
        <p:nvPicPr>
          <p:cNvPr id="2" name="Paveikslėlis 1">
            <a:extLst>
              <a:ext uri="{FF2B5EF4-FFF2-40B4-BE49-F238E27FC236}">
                <a16:creationId xmlns:a16="http://schemas.microsoft.com/office/drawing/2014/main" id="{49352CEC-28F6-8477-42F2-51CDD121A849}"/>
              </a:ext>
            </a:extLst>
          </p:cNvPr>
          <p:cNvPicPr>
            <a:picLocks noChangeAspect="1"/>
          </p:cNvPicPr>
          <p:nvPr/>
        </p:nvPicPr>
        <p:blipFill rotWithShape="1">
          <a:blip r:embed="rId2"/>
          <a:srcRect t="7693" b="13631"/>
          <a:stretch/>
        </p:blipFill>
        <p:spPr>
          <a:xfrm>
            <a:off x="5299710" y="1736307"/>
            <a:ext cx="3218889" cy="2735111"/>
          </a:xfrm>
          <a:prstGeom prst="rect">
            <a:avLst/>
          </a:prstGeom>
        </p:spPr>
      </p:pic>
    </p:spTree>
    <p:extLst>
      <p:ext uri="{BB962C8B-B14F-4D97-AF65-F5344CB8AC3E}">
        <p14:creationId xmlns:p14="http://schemas.microsoft.com/office/powerpoint/2010/main" val="2749889871"/>
      </p:ext>
    </p:extLst>
  </p:cSld>
  <p:clrMapOvr>
    <a:masterClrMapping/>
  </p:clrMapOvr>
  <mc:AlternateContent xmlns:mc="http://schemas.openxmlformats.org/markup-compatibility/2006">
    <mc:Choice xmlns:p14="http://schemas.microsoft.com/office/powerpoint/2010/main" Requires="p14">
      <p:transition spd="slow" p14:dur="2500">
        <p:checker/>
      </p:transition>
    </mc:Choice>
    <mc:Fallback>
      <p:transition spd="slow">
        <p:checker/>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676F393F-6766-27CD-317C-856655C1F486}"/>
              </a:ext>
            </a:extLst>
          </p:cNvPr>
          <p:cNvSpPr txBox="1"/>
          <p:nvPr/>
        </p:nvSpPr>
        <p:spPr>
          <a:xfrm>
            <a:off x="672623" y="1930170"/>
            <a:ext cx="5105030" cy="2031325"/>
          </a:xfrm>
          <a:prstGeom prst="rect">
            <a:avLst/>
          </a:prstGeom>
          <a:noFill/>
        </p:spPr>
        <p:txBody>
          <a:bodyPr wrap="square" rtlCol="0">
            <a:spAutoFit/>
          </a:bodyPr>
          <a:lstStyle/>
          <a:p>
            <a:pPr marL="285750" indent="-285750">
              <a:buClr>
                <a:schemeClr val="bg1"/>
              </a:buClr>
              <a:buFont typeface="Arial" panose="020B0604020202020204" pitchFamily="34" charset="0"/>
              <a:buChar char="•"/>
            </a:pPr>
            <a:r>
              <a:rPr lang="lt-LT" sz="1800" dirty="0">
                <a:solidFill>
                  <a:schemeClr val="bg1"/>
                </a:solidFill>
                <a:latin typeface="Montserrat ExtraBold" panose="00000900000000000000" pitchFamily="2" charset="0"/>
              </a:rPr>
              <a:t>Pirmasis Kirchhofo dėsnis taikomas grandinės išsišakojimo mazgams. Kadangi  krūviai mazguose nesikaupia, į mazgą sutekančių srovių algebrinė suma lygi nuliui. </a:t>
            </a:r>
          </a:p>
          <a:p>
            <a:pPr marL="285750" indent="-285750">
              <a:buClr>
                <a:schemeClr val="bg1"/>
              </a:buClr>
              <a:buFont typeface="Arial" panose="020B0604020202020204" pitchFamily="34" charset="0"/>
              <a:buChar char="•"/>
            </a:pPr>
            <a:endParaRPr lang="lt-LT" sz="1800" dirty="0">
              <a:solidFill>
                <a:schemeClr val="bg1"/>
              </a:solidFill>
              <a:latin typeface="Montserrat ExtraBold" panose="00000900000000000000" pitchFamily="2" charset="0"/>
            </a:endParaRPr>
          </a:p>
          <a:p>
            <a:pPr marL="285750" indent="-285750">
              <a:buClr>
                <a:schemeClr val="bg1"/>
              </a:buClr>
              <a:buFont typeface="Arial" panose="020B0604020202020204" pitchFamily="34" charset="0"/>
              <a:buChar char="•"/>
            </a:pPr>
            <a:r>
              <a:rPr lang="lt-LT" sz="1800" dirty="0">
                <a:solidFill>
                  <a:schemeClr val="bg1"/>
                </a:solidFill>
                <a:latin typeface="Montserrat ExtraBold" panose="00000900000000000000" pitchFamily="2" charset="0"/>
              </a:rPr>
              <a:t>Formulė: </a:t>
            </a:r>
          </a:p>
        </p:txBody>
      </p:sp>
      <p:pic>
        <p:nvPicPr>
          <p:cNvPr id="6" name="Paveikslėlis 5">
            <a:extLst>
              <a:ext uri="{FF2B5EF4-FFF2-40B4-BE49-F238E27FC236}">
                <a16:creationId xmlns:a16="http://schemas.microsoft.com/office/drawing/2014/main" id="{A7DA554C-1269-FCCB-FB40-EFB2A120266D}"/>
              </a:ext>
            </a:extLst>
          </p:cNvPr>
          <p:cNvPicPr>
            <a:picLocks noChangeAspect="1"/>
          </p:cNvPicPr>
          <p:nvPr/>
        </p:nvPicPr>
        <p:blipFill>
          <a:blip r:embed="rId2">
            <a:duotone>
              <a:schemeClr val="accent1">
                <a:shade val="45000"/>
                <a:satMod val="135000"/>
              </a:schemeClr>
              <a:prstClr val="white"/>
            </a:duotone>
          </a:blip>
          <a:stretch>
            <a:fillRect/>
          </a:stretch>
        </p:blipFill>
        <p:spPr>
          <a:xfrm>
            <a:off x="2349526" y="3631930"/>
            <a:ext cx="1307169" cy="329565"/>
          </a:xfrm>
          <a:prstGeom prst="rect">
            <a:avLst/>
          </a:prstGeom>
        </p:spPr>
      </p:pic>
      <p:sp>
        <p:nvSpPr>
          <p:cNvPr id="7" name="TextBox 6">
            <a:extLst>
              <a:ext uri="{FF2B5EF4-FFF2-40B4-BE49-F238E27FC236}">
                <a16:creationId xmlns:a16="http://schemas.microsoft.com/office/drawing/2014/main" id="{1D2FAA6B-3395-50B7-908E-48EB88EF20E7}"/>
              </a:ext>
            </a:extLst>
          </p:cNvPr>
          <p:cNvSpPr txBox="1"/>
          <p:nvPr/>
        </p:nvSpPr>
        <p:spPr>
          <a:xfrm>
            <a:off x="1831393" y="606521"/>
            <a:ext cx="5741194" cy="954107"/>
          </a:xfrm>
          <a:prstGeom prst="rect">
            <a:avLst/>
          </a:prstGeom>
          <a:noFill/>
        </p:spPr>
        <p:txBody>
          <a:bodyPr wrap="square" rtlCol="0">
            <a:spAutoFit/>
          </a:bodyPr>
          <a:lstStyle/>
          <a:p>
            <a:pPr algn="ctr"/>
            <a:r>
              <a:rPr lang="lt-LT" sz="2800" dirty="0">
                <a:solidFill>
                  <a:schemeClr val="bg1"/>
                </a:solidFill>
                <a:latin typeface="Montserrat ExtraBold" panose="00000900000000000000" pitchFamily="2" charset="0"/>
              </a:rPr>
              <a:t>Pagrindiniai  grandinių dėsniai</a:t>
            </a:r>
          </a:p>
        </p:txBody>
      </p:sp>
      <p:pic>
        <p:nvPicPr>
          <p:cNvPr id="3" name="Paveikslėlis 2" descr="Paveikslėlis, kuriame yra diagrama&#10;&#10;Automatiškai sugeneruotas aprašymas">
            <a:extLst>
              <a:ext uri="{FF2B5EF4-FFF2-40B4-BE49-F238E27FC236}">
                <a16:creationId xmlns:a16="http://schemas.microsoft.com/office/drawing/2014/main" id="{AE3CF54D-39BD-4B7F-A52F-5AB214EAB694}"/>
              </a:ext>
            </a:extLst>
          </p:cNvPr>
          <p:cNvPicPr>
            <a:picLocks noChangeAspect="1"/>
          </p:cNvPicPr>
          <p:nvPr/>
        </p:nvPicPr>
        <p:blipFill>
          <a:blip r:embed="rId3"/>
          <a:stretch>
            <a:fillRect/>
          </a:stretch>
        </p:blipFill>
        <p:spPr>
          <a:xfrm>
            <a:off x="5876368" y="1632144"/>
            <a:ext cx="2758510" cy="2491279"/>
          </a:xfrm>
          <a:prstGeom prst="rect">
            <a:avLst/>
          </a:prstGeom>
        </p:spPr>
      </p:pic>
    </p:spTree>
    <p:extLst>
      <p:ext uri="{BB962C8B-B14F-4D97-AF65-F5344CB8AC3E}">
        <p14:creationId xmlns:p14="http://schemas.microsoft.com/office/powerpoint/2010/main" val="2754697783"/>
      </p:ext>
    </p:extLst>
  </p:cSld>
  <p:clrMapOvr>
    <a:masterClrMapping/>
  </p:clrMapOvr>
  <mc:AlternateContent xmlns:mc="http://schemas.openxmlformats.org/markup-compatibility/2006">
    <mc:Choice xmlns:p14="http://schemas.microsoft.com/office/powerpoint/2010/main" Requires="p14">
      <p:transition spd="slow" p14:dur="2500">
        <p:checker/>
      </p:transition>
    </mc:Choice>
    <mc:Fallback>
      <p:transition spd="slow">
        <p:checker/>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D7579C2B-E27A-5288-9546-C298335C046F}"/>
              </a:ext>
            </a:extLst>
          </p:cNvPr>
          <p:cNvSpPr txBox="1"/>
          <p:nvPr/>
        </p:nvSpPr>
        <p:spPr>
          <a:xfrm>
            <a:off x="665479" y="1550793"/>
            <a:ext cx="4102948" cy="3046988"/>
          </a:xfrm>
          <a:prstGeom prst="rect">
            <a:avLst/>
          </a:prstGeom>
          <a:noFill/>
        </p:spPr>
        <p:txBody>
          <a:bodyPr wrap="square" rtlCol="0">
            <a:spAutoFit/>
          </a:bodyPr>
          <a:lstStyle/>
          <a:p>
            <a:pPr marL="285750" indent="-285750">
              <a:buClr>
                <a:schemeClr val="bg1"/>
              </a:buClr>
              <a:buFont typeface="Arial" panose="020B0604020202020204" pitchFamily="34" charset="0"/>
              <a:buChar char="•"/>
            </a:pPr>
            <a:r>
              <a:rPr lang="lt-LT" sz="1600" dirty="0">
                <a:solidFill>
                  <a:schemeClr val="bg1"/>
                </a:solidFill>
                <a:latin typeface="Montserrat ExtraBold" panose="00000900000000000000" pitchFamily="2" charset="0"/>
              </a:rPr>
              <a:t>Antrasis Kirchhofo dėsnis  taikomas bet kuriam šakotinės grandinės uždarajam kontūrui. Apeinant  uždarą kontūrą ratu, potencialų skirtumas, algebrinė srovės stiprių ir varžų sandaugų atskirose uždarojo kontūro dalyse suma yra lygi tame kontūre esančių elektros šaltinių elektrovarų algebrinei  sumai.</a:t>
            </a:r>
          </a:p>
          <a:p>
            <a:pPr marL="285750" indent="-285750">
              <a:buClr>
                <a:schemeClr val="bg1"/>
              </a:buClr>
              <a:buFont typeface="Arial" panose="020B0604020202020204" pitchFamily="34" charset="0"/>
              <a:buChar char="•"/>
            </a:pPr>
            <a:endParaRPr lang="lt-LT" sz="1600" dirty="0">
              <a:solidFill>
                <a:schemeClr val="bg1"/>
              </a:solidFill>
              <a:latin typeface="Montserrat ExtraBold" panose="00000900000000000000" pitchFamily="2" charset="0"/>
            </a:endParaRPr>
          </a:p>
          <a:p>
            <a:pPr marL="285750" indent="-285750">
              <a:buClr>
                <a:schemeClr val="bg1"/>
              </a:buClr>
              <a:buFont typeface="Arial" panose="020B0604020202020204" pitchFamily="34" charset="0"/>
              <a:buChar char="•"/>
            </a:pPr>
            <a:r>
              <a:rPr lang="lt-LT" sz="1600" dirty="0">
                <a:solidFill>
                  <a:schemeClr val="bg1"/>
                </a:solidFill>
                <a:latin typeface="Montserrat ExtraBold" panose="00000900000000000000" pitchFamily="2" charset="0"/>
              </a:rPr>
              <a:t>Formulė: </a:t>
            </a:r>
          </a:p>
        </p:txBody>
      </p:sp>
      <p:pic>
        <p:nvPicPr>
          <p:cNvPr id="7" name="Paveikslėlis 6">
            <a:extLst>
              <a:ext uri="{FF2B5EF4-FFF2-40B4-BE49-F238E27FC236}">
                <a16:creationId xmlns:a16="http://schemas.microsoft.com/office/drawing/2014/main" id="{C9363042-CDEA-25CF-B7A5-11739F2ED6F6}"/>
              </a:ext>
            </a:extLst>
          </p:cNvPr>
          <p:cNvPicPr>
            <a:picLocks noChangeAspect="1"/>
          </p:cNvPicPr>
          <p:nvPr/>
        </p:nvPicPr>
        <p:blipFill>
          <a:blip r:embed="rId2">
            <a:duotone>
              <a:schemeClr val="accent1">
                <a:shade val="45000"/>
                <a:satMod val="135000"/>
              </a:schemeClr>
              <a:prstClr val="white"/>
            </a:duotone>
          </a:blip>
          <a:stretch>
            <a:fillRect/>
          </a:stretch>
        </p:blipFill>
        <p:spPr>
          <a:xfrm>
            <a:off x="2191378" y="4315605"/>
            <a:ext cx="1872621" cy="282176"/>
          </a:xfrm>
          <a:prstGeom prst="rect">
            <a:avLst/>
          </a:prstGeom>
        </p:spPr>
      </p:pic>
      <p:sp>
        <p:nvSpPr>
          <p:cNvPr id="8" name="TextBox 7">
            <a:extLst>
              <a:ext uri="{FF2B5EF4-FFF2-40B4-BE49-F238E27FC236}">
                <a16:creationId xmlns:a16="http://schemas.microsoft.com/office/drawing/2014/main" id="{C0E3CAE1-BFEA-D65F-491D-C3D1F88FFF0E}"/>
              </a:ext>
            </a:extLst>
          </p:cNvPr>
          <p:cNvSpPr txBox="1"/>
          <p:nvPr/>
        </p:nvSpPr>
        <p:spPr>
          <a:xfrm>
            <a:off x="1774494" y="596686"/>
            <a:ext cx="5595012" cy="954107"/>
          </a:xfrm>
          <a:prstGeom prst="rect">
            <a:avLst/>
          </a:prstGeom>
          <a:noFill/>
        </p:spPr>
        <p:txBody>
          <a:bodyPr wrap="square" rtlCol="0">
            <a:spAutoFit/>
          </a:bodyPr>
          <a:lstStyle/>
          <a:p>
            <a:pPr algn="ctr"/>
            <a:r>
              <a:rPr lang="lt-LT" sz="2800" dirty="0">
                <a:solidFill>
                  <a:schemeClr val="bg1"/>
                </a:solidFill>
                <a:latin typeface="Montserrat ExtraBold" panose="00000900000000000000" pitchFamily="2" charset="0"/>
              </a:rPr>
              <a:t>Pagrindiniai grandinių dėsniai</a:t>
            </a:r>
          </a:p>
        </p:txBody>
      </p:sp>
      <p:pic>
        <p:nvPicPr>
          <p:cNvPr id="5" name="Paveikslėlis 4" descr="Paveikslėlis, kuriame yra diagrama, schema&#10;&#10;Automatiškai sugeneruotas aprašymas">
            <a:extLst>
              <a:ext uri="{FF2B5EF4-FFF2-40B4-BE49-F238E27FC236}">
                <a16:creationId xmlns:a16="http://schemas.microsoft.com/office/drawing/2014/main" id="{911B7C3F-6DF7-3DB3-C01C-A51DC725C732}"/>
              </a:ext>
            </a:extLst>
          </p:cNvPr>
          <p:cNvPicPr>
            <a:picLocks noChangeAspect="1"/>
          </p:cNvPicPr>
          <p:nvPr/>
        </p:nvPicPr>
        <p:blipFill>
          <a:blip r:embed="rId3"/>
          <a:stretch>
            <a:fillRect/>
          </a:stretch>
        </p:blipFill>
        <p:spPr>
          <a:xfrm>
            <a:off x="5120639" y="1676947"/>
            <a:ext cx="3493349" cy="2794679"/>
          </a:xfrm>
          <a:prstGeom prst="rect">
            <a:avLst/>
          </a:prstGeom>
        </p:spPr>
      </p:pic>
    </p:spTree>
    <p:extLst>
      <p:ext uri="{BB962C8B-B14F-4D97-AF65-F5344CB8AC3E}">
        <p14:creationId xmlns:p14="http://schemas.microsoft.com/office/powerpoint/2010/main" val="2553196915"/>
      </p:ext>
    </p:extLst>
  </p:cSld>
  <p:clrMapOvr>
    <a:masterClrMapping/>
  </p:clrMapOvr>
  <mc:AlternateContent xmlns:mc="http://schemas.openxmlformats.org/markup-compatibility/2006">
    <mc:Choice xmlns:p14="http://schemas.microsoft.com/office/powerpoint/2010/main" Requires="p14">
      <p:transition spd="slow" p14:dur="2500">
        <p:checker/>
      </p:transition>
    </mc:Choice>
    <mc:Fallback>
      <p:transition spd="slow">
        <p:checker/>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AB09AAC-E877-D6B0-CBB8-8F6F2F24E418}"/>
              </a:ext>
            </a:extLst>
          </p:cNvPr>
          <p:cNvSpPr txBox="1"/>
          <p:nvPr/>
        </p:nvSpPr>
        <p:spPr>
          <a:xfrm>
            <a:off x="2501569" y="552064"/>
            <a:ext cx="4140861" cy="523220"/>
          </a:xfrm>
          <a:prstGeom prst="rect">
            <a:avLst/>
          </a:prstGeom>
          <a:noFill/>
        </p:spPr>
        <p:txBody>
          <a:bodyPr wrap="square" rtlCol="0">
            <a:spAutoFit/>
          </a:bodyPr>
          <a:lstStyle/>
          <a:p>
            <a:pPr algn="ctr"/>
            <a:r>
              <a:rPr lang="lt-LT" sz="2800" dirty="0">
                <a:solidFill>
                  <a:schemeClr val="bg1"/>
                </a:solidFill>
                <a:latin typeface="Montserrat ExtraBold" panose="00000900000000000000" pitchFamily="2" charset="0"/>
              </a:rPr>
              <a:t>Grandinės poveikiai</a:t>
            </a:r>
          </a:p>
        </p:txBody>
      </p:sp>
      <p:sp>
        <p:nvSpPr>
          <p:cNvPr id="6" name="TextBox 5">
            <a:extLst>
              <a:ext uri="{FF2B5EF4-FFF2-40B4-BE49-F238E27FC236}">
                <a16:creationId xmlns:a16="http://schemas.microsoft.com/office/drawing/2014/main" id="{497CE527-896F-81A4-F463-CB76C170F866}"/>
              </a:ext>
            </a:extLst>
          </p:cNvPr>
          <p:cNvSpPr txBox="1"/>
          <p:nvPr/>
        </p:nvSpPr>
        <p:spPr>
          <a:xfrm>
            <a:off x="251724" y="1359782"/>
            <a:ext cx="4602955" cy="3231654"/>
          </a:xfrm>
          <a:prstGeom prst="rect">
            <a:avLst/>
          </a:prstGeom>
          <a:noFill/>
        </p:spPr>
        <p:txBody>
          <a:bodyPr wrap="square" rtlCol="0">
            <a:spAutoFit/>
          </a:bodyPr>
          <a:lstStyle/>
          <a:p>
            <a:pPr marL="285750" indent="-285750">
              <a:buClr>
                <a:schemeClr val="bg1"/>
              </a:buClr>
              <a:buFont typeface="Arial" panose="020B0604020202020204" pitchFamily="34" charset="0"/>
              <a:buChar char="•"/>
            </a:pPr>
            <a:r>
              <a:rPr lang="lt-LT" sz="1200" b="1" dirty="0">
                <a:solidFill>
                  <a:schemeClr val="bg1"/>
                </a:solidFill>
                <a:latin typeface="Montserrat ExtraBold" panose="00000900000000000000" pitchFamily="2" charset="0"/>
              </a:rPr>
              <a:t>Nuolatinis poveikis</a:t>
            </a:r>
            <a:r>
              <a:rPr lang="lt-LT" sz="1200" dirty="0">
                <a:solidFill>
                  <a:schemeClr val="bg1"/>
                </a:solidFill>
                <a:latin typeface="Montserrat ExtraBold" panose="00000900000000000000" pitchFamily="2" charset="0"/>
              </a:rPr>
              <a:t> - grandinėje veikia nuolatinės srovės ar įtampos šaltiniai. </a:t>
            </a:r>
            <a:endParaRPr lang="en-US" sz="1200" dirty="0">
              <a:solidFill>
                <a:schemeClr val="bg1"/>
              </a:solidFill>
              <a:latin typeface="Montserrat ExtraBold" panose="00000900000000000000" pitchFamily="2" charset="0"/>
            </a:endParaRPr>
          </a:p>
          <a:p>
            <a:pPr>
              <a:buClr>
                <a:schemeClr val="bg1"/>
              </a:buClr>
            </a:pPr>
            <a:endParaRPr lang="lt-LT" sz="1200" dirty="0">
              <a:solidFill>
                <a:schemeClr val="bg1"/>
              </a:solidFill>
              <a:latin typeface="Montserrat ExtraBold" panose="00000900000000000000" pitchFamily="2" charset="0"/>
            </a:endParaRPr>
          </a:p>
          <a:p>
            <a:pPr marL="285750" indent="-285750">
              <a:buClr>
                <a:schemeClr val="bg1"/>
              </a:buClr>
              <a:buFont typeface="Arial" panose="020B0604020202020204" pitchFamily="34" charset="0"/>
              <a:buChar char="•"/>
            </a:pPr>
            <a:r>
              <a:rPr lang="lt-LT" sz="1200" b="1" dirty="0">
                <a:solidFill>
                  <a:schemeClr val="bg1"/>
                </a:solidFill>
                <a:latin typeface="Montserrat ExtraBold" panose="00000900000000000000" pitchFamily="2" charset="0"/>
              </a:rPr>
              <a:t>Harmoninis poveikis </a:t>
            </a:r>
            <a:r>
              <a:rPr lang="lt-LT" sz="1200" dirty="0">
                <a:solidFill>
                  <a:schemeClr val="bg1"/>
                </a:solidFill>
                <a:latin typeface="Montserrat ExtraBold" panose="00000900000000000000" pitchFamily="2" charset="0"/>
              </a:rPr>
              <a:t>- grandinėje veikia harmoninės srovės ar įtampos šaltiniai. </a:t>
            </a:r>
            <a:endParaRPr lang="en-US" sz="1200" dirty="0">
              <a:solidFill>
                <a:schemeClr val="bg1"/>
              </a:solidFill>
              <a:latin typeface="Montserrat ExtraBold" panose="00000900000000000000" pitchFamily="2" charset="0"/>
            </a:endParaRPr>
          </a:p>
          <a:p>
            <a:pPr>
              <a:buClr>
                <a:schemeClr val="bg1"/>
              </a:buClr>
            </a:pPr>
            <a:endParaRPr lang="lt-LT" sz="1200" dirty="0">
              <a:solidFill>
                <a:schemeClr val="bg1"/>
              </a:solidFill>
              <a:latin typeface="Montserrat ExtraBold" panose="00000900000000000000" pitchFamily="2" charset="0"/>
            </a:endParaRPr>
          </a:p>
          <a:p>
            <a:pPr marL="285750" indent="-285750">
              <a:buClr>
                <a:schemeClr val="bg1"/>
              </a:buClr>
              <a:buFont typeface="Arial" panose="020B0604020202020204" pitchFamily="34" charset="0"/>
              <a:buChar char="•"/>
            </a:pPr>
            <a:r>
              <a:rPr lang="lt-LT" sz="1200" b="1" dirty="0">
                <a:solidFill>
                  <a:schemeClr val="bg1"/>
                </a:solidFill>
                <a:latin typeface="Montserrat ExtraBold" panose="00000900000000000000" pitchFamily="2" charset="0"/>
              </a:rPr>
              <a:t>Periodinis neharmoninis poveikis </a:t>
            </a:r>
            <a:r>
              <a:rPr lang="lt-LT" sz="1200" dirty="0">
                <a:solidFill>
                  <a:schemeClr val="bg1"/>
                </a:solidFill>
                <a:latin typeface="Montserrat ExtraBold" panose="00000900000000000000" pitchFamily="2" charset="0"/>
              </a:rPr>
              <a:t>- grandinėje veikia periodinės neharmoninės srovės ar įtampos šaltiniai. </a:t>
            </a:r>
            <a:endParaRPr lang="en-US" sz="1200" dirty="0">
              <a:solidFill>
                <a:schemeClr val="bg1"/>
              </a:solidFill>
              <a:latin typeface="Montserrat ExtraBold" panose="00000900000000000000" pitchFamily="2" charset="0"/>
            </a:endParaRPr>
          </a:p>
          <a:p>
            <a:pPr>
              <a:buClr>
                <a:schemeClr val="bg1"/>
              </a:buClr>
            </a:pPr>
            <a:endParaRPr lang="lt-LT" sz="1200" dirty="0">
              <a:solidFill>
                <a:schemeClr val="bg1"/>
              </a:solidFill>
              <a:latin typeface="Montserrat ExtraBold" panose="00000900000000000000" pitchFamily="2" charset="0"/>
            </a:endParaRPr>
          </a:p>
          <a:p>
            <a:pPr marL="285750" indent="-285750">
              <a:buClr>
                <a:schemeClr val="bg1"/>
              </a:buClr>
              <a:buFont typeface="Arial" panose="020B0604020202020204" pitchFamily="34" charset="0"/>
              <a:buChar char="•"/>
            </a:pPr>
            <a:r>
              <a:rPr lang="lt-LT" sz="1200" b="1" dirty="0">
                <a:solidFill>
                  <a:schemeClr val="bg1"/>
                </a:solidFill>
                <a:latin typeface="Montserrat ExtraBold" panose="00000900000000000000" pitchFamily="2" charset="0"/>
              </a:rPr>
              <a:t>Neperiodinis poveikis </a:t>
            </a:r>
            <a:r>
              <a:rPr lang="lt-LT" sz="1200" dirty="0">
                <a:solidFill>
                  <a:schemeClr val="bg1"/>
                </a:solidFill>
                <a:latin typeface="Montserrat ExtraBold" panose="00000900000000000000" pitchFamily="2" charset="0"/>
              </a:rPr>
              <a:t>- grandinėje veikia neperiodinės srovės ar įtampos šaltiniai</a:t>
            </a:r>
            <a:r>
              <a:rPr lang="en-US" sz="1200" dirty="0">
                <a:solidFill>
                  <a:schemeClr val="bg1"/>
                </a:solidFill>
                <a:latin typeface="Montserrat ExtraBold" panose="00000900000000000000" pitchFamily="2" charset="0"/>
              </a:rPr>
              <a:t>.</a:t>
            </a:r>
          </a:p>
          <a:p>
            <a:pPr>
              <a:buClr>
                <a:schemeClr val="bg1"/>
              </a:buClr>
            </a:pPr>
            <a:endParaRPr lang="lt-LT" sz="1200" dirty="0">
              <a:solidFill>
                <a:schemeClr val="bg1"/>
              </a:solidFill>
              <a:latin typeface="Montserrat ExtraBold" panose="00000900000000000000" pitchFamily="2" charset="0"/>
            </a:endParaRPr>
          </a:p>
          <a:p>
            <a:pPr marL="285750" indent="-285750">
              <a:buClr>
                <a:schemeClr val="bg1"/>
              </a:buClr>
              <a:buFont typeface="Arial" panose="020B0604020202020204" pitchFamily="34" charset="0"/>
              <a:buChar char="•"/>
            </a:pPr>
            <a:r>
              <a:rPr lang="lt-LT" sz="1200" b="1" dirty="0">
                <a:solidFill>
                  <a:schemeClr val="bg1"/>
                </a:solidFill>
                <a:latin typeface="Montserrat ExtraBold" panose="00000900000000000000" pitchFamily="2" charset="0"/>
              </a:rPr>
              <a:t>Atsitiktinis poveikis</a:t>
            </a:r>
            <a:r>
              <a:rPr lang="lt-LT" sz="1200" dirty="0">
                <a:solidFill>
                  <a:schemeClr val="bg1"/>
                </a:solidFill>
                <a:latin typeface="Montserrat ExtraBold" panose="00000900000000000000" pitchFamily="2" charset="0"/>
              </a:rPr>
              <a:t> - grandinėje veikia tokie srovės ar įtampos šaltiniai, kurių srovė ar įtampa neišreiškiama determinuotomis funkcijomis, o yra atsitiktinio pobūdžio.</a:t>
            </a:r>
          </a:p>
        </p:txBody>
      </p:sp>
      <p:pic>
        <p:nvPicPr>
          <p:cNvPr id="4" name="Paveikslėlis 3">
            <a:extLst>
              <a:ext uri="{FF2B5EF4-FFF2-40B4-BE49-F238E27FC236}">
                <a16:creationId xmlns:a16="http://schemas.microsoft.com/office/drawing/2014/main" id="{2026BF30-A5F7-74B4-7725-BE7466D5EFE6}"/>
              </a:ext>
            </a:extLst>
          </p:cNvPr>
          <p:cNvPicPr>
            <a:picLocks noChangeAspect="1"/>
          </p:cNvPicPr>
          <p:nvPr/>
        </p:nvPicPr>
        <p:blipFill>
          <a:blip r:embed="rId2"/>
          <a:stretch>
            <a:fillRect/>
          </a:stretch>
        </p:blipFill>
        <p:spPr>
          <a:xfrm>
            <a:off x="5168053" y="1359782"/>
            <a:ext cx="3582765" cy="3231654"/>
          </a:xfrm>
          <a:prstGeom prst="rect">
            <a:avLst/>
          </a:prstGeom>
        </p:spPr>
      </p:pic>
    </p:spTree>
    <p:extLst>
      <p:ext uri="{BB962C8B-B14F-4D97-AF65-F5344CB8AC3E}">
        <p14:creationId xmlns:p14="http://schemas.microsoft.com/office/powerpoint/2010/main" val="4083549567"/>
      </p:ext>
    </p:extLst>
  </p:cSld>
  <p:clrMapOvr>
    <a:masterClrMapping/>
  </p:clrMapOvr>
  <mc:AlternateContent xmlns:mc="http://schemas.openxmlformats.org/markup-compatibility/2006">
    <mc:Choice xmlns:p14="http://schemas.microsoft.com/office/powerpoint/2010/main" Requires="p14">
      <p:transition spd="slow" p14:dur="2500">
        <p:checker/>
      </p:transition>
    </mc:Choice>
    <mc:Fallback>
      <p:transition spd="slow">
        <p:checker/>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5400892-771A-A562-D2DC-980D95EA5660}"/>
              </a:ext>
            </a:extLst>
          </p:cNvPr>
          <p:cNvSpPr txBox="1"/>
          <p:nvPr/>
        </p:nvSpPr>
        <p:spPr>
          <a:xfrm>
            <a:off x="1589484" y="352164"/>
            <a:ext cx="5965032" cy="954107"/>
          </a:xfrm>
          <a:prstGeom prst="rect">
            <a:avLst/>
          </a:prstGeom>
          <a:noFill/>
        </p:spPr>
        <p:txBody>
          <a:bodyPr wrap="square" rtlCol="0">
            <a:spAutoFit/>
          </a:bodyPr>
          <a:lstStyle/>
          <a:p>
            <a:pPr algn="ctr"/>
            <a:r>
              <a:rPr lang="lt-LT" sz="2800" dirty="0">
                <a:solidFill>
                  <a:schemeClr val="bg1"/>
                </a:solidFill>
                <a:latin typeface="Montserrat ExtraBold" panose="00000900000000000000" pitchFamily="2" charset="0"/>
              </a:rPr>
              <a:t>Elektros imtuvų jungimo būdai</a:t>
            </a:r>
          </a:p>
        </p:txBody>
      </p:sp>
      <p:sp>
        <p:nvSpPr>
          <p:cNvPr id="6" name="TextBox 5">
            <a:extLst>
              <a:ext uri="{FF2B5EF4-FFF2-40B4-BE49-F238E27FC236}">
                <a16:creationId xmlns:a16="http://schemas.microsoft.com/office/drawing/2014/main" id="{EE0DB3FA-E45D-F657-7492-98EC4DFB9CF4}"/>
              </a:ext>
            </a:extLst>
          </p:cNvPr>
          <p:cNvSpPr txBox="1"/>
          <p:nvPr/>
        </p:nvSpPr>
        <p:spPr>
          <a:xfrm>
            <a:off x="528610" y="1306271"/>
            <a:ext cx="4043388" cy="3785652"/>
          </a:xfrm>
          <a:prstGeom prst="rect">
            <a:avLst/>
          </a:prstGeom>
          <a:noFill/>
        </p:spPr>
        <p:txBody>
          <a:bodyPr wrap="square" rtlCol="0">
            <a:spAutoFit/>
          </a:bodyPr>
          <a:lstStyle/>
          <a:p>
            <a:pPr marL="285750" indent="-285750">
              <a:buClr>
                <a:schemeClr val="bg1"/>
              </a:buClr>
              <a:buFont typeface="Arial" panose="020B0604020202020204" pitchFamily="34" charset="0"/>
              <a:buChar char="•"/>
            </a:pPr>
            <a:r>
              <a:rPr lang="lt-LT" sz="1200" dirty="0">
                <a:solidFill>
                  <a:schemeClr val="bg1"/>
                </a:solidFill>
                <a:latin typeface="Montserrat ExtraBold" panose="00000900000000000000" pitchFamily="2" charset="0"/>
              </a:rPr>
              <a:t>Yra du pagrindiniai elektros imtuvų jungimo būdai: nuoseklusis ir lygiagretusis. </a:t>
            </a:r>
          </a:p>
          <a:p>
            <a:pPr marL="285750" indent="-285750">
              <a:buClr>
                <a:schemeClr val="bg1"/>
              </a:buClr>
              <a:buFont typeface="Arial" panose="020B0604020202020204" pitchFamily="34" charset="0"/>
              <a:buChar char="•"/>
            </a:pPr>
            <a:endParaRPr lang="lt-LT" sz="1200" dirty="0">
              <a:solidFill>
                <a:schemeClr val="bg1"/>
              </a:solidFill>
              <a:latin typeface="Montserrat ExtraBold" panose="00000900000000000000" pitchFamily="2" charset="0"/>
            </a:endParaRPr>
          </a:p>
          <a:p>
            <a:pPr marL="285750" indent="-285750">
              <a:buClr>
                <a:schemeClr val="bg1"/>
              </a:buClr>
              <a:buFont typeface="Arial" panose="020B0604020202020204" pitchFamily="34" charset="0"/>
              <a:buChar char="•"/>
            </a:pPr>
            <a:r>
              <a:rPr lang="lt-LT" sz="1200" dirty="0">
                <a:solidFill>
                  <a:schemeClr val="bg1"/>
                </a:solidFill>
                <a:latin typeface="Montserrat ExtraBold" panose="00000900000000000000" pitchFamily="2" charset="0"/>
              </a:rPr>
              <a:t>Nuosekliuoju vadinamas toks jungimas, kai grandinės elementai jungiami paeiliui, vienas po kito, vieno laidininko galas jungiamas su kito laidininko pradžia ir t.t. Nuosekliai sujungta grandinė neturi atšakų:</a:t>
            </a:r>
          </a:p>
          <a:p>
            <a:pPr marL="285750" indent="-285750">
              <a:buClr>
                <a:schemeClr val="bg1"/>
              </a:buClr>
              <a:buFont typeface="Arial" panose="020B0604020202020204" pitchFamily="34" charset="0"/>
              <a:buChar char="•"/>
            </a:pPr>
            <a:endParaRPr lang="lt-LT" sz="1200" dirty="0">
              <a:solidFill>
                <a:schemeClr val="bg1"/>
              </a:solidFill>
              <a:latin typeface="Montserrat ExtraBold" panose="00000900000000000000" pitchFamily="2" charset="0"/>
            </a:endParaRPr>
          </a:p>
          <a:p>
            <a:pPr marL="285750" indent="-285750">
              <a:buClr>
                <a:schemeClr val="bg1"/>
              </a:buClr>
              <a:buFont typeface="Arial" panose="020B0604020202020204" pitchFamily="34" charset="0"/>
              <a:buChar char="•"/>
            </a:pPr>
            <a:r>
              <a:rPr lang="lt-LT" sz="1200" dirty="0">
                <a:solidFill>
                  <a:schemeClr val="bg1"/>
                </a:solidFill>
                <a:latin typeface="Montserrat ExtraBold" panose="00000900000000000000" pitchFamily="2" charset="0"/>
              </a:rPr>
              <a:t>Nuosekliai sujungtų laidininkų grandinės kiekvienoje dalyje srovės stipris yra vienodas:</a:t>
            </a:r>
          </a:p>
          <a:p>
            <a:pPr>
              <a:buClr>
                <a:schemeClr val="bg1"/>
              </a:buClr>
            </a:pPr>
            <a:endParaRPr lang="en-US" sz="1200" dirty="0">
              <a:solidFill>
                <a:schemeClr val="bg1"/>
              </a:solidFill>
              <a:latin typeface="Montserrat ExtraBold" panose="00000900000000000000" pitchFamily="2" charset="0"/>
            </a:endParaRPr>
          </a:p>
          <a:p>
            <a:pPr>
              <a:buClr>
                <a:schemeClr val="bg1"/>
              </a:buClr>
            </a:pPr>
            <a:endParaRPr lang="en-US" sz="1200" dirty="0">
              <a:solidFill>
                <a:schemeClr val="bg1"/>
              </a:solidFill>
              <a:latin typeface="Montserrat ExtraBold" panose="00000900000000000000" pitchFamily="2" charset="0"/>
            </a:endParaRPr>
          </a:p>
          <a:p>
            <a:pPr>
              <a:buClr>
                <a:schemeClr val="bg1"/>
              </a:buClr>
            </a:pPr>
            <a:endParaRPr lang="en-US" sz="1200" dirty="0">
              <a:solidFill>
                <a:schemeClr val="bg1"/>
              </a:solidFill>
              <a:latin typeface="Montserrat ExtraBold" panose="00000900000000000000" pitchFamily="2" charset="0"/>
            </a:endParaRPr>
          </a:p>
          <a:p>
            <a:pPr>
              <a:buClr>
                <a:schemeClr val="bg1"/>
              </a:buClr>
            </a:pPr>
            <a:endParaRPr lang="lt-LT" sz="1200" dirty="0">
              <a:solidFill>
                <a:schemeClr val="bg1"/>
              </a:solidFill>
              <a:latin typeface="Montserrat ExtraBold" panose="00000900000000000000" pitchFamily="2" charset="0"/>
            </a:endParaRPr>
          </a:p>
          <a:p>
            <a:pPr marL="285750" indent="-285750">
              <a:buClr>
                <a:schemeClr val="bg1"/>
              </a:buClr>
              <a:buFont typeface="Arial" panose="020B0604020202020204" pitchFamily="34" charset="0"/>
              <a:buChar char="•"/>
            </a:pPr>
            <a:r>
              <a:rPr lang="lt-LT" sz="1200" dirty="0">
                <a:solidFill>
                  <a:schemeClr val="bg1"/>
                </a:solidFill>
                <a:latin typeface="Montserrat ExtraBold" panose="00000900000000000000" pitchFamily="2" charset="0"/>
              </a:rPr>
              <a:t>Nuoseklioje grandinėje atskirų dalių įtampos tiesiog proporcingos jų varžoms:    </a:t>
            </a:r>
          </a:p>
          <a:p>
            <a:pPr marL="285750" indent="-285750">
              <a:buClr>
                <a:schemeClr val="bg1"/>
              </a:buClr>
              <a:buFont typeface="Arial" panose="020B0604020202020204" pitchFamily="34" charset="0"/>
              <a:buChar char="•"/>
            </a:pPr>
            <a:endParaRPr lang="lt-LT" sz="1200" dirty="0">
              <a:solidFill>
                <a:schemeClr val="bg1"/>
              </a:solidFill>
              <a:latin typeface="Montserrat ExtraBold" panose="00000900000000000000" pitchFamily="2" charset="0"/>
            </a:endParaRPr>
          </a:p>
        </p:txBody>
      </p:sp>
      <p:pic>
        <p:nvPicPr>
          <p:cNvPr id="8" name="Paveikslėlis 7" descr="Paveikslėlis, kuriame yra tekstas, laikrodis&#10;&#10;Automatiškai sugeneruotas aprašymas">
            <a:extLst>
              <a:ext uri="{FF2B5EF4-FFF2-40B4-BE49-F238E27FC236}">
                <a16:creationId xmlns:a16="http://schemas.microsoft.com/office/drawing/2014/main" id="{8346A03B-6EE2-460B-F727-001098A8AA89}"/>
              </a:ext>
            </a:extLst>
          </p:cNvPr>
          <p:cNvPicPr>
            <a:picLocks noChangeAspect="1"/>
          </p:cNvPicPr>
          <p:nvPr/>
        </p:nvPicPr>
        <p:blipFill>
          <a:blip r:embed="rId2"/>
          <a:stretch>
            <a:fillRect/>
          </a:stretch>
        </p:blipFill>
        <p:spPr>
          <a:xfrm>
            <a:off x="4948605" y="1860687"/>
            <a:ext cx="2514601" cy="965521"/>
          </a:xfrm>
          <a:prstGeom prst="rect">
            <a:avLst/>
          </a:prstGeom>
        </p:spPr>
      </p:pic>
      <p:pic>
        <p:nvPicPr>
          <p:cNvPr id="10" name="Paveikslėlis 9" descr="Paveikslėlis, kuriame yra diagrama&#10;&#10;Automatiškai sugeneruotas aprašymas">
            <a:extLst>
              <a:ext uri="{FF2B5EF4-FFF2-40B4-BE49-F238E27FC236}">
                <a16:creationId xmlns:a16="http://schemas.microsoft.com/office/drawing/2014/main" id="{920146CD-6548-2D9B-7C98-A53ACE4F6384}"/>
              </a:ext>
            </a:extLst>
          </p:cNvPr>
          <p:cNvPicPr>
            <a:picLocks noChangeAspect="1"/>
          </p:cNvPicPr>
          <p:nvPr/>
        </p:nvPicPr>
        <p:blipFill>
          <a:blip r:embed="rId3"/>
          <a:stretch>
            <a:fillRect/>
          </a:stretch>
        </p:blipFill>
        <p:spPr>
          <a:xfrm>
            <a:off x="4948603" y="3041900"/>
            <a:ext cx="2514601" cy="898997"/>
          </a:xfrm>
          <a:prstGeom prst="rect">
            <a:avLst/>
          </a:prstGeom>
        </p:spPr>
      </p:pic>
      <p:sp>
        <p:nvSpPr>
          <p:cNvPr id="11" name="TextBox 10">
            <a:extLst>
              <a:ext uri="{FF2B5EF4-FFF2-40B4-BE49-F238E27FC236}">
                <a16:creationId xmlns:a16="http://schemas.microsoft.com/office/drawing/2014/main" id="{6C5FEBBD-8924-7F48-029A-1A6866895FAB}"/>
              </a:ext>
            </a:extLst>
          </p:cNvPr>
          <p:cNvSpPr txBox="1"/>
          <p:nvPr/>
        </p:nvSpPr>
        <p:spPr>
          <a:xfrm>
            <a:off x="5715947" y="3940897"/>
            <a:ext cx="979912" cy="307777"/>
          </a:xfrm>
          <a:prstGeom prst="rect">
            <a:avLst/>
          </a:prstGeom>
          <a:noFill/>
        </p:spPr>
        <p:txBody>
          <a:bodyPr wrap="square" rtlCol="0">
            <a:spAutoFit/>
          </a:bodyPr>
          <a:lstStyle/>
          <a:p>
            <a:r>
              <a:rPr lang="lt-LT" dirty="0">
                <a:solidFill>
                  <a:schemeClr val="bg1"/>
                </a:solidFill>
                <a:latin typeface="Montserrat ExtraBold" panose="00000900000000000000" pitchFamily="2" charset="0"/>
              </a:rPr>
              <a:t>I = I</a:t>
            </a:r>
            <a:r>
              <a:rPr lang="lt-LT" sz="1050" dirty="0">
                <a:solidFill>
                  <a:schemeClr val="bg1"/>
                </a:solidFill>
                <a:latin typeface="Montserrat ExtraBold" panose="00000900000000000000" pitchFamily="2" charset="0"/>
              </a:rPr>
              <a:t>1 </a:t>
            </a:r>
            <a:r>
              <a:rPr lang="lt-LT" dirty="0">
                <a:solidFill>
                  <a:schemeClr val="bg1"/>
                </a:solidFill>
                <a:latin typeface="Montserrat ExtraBold" panose="00000900000000000000" pitchFamily="2" charset="0"/>
              </a:rPr>
              <a:t>= I</a:t>
            </a:r>
            <a:r>
              <a:rPr lang="en-US" sz="1050" dirty="0">
                <a:solidFill>
                  <a:schemeClr val="bg1"/>
                </a:solidFill>
                <a:latin typeface="Montserrat ExtraBold" panose="00000900000000000000" pitchFamily="2" charset="0"/>
              </a:rPr>
              <a:t>2</a:t>
            </a:r>
            <a:endParaRPr lang="lt-LT" dirty="0">
              <a:solidFill>
                <a:schemeClr val="bg1"/>
              </a:solidFill>
              <a:latin typeface="Montserrat ExtraBold" panose="00000900000000000000" pitchFamily="2" charset="0"/>
            </a:endParaRPr>
          </a:p>
        </p:txBody>
      </p:sp>
      <p:pic>
        <p:nvPicPr>
          <p:cNvPr id="14" name="Paveikslėlis 13">
            <a:extLst>
              <a:ext uri="{FF2B5EF4-FFF2-40B4-BE49-F238E27FC236}">
                <a16:creationId xmlns:a16="http://schemas.microsoft.com/office/drawing/2014/main" id="{E1B4F3DA-D5E3-E112-3461-884CB67BFD2C}"/>
              </a:ext>
            </a:extLst>
          </p:cNvPr>
          <p:cNvPicPr>
            <a:picLocks noChangeAspect="1"/>
          </p:cNvPicPr>
          <p:nvPr/>
        </p:nvPicPr>
        <p:blipFill>
          <a:blip r:embed="rId4"/>
          <a:stretch>
            <a:fillRect/>
          </a:stretch>
        </p:blipFill>
        <p:spPr>
          <a:xfrm>
            <a:off x="5884433" y="4406923"/>
            <a:ext cx="642939" cy="487075"/>
          </a:xfrm>
          <a:prstGeom prst="rect">
            <a:avLst/>
          </a:prstGeom>
        </p:spPr>
      </p:pic>
    </p:spTree>
    <p:extLst>
      <p:ext uri="{BB962C8B-B14F-4D97-AF65-F5344CB8AC3E}">
        <p14:creationId xmlns:p14="http://schemas.microsoft.com/office/powerpoint/2010/main" val="187840944"/>
      </p:ext>
    </p:extLst>
  </p:cSld>
  <p:clrMapOvr>
    <a:masterClrMapping/>
  </p:clrMapOvr>
  <mc:AlternateContent xmlns:mc="http://schemas.openxmlformats.org/markup-compatibility/2006">
    <mc:Choice xmlns:p14="http://schemas.microsoft.com/office/powerpoint/2010/main" Requires="p14">
      <p:transition spd="slow" p14:dur="2500">
        <p:checker/>
      </p:transition>
    </mc:Choice>
    <mc:Fallback>
      <p:transition spd="slow">
        <p:checker/>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B6CAA30-F73F-FE36-36B5-2A7070EA8137}"/>
              </a:ext>
            </a:extLst>
          </p:cNvPr>
          <p:cNvSpPr txBox="1"/>
          <p:nvPr/>
        </p:nvSpPr>
        <p:spPr>
          <a:xfrm>
            <a:off x="1839515" y="383472"/>
            <a:ext cx="5464969" cy="954107"/>
          </a:xfrm>
          <a:prstGeom prst="rect">
            <a:avLst/>
          </a:prstGeom>
          <a:noFill/>
        </p:spPr>
        <p:txBody>
          <a:bodyPr wrap="square" rtlCol="0">
            <a:spAutoFit/>
          </a:bodyPr>
          <a:lstStyle/>
          <a:p>
            <a:pPr algn="ctr"/>
            <a:r>
              <a:rPr lang="lt-LT" sz="2800" dirty="0">
                <a:solidFill>
                  <a:schemeClr val="bg1"/>
                </a:solidFill>
                <a:latin typeface="Montserrat ExtraBold" panose="00000900000000000000" pitchFamily="2" charset="0"/>
              </a:rPr>
              <a:t>Elektros imtuvų jungimo būdai</a:t>
            </a:r>
          </a:p>
        </p:txBody>
      </p:sp>
      <p:sp>
        <p:nvSpPr>
          <p:cNvPr id="6" name="TextBox 5">
            <a:extLst>
              <a:ext uri="{FF2B5EF4-FFF2-40B4-BE49-F238E27FC236}">
                <a16:creationId xmlns:a16="http://schemas.microsoft.com/office/drawing/2014/main" id="{4DA6562D-7E1A-BA26-5D48-CFB1A54B6E23}"/>
              </a:ext>
            </a:extLst>
          </p:cNvPr>
          <p:cNvSpPr txBox="1"/>
          <p:nvPr/>
        </p:nvSpPr>
        <p:spPr>
          <a:xfrm>
            <a:off x="494152" y="1343708"/>
            <a:ext cx="4386262" cy="3600986"/>
          </a:xfrm>
          <a:prstGeom prst="rect">
            <a:avLst/>
          </a:prstGeom>
          <a:noFill/>
        </p:spPr>
        <p:txBody>
          <a:bodyPr wrap="square" rtlCol="0">
            <a:spAutoFit/>
          </a:bodyPr>
          <a:lstStyle/>
          <a:p>
            <a:pPr marL="171450" indent="-171450">
              <a:buClr>
                <a:schemeClr val="bg1"/>
              </a:buClr>
              <a:buFont typeface="Arial" panose="020B0604020202020204" pitchFamily="34" charset="0"/>
              <a:buChar char="•"/>
            </a:pPr>
            <a:endParaRPr lang="lt-LT" sz="1200" dirty="0">
              <a:solidFill>
                <a:schemeClr val="bg1"/>
              </a:solidFill>
              <a:latin typeface="Montserrat ExtraBold" panose="00000900000000000000" pitchFamily="2" charset="0"/>
            </a:endParaRPr>
          </a:p>
          <a:p>
            <a:pPr marL="285750" indent="-285750">
              <a:buClr>
                <a:schemeClr val="bg1"/>
              </a:buClr>
              <a:buFont typeface="Arial" panose="020B0604020202020204" pitchFamily="34" charset="0"/>
              <a:buChar char="•"/>
            </a:pPr>
            <a:r>
              <a:rPr lang="lt-LT" sz="1200" dirty="0">
                <a:solidFill>
                  <a:schemeClr val="bg1"/>
                </a:solidFill>
                <a:latin typeface="Montserrat ExtraBold" panose="00000900000000000000" pitchFamily="2" charset="0"/>
              </a:rPr>
              <a:t>Lygiagrečiuoju vadinamas toks jungimas, kai visų laidininkų vieni galai sujungti viename taške, kiti galai – kitame. Tarp dviejų grandinės mazgų sudaromos atskiros šakos:</a:t>
            </a:r>
          </a:p>
          <a:p>
            <a:pPr marL="285750" indent="-285750">
              <a:buClr>
                <a:schemeClr val="bg1"/>
              </a:buClr>
              <a:buFont typeface="Arial" panose="020B0604020202020204" pitchFamily="34" charset="0"/>
              <a:buChar char="•"/>
            </a:pPr>
            <a:endParaRPr lang="en-US" sz="1200" dirty="0">
              <a:solidFill>
                <a:schemeClr val="bg1"/>
              </a:solidFill>
              <a:latin typeface="Montserrat ExtraBold" panose="00000900000000000000" pitchFamily="2" charset="0"/>
            </a:endParaRPr>
          </a:p>
          <a:p>
            <a:pPr marL="285750" indent="-285750">
              <a:buClr>
                <a:schemeClr val="bg1"/>
              </a:buClr>
              <a:buFont typeface="Arial" panose="020B0604020202020204" pitchFamily="34" charset="0"/>
              <a:buChar char="•"/>
            </a:pPr>
            <a:endParaRPr lang="lt-LT" sz="1200" dirty="0">
              <a:solidFill>
                <a:schemeClr val="bg1"/>
              </a:solidFill>
              <a:latin typeface="Montserrat ExtraBold" panose="00000900000000000000" pitchFamily="2" charset="0"/>
            </a:endParaRPr>
          </a:p>
          <a:p>
            <a:pPr marL="285750" indent="-285750">
              <a:buClr>
                <a:schemeClr val="bg1"/>
              </a:buClr>
              <a:buFont typeface="Arial" panose="020B0604020202020204" pitchFamily="34" charset="0"/>
              <a:buChar char="•"/>
            </a:pPr>
            <a:endParaRPr lang="lt-LT" sz="1200" dirty="0">
              <a:solidFill>
                <a:schemeClr val="bg1"/>
              </a:solidFill>
              <a:latin typeface="Montserrat ExtraBold" panose="00000900000000000000" pitchFamily="2" charset="0"/>
            </a:endParaRPr>
          </a:p>
          <a:p>
            <a:pPr marL="285750" indent="-285750">
              <a:buClr>
                <a:schemeClr val="bg1"/>
              </a:buClr>
              <a:buFont typeface="Arial" panose="020B0604020202020204" pitchFamily="34" charset="0"/>
              <a:buChar char="•"/>
            </a:pPr>
            <a:r>
              <a:rPr lang="lt-LT" sz="1200" dirty="0">
                <a:solidFill>
                  <a:schemeClr val="bg1"/>
                </a:solidFill>
                <a:latin typeface="Montserrat ExtraBold" panose="00000900000000000000" pitchFamily="2" charset="0"/>
              </a:rPr>
              <a:t>Lygiagrečiai sujungtų grandinės dalių įtampa ir visos šakotinės grandinės įtampa yra vienoda:</a:t>
            </a:r>
          </a:p>
          <a:p>
            <a:pPr marL="285750" indent="-285750">
              <a:buClr>
                <a:schemeClr val="bg1"/>
              </a:buClr>
              <a:buFont typeface="Arial" panose="020B0604020202020204" pitchFamily="34" charset="0"/>
              <a:buChar char="•"/>
            </a:pPr>
            <a:endParaRPr lang="en-US" sz="1200" dirty="0">
              <a:solidFill>
                <a:schemeClr val="bg1"/>
              </a:solidFill>
              <a:latin typeface="Montserrat ExtraBold" panose="00000900000000000000" pitchFamily="2" charset="0"/>
            </a:endParaRPr>
          </a:p>
          <a:p>
            <a:pPr marL="285750" indent="-285750">
              <a:buClr>
                <a:schemeClr val="bg1"/>
              </a:buClr>
              <a:buFont typeface="Arial" panose="020B0604020202020204" pitchFamily="34" charset="0"/>
              <a:buChar char="•"/>
            </a:pPr>
            <a:endParaRPr lang="en-US" sz="1200" dirty="0">
              <a:solidFill>
                <a:schemeClr val="bg1"/>
              </a:solidFill>
              <a:latin typeface="Montserrat ExtraBold" panose="00000900000000000000" pitchFamily="2" charset="0"/>
            </a:endParaRPr>
          </a:p>
          <a:p>
            <a:pPr marL="285750" indent="-285750">
              <a:buClr>
                <a:schemeClr val="bg1"/>
              </a:buClr>
              <a:buFont typeface="Arial" panose="020B0604020202020204" pitchFamily="34" charset="0"/>
              <a:buChar char="•"/>
            </a:pPr>
            <a:endParaRPr lang="en-US" sz="1200" dirty="0">
              <a:solidFill>
                <a:schemeClr val="bg1"/>
              </a:solidFill>
              <a:latin typeface="Montserrat ExtraBold" panose="00000900000000000000" pitchFamily="2" charset="0"/>
            </a:endParaRPr>
          </a:p>
          <a:p>
            <a:pPr marL="285750" indent="-285750">
              <a:buClr>
                <a:schemeClr val="bg1"/>
              </a:buClr>
              <a:buFont typeface="Arial" panose="020B0604020202020204" pitchFamily="34" charset="0"/>
              <a:buChar char="•"/>
            </a:pPr>
            <a:endParaRPr lang="en-US" sz="1200" dirty="0">
              <a:solidFill>
                <a:schemeClr val="bg1"/>
              </a:solidFill>
              <a:latin typeface="Montserrat ExtraBold" panose="00000900000000000000" pitchFamily="2" charset="0"/>
            </a:endParaRPr>
          </a:p>
          <a:p>
            <a:pPr marL="285750" indent="-285750">
              <a:buClr>
                <a:schemeClr val="bg1"/>
              </a:buClr>
              <a:buFont typeface="Arial" panose="020B0604020202020204" pitchFamily="34" charset="0"/>
              <a:buChar char="•"/>
            </a:pPr>
            <a:endParaRPr lang="lt-LT" sz="1200" dirty="0">
              <a:solidFill>
                <a:schemeClr val="bg1"/>
              </a:solidFill>
              <a:latin typeface="Montserrat ExtraBold" panose="00000900000000000000" pitchFamily="2" charset="0"/>
            </a:endParaRPr>
          </a:p>
          <a:p>
            <a:pPr marL="285750" indent="-285750">
              <a:buClr>
                <a:schemeClr val="bg1"/>
              </a:buClr>
              <a:buFont typeface="Arial" panose="020B0604020202020204" pitchFamily="34" charset="0"/>
              <a:buChar char="•"/>
            </a:pPr>
            <a:r>
              <a:rPr lang="lt-LT" sz="1200" dirty="0">
                <a:solidFill>
                  <a:schemeClr val="bg1"/>
                </a:solidFill>
                <a:latin typeface="Montserrat ExtraBold" panose="00000900000000000000" pitchFamily="2" charset="0"/>
              </a:rPr>
              <a:t>Atskiromis šakomis tekančių srovių stipriai atvirkščiai proporcingi tų dalių varžoms: </a:t>
            </a:r>
          </a:p>
          <a:p>
            <a:pPr marL="285750" indent="-285750">
              <a:buClr>
                <a:schemeClr val="bg1"/>
              </a:buClr>
              <a:buFont typeface="Arial" panose="020B0604020202020204" pitchFamily="34" charset="0"/>
              <a:buChar char="•"/>
            </a:pPr>
            <a:endParaRPr lang="lt-LT" sz="1200" dirty="0">
              <a:solidFill>
                <a:schemeClr val="bg1"/>
              </a:solidFill>
              <a:latin typeface="Montserrat ExtraBold" panose="00000900000000000000" pitchFamily="2" charset="0"/>
            </a:endParaRPr>
          </a:p>
          <a:p>
            <a:pPr marL="285750" indent="-285750">
              <a:buClr>
                <a:schemeClr val="bg1"/>
              </a:buClr>
              <a:buFont typeface="Arial" panose="020B0604020202020204" pitchFamily="34" charset="0"/>
              <a:buChar char="•"/>
            </a:pPr>
            <a:endParaRPr lang="lt-LT" sz="1200" dirty="0">
              <a:latin typeface="Montserrat ExtraBold" panose="00000900000000000000" pitchFamily="2" charset="0"/>
            </a:endParaRPr>
          </a:p>
        </p:txBody>
      </p:sp>
      <p:pic>
        <p:nvPicPr>
          <p:cNvPr id="8" name="Paveikslėlis 7" descr="Paveikslėlis, kuriame yra tekstas, laikrodis&#10;&#10;Automatiškai sugeneruotas aprašymas">
            <a:extLst>
              <a:ext uri="{FF2B5EF4-FFF2-40B4-BE49-F238E27FC236}">
                <a16:creationId xmlns:a16="http://schemas.microsoft.com/office/drawing/2014/main" id="{0F363656-872F-DB13-C7E2-EF25B8E9496C}"/>
              </a:ext>
            </a:extLst>
          </p:cNvPr>
          <p:cNvPicPr>
            <a:picLocks noChangeAspect="1"/>
          </p:cNvPicPr>
          <p:nvPr/>
        </p:nvPicPr>
        <p:blipFill>
          <a:blip r:embed="rId2"/>
          <a:stretch>
            <a:fillRect/>
          </a:stretch>
        </p:blipFill>
        <p:spPr>
          <a:xfrm>
            <a:off x="5509238" y="1397299"/>
            <a:ext cx="1995489" cy="967769"/>
          </a:xfrm>
          <a:prstGeom prst="rect">
            <a:avLst/>
          </a:prstGeom>
        </p:spPr>
      </p:pic>
      <p:pic>
        <p:nvPicPr>
          <p:cNvPr id="10" name="Paveikslėlis 9" descr="Paveikslėlis, kuriame yra diagrama&#10;&#10;Automatiškai sugeneruotas aprašymas">
            <a:extLst>
              <a:ext uri="{FF2B5EF4-FFF2-40B4-BE49-F238E27FC236}">
                <a16:creationId xmlns:a16="http://schemas.microsoft.com/office/drawing/2014/main" id="{45C8F229-0590-A4E0-92EC-87D142FB3152}"/>
              </a:ext>
            </a:extLst>
          </p:cNvPr>
          <p:cNvPicPr>
            <a:picLocks noChangeAspect="1"/>
          </p:cNvPicPr>
          <p:nvPr/>
        </p:nvPicPr>
        <p:blipFill>
          <a:blip r:embed="rId3"/>
          <a:stretch>
            <a:fillRect/>
          </a:stretch>
        </p:blipFill>
        <p:spPr>
          <a:xfrm>
            <a:off x="5509237" y="2573115"/>
            <a:ext cx="1995489" cy="1033463"/>
          </a:xfrm>
          <a:prstGeom prst="rect">
            <a:avLst/>
          </a:prstGeom>
        </p:spPr>
      </p:pic>
      <p:sp>
        <p:nvSpPr>
          <p:cNvPr id="11" name="TextBox 10">
            <a:extLst>
              <a:ext uri="{FF2B5EF4-FFF2-40B4-BE49-F238E27FC236}">
                <a16:creationId xmlns:a16="http://schemas.microsoft.com/office/drawing/2014/main" id="{A2A6753E-3B00-99C4-2464-6B6FA17DA353}"/>
              </a:ext>
            </a:extLst>
          </p:cNvPr>
          <p:cNvSpPr txBox="1"/>
          <p:nvPr/>
        </p:nvSpPr>
        <p:spPr>
          <a:xfrm>
            <a:off x="5535431" y="3652033"/>
            <a:ext cx="1943100" cy="307777"/>
          </a:xfrm>
          <a:prstGeom prst="rect">
            <a:avLst/>
          </a:prstGeom>
          <a:noFill/>
        </p:spPr>
        <p:txBody>
          <a:bodyPr wrap="square" rtlCol="0">
            <a:spAutoFit/>
          </a:bodyPr>
          <a:lstStyle/>
          <a:p>
            <a:pPr algn="ctr"/>
            <a:r>
              <a:rPr lang="lt-LT" dirty="0">
                <a:solidFill>
                  <a:schemeClr val="bg1"/>
                </a:solidFill>
                <a:latin typeface="Montserrat ExtraBold" panose="00000900000000000000" pitchFamily="2" charset="0"/>
              </a:rPr>
              <a:t>U = U</a:t>
            </a:r>
            <a:r>
              <a:rPr lang="lt-LT" sz="1050" dirty="0">
                <a:solidFill>
                  <a:schemeClr val="bg1"/>
                </a:solidFill>
                <a:latin typeface="Montserrat ExtraBold" panose="00000900000000000000" pitchFamily="2" charset="0"/>
              </a:rPr>
              <a:t>1</a:t>
            </a:r>
            <a:r>
              <a:rPr lang="lt-LT" dirty="0">
                <a:solidFill>
                  <a:schemeClr val="bg1"/>
                </a:solidFill>
                <a:latin typeface="Montserrat ExtraBold" panose="00000900000000000000" pitchFamily="2" charset="0"/>
              </a:rPr>
              <a:t> = U</a:t>
            </a:r>
            <a:r>
              <a:rPr lang="lt-LT" sz="1050" dirty="0">
                <a:solidFill>
                  <a:schemeClr val="bg1"/>
                </a:solidFill>
                <a:latin typeface="Montserrat ExtraBold" panose="00000900000000000000" pitchFamily="2" charset="0"/>
              </a:rPr>
              <a:t>2</a:t>
            </a:r>
            <a:endParaRPr lang="lt-LT" dirty="0">
              <a:solidFill>
                <a:schemeClr val="bg1"/>
              </a:solidFill>
              <a:latin typeface="Montserrat ExtraBold" panose="00000900000000000000" pitchFamily="2" charset="0"/>
            </a:endParaRPr>
          </a:p>
        </p:txBody>
      </p:sp>
      <p:pic>
        <p:nvPicPr>
          <p:cNvPr id="14" name="Paveikslėlis 13" descr="Paveikslėlis, kuriame yra tekstas, laikrodis&#10;&#10;Automatiškai sugeneruotas aprašymas">
            <a:extLst>
              <a:ext uri="{FF2B5EF4-FFF2-40B4-BE49-F238E27FC236}">
                <a16:creationId xmlns:a16="http://schemas.microsoft.com/office/drawing/2014/main" id="{3E2794D0-3E3D-F3EA-4BEE-1D3D133F4693}"/>
              </a:ext>
            </a:extLst>
          </p:cNvPr>
          <p:cNvPicPr>
            <a:picLocks noChangeAspect="1"/>
          </p:cNvPicPr>
          <p:nvPr/>
        </p:nvPicPr>
        <p:blipFill>
          <a:blip r:embed="rId4"/>
          <a:stretch>
            <a:fillRect/>
          </a:stretch>
        </p:blipFill>
        <p:spPr>
          <a:xfrm>
            <a:off x="6221231" y="4079772"/>
            <a:ext cx="571500" cy="476250"/>
          </a:xfrm>
          <a:prstGeom prst="rect">
            <a:avLst/>
          </a:prstGeom>
        </p:spPr>
      </p:pic>
    </p:spTree>
    <p:extLst>
      <p:ext uri="{BB962C8B-B14F-4D97-AF65-F5344CB8AC3E}">
        <p14:creationId xmlns:p14="http://schemas.microsoft.com/office/powerpoint/2010/main" val="2488530629"/>
      </p:ext>
    </p:extLst>
  </p:cSld>
  <p:clrMapOvr>
    <a:masterClrMapping/>
  </p:clrMapOvr>
  <mc:AlternateContent xmlns:mc="http://schemas.openxmlformats.org/markup-compatibility/2006">
    <mc:Choice xmlns:p14="http://schemas.microsoft.com/office/powerpoint/2010/main" Requires="p14">
      <p:transition spd="slow" p14:dur="2500">
        <p:checker/>
      </p:transition>
    </mc:Choice>
    <mc:Fallback>
      <p:transition spd="slow">
        <p:checker/>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vadinimas 3">
            <a:extLst>
              <a:ext uri="{FF2B5EF4-FFF2-40B4-BE49-F238E27FC236}">
                <a16:creationId xmlns:a16="http://schemas.microsoft.com/office/drawing/2014/main" id="{ED8DEC1D-77A8-43AF-F72C-279C579350BB}"/>
              </a:ext>
            </a:extLst>
          </p:cNvPr>
          <p:cNvSpPr>
            <a:spLocks noGrp="1"/>
          </p:cNvSpPr>
          <p:nvPr>
            <p:ph type="title"/>
          </p:nvPr>
        </p:nvSpPr>
        <p:spPr>
          <a:xfrm>
            <a:off x="1351660" y="1322829"/>
            <a:ext cx="6332302" cy="989988"/>
          </a:xfrm>
        </p:spPr>
        <p:txBody>
          <a:bodyPr/>
          <a:lstStyle/>
          <a:p>
            <a:pPr algn="ctr"/>
            <a:r>
              <a:rPr lang="en-US" sz="3200" b="1" dirty="0"/>
              <a:t>Elektros grandinė – vandens detektorius</a:t>
            </a:r>
            <a:endParaRPr lang="lt-LT" sz="3200" b="1" dirty="0"/>
          </a:p>
        </p:txBody>
      </p:sp>
      <p:sp>
        <p:nvSpPr>
          <p:cNvPr id="5" name="TextBox 4">
            <a:extLst>
              <a:ext uri="{FF2B5EF4-FFF2-40B4-BE49-F238E27FC236}">
                <a16:creationId xmlns:a16="http://schemas.microsoft.com/office/drawing/2014/main" id="{86A1EE04-90E5-2CE4-5731-879244BBCC45}"/>
              </a:ext>
            </a:extLst>
          </p:cNvPr>
          <p:cNvSpPr txBox="1"/>
          <p:nvPr/>
        </p:nvSpPr>
        <p:spPr>
          <a:xfrm>
            <a:off x="3288453" y="663786"/>
            <a:ext cx="2567093" cy="400110"/>
          </a:xfrm>
          <a:prstGeom prst="rect">
            <a:avLst/>
          </a:prstGeom>
          <a:noFill/>
        </p:spPr>
        <p:txBody>
          <a:bodyPr wrap="square" rtlCol="0">
            <a:spAutoFit/>
          </a:bodyPr>
          <a:lstStyle/>
          <a:p>
            <a:pPr algn="ctr"/>
            <a:r>
              <a:rPr lang="en-US" sz="2000" b="1" dirty="0">
                <a:solidFill>
                  <a:schemeClr val="bg1"/>
                </a:solidFill>
                <a:latin typeface="Montserrat ExtraBold" panose="00000900000000000000" pitchFamily="2" charset="0"/>
              </a:rPr>
              <a:t>Bandymas Nr. 1</a:t>
            </a:r>
            <a:endParaRPr lang="lt-LT" sz="2000" b="1" dirty="0">
              <a:solidFill>
                <a:schemeClr val="bg1"/>
              </a:solidFill>
              <a:latin typeface="Montserrat ExtraBold" panose="00000900000000000000" pitchFamily="2" charset="0"/>
            </a:endParaRPr>
          </a:p>
        </p:txBody>
      </p:sp>
      <p:pic>
        <p:nvPicPr>
          <p:cNvPr id="2" name="Paveikslėlis 1">
            <a:extLst>
              <a:ext uri="{FF2B5EF4-FFF2-40B4-BE49-F238E27FC236}">
                <a16:creationId xmlns:a16="http://schemas.microsoft.com/office/drawing/2014/main" id="{F689DDAF-034A-3CEB-B903-4934A65C8B90}"/>
              </a:ext>
            </a:extLst>
          </p:cNvPr>
          <p:cNvPicPr>
            <a:picLocks noChangeAspect="1"/>
          </p:cNvPicPr>
          <p:nvPr/>
        </p:nvPicPr>
        <p:blipFill>
          <a:blip r:embed="rId2"/>
          <a:stretch>
            <a:fillRect/>
          </a:stretch>
        </p:blipFill>
        <p:spPr>
          <a:xfrm>
            <a:off x="3467947" y="2571750"/>
            <a:ext cx="2438400" cy="2438400"/>
          </a:xfrm>
          <a:prstGeom prst="rect">
            <a:avLst/>
          </a:prstGeom>
        </p:spPr>
      </p:pic>
    </p:spTree>
    <p:extLst>
      <p:ext uri="{BB962C8B-B14F-4D97-AF65-F5344CB8AC3E}">
        <p14:creationId xmlns:p14="http://schemas.microsoft.com/office/powerpoint/2010/main" val="2243779406"/>
      </p:ext>
    </p:extLst>
  </p:cSld>
  <p:clrMapOvr>
    <a:masterClrMapping/>
  </p:clrMapOvr>
  <mc:AlternateContent xmlns:mc="http://schemas.openxmlformats.org/markup-compatibility/2006">
    <mc:Choice xmlns:p14="http://schemas.microsoft.com/office/powerpoint/2010/main" Requires="p14">
      <p:transition spd="slow" p14:dur="2500">
        <p:checker/>
      </p:transition>
    </mc:Choice>
    <mc:Fallback>
      <p:transition spd="slow">
        <p:checker/>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39CAF60-1800-166F-E85F-B92E0313819F}"/>
              </a:ext>
            </a:extLst>
          </p:cNvPr>
          <p:cNvSpPr txBox="1"/>
          <p:nvPr/>
        </p:nvSpPr>
        <p:spPr>
          <a:xfrm>
            <a:off x="3177408" y="692574"/>
            <a:ext cx="2789184" cy="646331"/>
          </a:xfrm>
          <a:prstGeom prst="rect">
            <a:avLst/>
          </a:prstGeom>
          <a:noFill/>
        </p:spPr>
        <p:txBody>
          <a:bodyPr wrap="square" rtlCol="0">
            <a:spAutoFit/>
          </a:bodyPr>
          <a:lstStyle/>
          <a:p>
            <a:pPr algn="ctr"/>
            <a:r>
              <a:rPr lang="lt-LT" sz="3600" dirty="0">
                <a:solidFill>
                  <a:schemeClr val="bg1"/>
                </a:solidFill>
                <a:latin typeface="Montserrat ExtraBold" panose="00000900000000000000" pitchFamily="2" charset="0"/>
              </a:rPr>
              <a:t>Hipotezė</a:t>
            </a:r>
          </a:p>
        </p:txBody>
      </p:sp>
      <p:sp>
        <p:nvSpPr>
          <p:cNvPr id="7" name="TextBox 6">
            <a:extLst>
              <a:ext uri="{FF2B5EF4-FFF2-40B4-BE49-F238E27FC236}">
                <a16:creationId xmlns:a16="http://schemas.microsoft.com/office/drawing/2014/main" id="{3674B075-0B66-D79A-BB28-D975790E8050}"/>
              </a:ext>
            </a:extLst>
          </p:cNvPr>
          <p:cNvSpPr txBox="1"/>
          <p:nvPr/>
        </p:nvSpPr>
        <p:spPr>
          <a:xfrm>
            <a:off x="758720" y="1916277"/>
            <a:ext cx="4063894" cy="1631216"/>
          </a:xfrm>
          <a:prstGeom prst="rect">
            <a:avLst/>
          </a:prstGeom>
          <a:noFill/>
        </p:spPr>
        <p:txBody>
          <a:bodyPr wrap="square" rtlCol="0">
            <a:spAutoFit/>
          </a:bodyPr>
          <a:lstStyle/>
          <a:p>
            <a:pPr marL="285750" indent="-285750">
              <a:buClr>
                <a:schemeClr val="bg1"/>
              </a:buClr>
              <a:buFont typeface="Arial" panose="020B0604020202020204" pitchFamily="34" charset="0"/>
              <a:buChar char="•"/>
            </a:pPr>
            <a:r>
              <a:rPr lang="lt-LT" sz="2000" dirty="0">
                <a:solidFill>
                  <a:schemeClr val="bg1"/>
                </a:solidFill>
                <a:latin typeface="Montserrat ExtraBold" panose="00000900000000000000" pitchFamily="2" charset="0"/>
              </a:rPr>
              <a:t>Sustačius elektros grandinę, ji  veiks kaip vandens detektorius. Grandinei aptikus vandenį įsijungs garso signalas.</a:t>
            </a:r>
          </a:p>
        </p:txBody>
      </p:sp>
      <p:pic>
        <p:nvPicPr>
          <p:cNvPr id="6" name="Paveikslėlis 5">
            <a:extLst>
              <a:ext uri="{FF2B5EF4-FFF2-40B4-BE49-F238E27FC236}">
                <a16:creationId xmlns:a16="http://schemas.microsoft.com/office/drawing/2014/main" id="{FBB1A125-B542-9709-F83E-F4CC2BE6B1AD}"/>
              </a:ext>
            </a:extLst>
          </p:cNvPr>
          <p:cNvPicPr>
            <a:picLocks noChangeAspect="1"/>
          </p:cNvPicPr>
          <p:nvPr/>
        </p:nvPicPr>
        <p:blipFill>
          <a:blip r:embed="rId2"/>
          <a:stretch>
            <a:fillRect/>
          </a:stretch>
        </p:blipFill>
        <p:spPr>
          <a:xfrm>
            <a:off x="5136303" y="692574"/>
            <a:ext cx="3758352" cy="3758352"/>
          </a:xfrm>
          <a:prstGeom prst="rect">
            <a:avLst/>
          </a:prstGeom>
        </p:spPr>
      </p:pic>
    </p:spTree>
    <p:extLst>
      <p:ext uri="{BB962C8B-B14F-4D97-AF65-F5344CB8AC3E}">
        <p14:creationId xmlns:p14="http://schemas.microsoft.com/office/powerpoint/2010/main" val="1871983903"/>
      </p:ext>
    </p:extLst>
  </p:cSld>
  <p:clrMapOvr>
    <a:masterClrMapping/>
  </p:clrMapOvr>
  <mc:AlternateContent xmlns:mc="http://schemas.openxmlformats.org/markup-compatibility/2006">
    <mc:Choice xmlns:p14="http://schemas.microsoft.com/office/powerpoint/2010/main" Requires="p14">
      <p:transition spd="slow" p14:dur="2500">
        <p:checker/>
      </p:transition>
    </mc:Choice>
    <mc:Fallback>
      <p:transition spd="slow">
        <p:checker/>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D36C146-FF06-ED7F-2E6C-31401817B75A}"/>
              </a:ext>
            </a:extLst>
          </p:cNvPr>
          <p:cNvSpPr txBox="1"/>
          <p:nvPr/>
        </p:nvSpPr>
        <p:spPr>
          <a:xfrm>
            <a:off x="3226740" y="464305"/>
            <a:ext cx="2690519" cy="523220"/>
          </a:xfrm>
          <a:prstGeom prst="rect">
            <a:avLst/>
          </a:prstGeom>
          <a:noFill/>
        </p:spPr>
        <p:txBody>
          <a:bodyPr wrap="square" rtlCol="0">
            <a:spAutoFit/>
          </a:bodyPr>
          <a:lstStyle/>
          <a:p>
            <a:pPr algn="ctr"/>
            <a:r>
              <a:rPr lang="lt-LT" sz="2800" dirty="0">
                <a:solidFill>
                  <a:schemeClr val="bg1"/>
                </a:solidFill>
                <a:latin typeface="Montserrat ExtraBold" panose="00000900000000000000" pitchFamily="2" charset="0"/>
              </a:rPr>
              <a:t>Priemonės</a:t>
            </a:r>
          </a:p>
        </p:txBody>
      </p:sp>
      <p:pic>
        <p:nvPicPr>
          <p:cNvPr id="11" name="Paveikslėlis 10" descr="Paveikslėlis, kuriame yra tekstas&#10;&#10;Automatiškai sugeneruotas aprašymas">
            <a:extLst>
              <a:ext uri="{FF2B5EF4-FFF2-40B4-BE49-F238E27FC236}">
                <a16:creationId xmlns:a16="http://schemas.microsoft.com/office/drawing/2014/main" id="{F73596A7-6E91-C8B7-F4D4-A6F0F7FD8874}"/>
              </a:ext>
            </a:extLst>
          </p:cNvPr>
          <p:cNvPicPr>
            <a:picLocks noChangeAspect="1"/>
          </p:cNvPicPr>
          <p:nvPr/>
        </p:nvPicPr>
        <p:blipFill>
          <a:blip r:embed="rId2"/>
          <a:stretch>
            <a:fillRect/>
          </a:stretch>
        </p:blipFill>
        <p:spPr>
          <a:xfrm rot="16200000" flipV="1">
            <a:off x="1050121" y="934945"/>
            <a:ext cx="2487362" cy="3316483"/>
          </a:xfrm>
          <a:prstGeom prst="rect">
            <a:avLst/>
          </a:prstGeom>
        </p:spPr>
      </p:pic>
      <p:sp>
        <p:nvSpPr>
          <p:cNvPr id="12" name="TextBox 11">
            <a:extLst>
              <a:ext uri="{FF2B5EF4-FFF2-40B4-BE49-F238E27FC236}">
                <a16:creationId xmlns:a16="http://schemas.microsoft.com/office/drawing/2014/main" id="{68779CB9-C3E9-6E4D-E2D5-E3B53C3E2E8A}"/>
              </a:ext>
            </a:extLst>
          </p:cNvPr>
          <p:cNvSpPr txBox="1"/>
          <p:nvPr/>
        </p:nvSpPr>
        <p:spPr>
          <a:xfrm>
            <a:off x="1204612" y="1826713"/>
            <a:ext cx="907256" cy="307777"/>
          </a:xfrm>
          <a:prstGeom prst="rect">
            <a:avLst/>
          </a:prstGeom>
          <a:noFill/>
        </p:spPr>
        <p:txBody>
          <a:bodyPr wrap="square" rtlCol="0">
            <a:spAutoFit/>
          </a:bodyPr>
          <a:lstStyle/>
          <a:p>
            <a:r>
              <a:rPr lang="lt-LT" dirty="0">
                <a:solidFill>
                  <a:schemeClr val="bg1"/>
                </a:solidFill>
              </a:rPr>
              <a:t>1</a:t>
            </a:r>
          </a:p>
        </p:txBody>
      </p:sp>
      <p:sp>
        <p:nvSpPr>
          <p:cNvPr id="13" name="TextBox 12">
            <a:extLst>
              <a:ext uri="{FF2B5EF4-FFF2-40B4-BE49-F238E27FC236}">
                <a16:creationId xmlns:a16="http://schemas.microsoft.com/office/drawing/2014/main" id="{E3BE1366-A53F-38D1-14DA-BE68F89812DC}"/>
              </a:ext>
            </a:extLst>
          </p:cNvPr>
          <p:cNvSpPr txBox="1"/>
          <p:nvPr/>
        </p:nvSpPr>
        <p:spPr>
          <a:xfrm>
            <a:off x="1932738" y="1912567"/>
            <a:ext cx="328614" cy="307777"/>
          </a:xfrm>
          <a:prstGeom prst="rect">
            <a:avLst/>
          </a:prstGeom>
          <a:noFill/>
        </p:spPr>
        <p:txBody>
          <a:bodyPr wrap="square" rtlCol="0">
            <a:spAutoFit/>
          </a:bodyPr>
          <a:lstStyle/>
          <a:p>
            <a:r>
              <a:rPr lang="lt-LT" dirty="0">
                <a:solidFill>
                  <a:schemeClr val="bg1"/>
                </a:solidFill>
              </a:rPr>
              <a:t>2</a:t>
            </a:r>
          </a:p>
        </p:txBody>
      </p:sp>
      <p:sp>
        <p:nvSpPr>
          <p:cNvPr id="14" name="TextBox 13">
            <a:extLst>
              <a:ext uri="{FF2B5EF4-FFF2-40B4-BE49-F238E27FC236}">
                <a16:creationId xmlns:a16="http://schemas.microsoft.com/office/drawing/2014/main" id="{D4E1667C-97A4-75EA-5ABA-E58FFC4DE1B7}"/>
              </a:ext>
            </a:extLst>
          </p:cNvPr>
          <p:cNvSpPr txBox="1"/>
          <p:nvPr/>
        </p:nvSpPr>
        <p:spPr>
          <a:xfrm>
            <a:off x="2490783" y="1852184"/>
            <a:ext cx="557213" cy="307777"/>
          </a:xfrm>
          <a:prstGeom prst="rect">
            <a:avLst/>
          </a:prstGeom>
          <a:noFill/>
        </p:spPr>
        <p:txBody>
          <a:bodyPr wrap="square" rtlCol="0">
            <a:spAutoFit/>
          </a:bodyPr>
          <a:lstStyle/>
          <a:p>
            <a:r>
              <a:rPr lang="lt-LT" dirty="0">
                <a:solidFill>
                  <a:schemeClr val="bg1"/>
                </a:solidFill>
              </a:rPr>
              <a:t>3</a:t>
            </a:r>
          </a:p>
        </p:txBody>
      </p:sp>
      <p:sp>
        <p:nvSpPr>
          <p:cNvPr id="15" name="TextBox 14">
            <a:extLst>
              <a:ext uri="{FF2B5EF4-FFF2-40B4-BE49-F238E27FC236}">
                <a16:creationId xmlns:a16="http://schemas.microsoft.com/office/drawing/2014/main" id="{D749F470-E9B1-1827-1A91-2FB354E4D55A}"/>
              </a:ext>
            </a:extLst>
          </p:cNvPr>
          <p:cNvSpPr txBox="1"/>
          <p:nvPr/>
        </p:nvSpPr>
        <p:spPr>
          <a:xfrm>
            <a:off x="3116455" y="1711968"/>
            <a:ext cx="635793" cy="307777"/>
          </a:xfrm>
          <a:prstGeom prst="rect">
            <a:avLst/>
          </a:prstGeom>
          <a:noFill/>
        </p:spPr>
        <p:txBody>
          <a:bodyPr wrap="square" rtlCol="0">
            <a:spAutoFit/>
          </a:bodyPr>
          <a:lstStyle/>
          <a:p>
            <a:r>
              <a:rPr lang="lt-LT" dirty="0">
                <a:solidFill>
                  <a:schemeClr val="bg1"/>
                </a:solidFill>
              </a:rPr>
              <a:t>4</a:t>
            </a:r>
          </a:p>
        </p:txBody>
      </p:sp>
      <p:sp>
        <p:nvSpPr>
          <p:cNvPr id="16" name="TextBox 15">
            <a:extLst>
              <a:ext uri="{FF2B5EF4-FFF2-40B4-BE49-F238E27FC236}">
                <a16:creationId xmlns:a16="http://schemas.microsoft.com/office/drawing/2014/main" id="{34304C0F-851D-631F-C0F4-E1CF81493CFB}"/>
              </a:ext>
            </a:extLst>
          </p:cNvPr>
          <p:cNvSpPr txBox="1"/>
          <p:nvPr/>
        </p:nvSpPr>
        <p:spPr>
          <a:xfrm>
            <a:off x="2872315" y="2523067"/>
            <a:ext cx="857250" cy="307777"/>
          </a:xfrm>
          <a:prstGeom prst="rect">
            <a:avLst/>
          </a:prstGeom>
          <a:noFill/>
        </p:spPr>
        <p:txBody>
          <a:bodyPr wrap="square" rtlCol="0">
            <a:spAutoFit/>
          </a:bodyPr>
          <a:lstStyle/>
          <a:p>
            <a:r>
              <a:rPr lang="lt-LT" dirty="0">
                <a:solidFill>
                  <a:schemeClr val="bg1"/>
                </a:solidFill>
              </a:rPr>
              <a:t>5</a:t>
            </a:r>
          </a:p>
        </p:txBody>
      </p:sp>
      <p:sp>
        <p:nvSpPr>
          <p:cNvPr id="17" name="TextBox 16">
            <a:extLst>
              <a:ext uri="{FF2B5EF4-FFF2-40B4-BE49-F238E27FC236}">
                <a16:creationId xmlns:a16="http://schemas.microsoft.com/office/drawing/2014/main" id="{1D2F3419-AB41-9D17-2095-0A0004ABE108}"/>
              </a:ext>
            </a:extLst>
          </p:cNvPr>
          <p:cNvSpPr txBox="1"/>
          <p:nvPr/>
        </p:nvSpPr>
        <p:spPr>
          <a:xfrm>
            <a:off x="2079723" y="3328991"/>
            <a:ext cx="621507" cy="307777"/>
          </a:xfrm>
          <a:prstGeom prst="rect">
            <a:avLst/>
          </a:prstGeom>
          <a:noFill/>
        </p:spPr>
        <p:txBody>
          <a:bodyPr wrap="square" rtlCol="0">
            <a:spAutoFit/>
          </a:bodyPr>
          <a:lstStyle/>
          <a:p>
            <a:r>
              <a:rPr lang="lt-LT" dirty="0">
                <a:solidFill>
                  <a:schemeClr val="bg1"/>
                </a:solidFill>
              </a:rPr>
              <a:t>6</a:t>
            </a:r>
          </a:p>
        </p:txBody>
      </p:sp>
      <p:sp>
        <p:nvSpPr>
          <p:cNvPr id="18" name="TextBox 17">
            <a:extLst>
              <a:ext uri="{FF2B5EF4-FFF2-40B4-BE49-F238E27FC236}">
                <a16:creationId xmlns:a16="http://schemas.microsoft.com/office/drawing/2014/main" id="{73B9B6D2-4354-EB03-E389-814A3583C43F}"/>
              </a:ext>
            </a:extLst>
          </p:cNvPr>
          <p:cNvSpPr txBox="1"/>
          <p:nvPr/>
        </p:nvSpPr>
        <p:spPr>
          <a:xfrm>
            <a:off x="2674970" y="3374506"/>
            <a:ext cx="557213" cy="307777"/>
          </a:xfrm>
          <a:prstGeom prst="rect">
            <a:avLst/>
          </a:prstGeom>
          <a:noFill/>
        </p:spPr>
        <p:txBody>
          <a:bodyPr wrap="square" rtlCol="0">
            <a:spAutoFit/>
          </a:bodyPr>
          <a:lstStyle/>
          <a:p>
            <a:r>
              <a:rPr lang="lt-LT" dirty="0">
                <a:solidFill>
                  <a:schemeClr val="bg1"/>
                </a:solidFill>
              </a:rPr>
              <a:t>7</a:t>
            </a:r>
          </a:p>
        </p:txBody>
      </p:sp>
      <p:sp>
        <p:nvSpPr>
          <p:cNvPr id="19" name="TextBox 18">
            <a:extLst>
              <a:ext uri="{FF2B5EF4-FFF2-40B4-BE49-F238E27FC236}">
                <a16:creationId xmlns:a16="http://schemas.microsoft.com/office/drawing/2014/main" id="{E1413260-8C6C-82AF-996D-73AB55E5C7D2}"/>
              </a:ext>
            </a:extLst>
          </p:cNvPr>
          <p:cNvSpPr txBox="1"/>
          <p:nvPr/>
        </p:nvSpPr>
        <p:spPr>
          <a:xfrm>
            <a:off x="5817921" y="987525"/>
            <a:ext cx="2690519" cy="3539430"/>
          </a:xfrm>
          <a:prstGeom prst="rect">
            <a:avLst/>
          </a:prstGeom>
          <a:noFill/>
        </p:spPr>
        <p:txBody>
          <a:bodyPr wrap="square" rtlCol="0">
            <a:spAutoFit/>
          </a:bodyPr>
          <a:lstStyle/>
          <a:p>
            <a:r>
              <a:rPr lang="en-US" dirty="0">
                <a:solidFill>
                  <a:schemeClr val="bg1"/>
                </a:solidFill>
                <a:latin typeface="Montserrat ExtraBold" panose="00000900000000000000" pitchFamily="2" charset="0"/>
              </a:rPr>
              <a:t>1. </a:t>
            </a:r>
            <a:r>
              <a:rPr lang="lt-LT" dirty="0">
                <a:solidFill>
                  <a:schemeClr val="bg1"/>
                </a:solidFill>
                <a:latin typeface="Montserrat ExtraBold" panose="00000900000000000000" pitchFamily="2" charset="0"/>
              </a:rPr>
              <a:t>Konstravimo lenta.</a:t>
            </a:r>
            <a:endParaRPr lang="en-US" dirty="0">
              <a:solidFill>
                <a:schemeClr val="bg1"/>
              </a:solidFill>
              <a:latin typeface="Montserrat ExtraBold" panose="00000900000000000000" pitchFamily="2" charset="0"/>
            </a:endParaRPr>
          </a:p>
          <a:p>
            <a:r>
              <a:rPr lang="lt-LT" dirty="0">
                <a:solidFill>
                  <a:schemeClr val="bg1"/>
                </a:solidFill>
                <a:latin typeface="Montserrat ExtraBold" panose="00000900000000000000" pitchFamily="2" charset="0"/>
              </a:rPr>
              <a:t> </a:t>
            </a:r>
          </a:p>
          <a:p>
            <a:r>
              <a:rPr lang="lt-LT" dirty="0">
                <a:solidFill>
                  <a:schemeClr val="bg1"/>
                </a:solidFill>
                <a:latin typeface="Montserrat ExtraBold" panose="00000900000000000000" pitchFamily="2" charset="0"/>
              </a:rPr>
              <a:t>2. Įjungimo/išjungimo mygtukas.</a:t>
            </a:r>
            <a:endParaRPr lang="en-US" dirty="0">
              <a:solidFill>
                <a:schemeClr val="bg1"/>
              </a:solidFill>
              <a:latin typeface="Montserrat ExtraBold" panose="00000900000000000000" pitchFamily="2" charset="0"/>
            </a:endParaRPr>
          </a:p>
          <a:p>
            <a:endParaRPr lang="lt-LT" dirty="0">
              <a:solidFill>
                <a:schemeClr val="bg1"/>
              </a:solidFill>
              <a:latin typeface="Montserrat ExtraBold" panose="00000900000000000000" pitchFamily="2" charset="0"/>
            </a:endParaRPr>
          </a:p>
          <a:p>
            <a:r>
              <a:rPr lang="lt-LT" dirty="0">
                <a:solidFill>
                  <a:schemeClr val="bg1"/>
                </a:solidFill>
                <a:latin typeface="Montserrat ExtraBold" panose="00000900000000000000" pitchFamily="2" charset="0"/>
              </a:rPr>
              <a:t>3. Garso signalas.</a:t>
            </a:r>
            <a:endParaRPr lang="en-US" dirty="0">
              <a:solidFill>
                <a:schemeClr val="bg1"/>
              </a:solidFill>
              <a:latin typeface="Montserrat ExtraBold" panose="00000900000000000000" pitchFamily="2" charset="0"/>
            </a:endParaRPr>
          </a:p>
          <a:p>
            <a:endParaRPr lang="lt-LT" dirty="0">
              <a:solidFill>
                <a:schemeClr val="bg1"/>
              </a:solidFill>
              <a:latin typeface="Montserrat ExtraBold" panose="00000900000000000000" pitchFamily="2" charset="0"/>
            </a:endParaRPr>
          </a:p>
          <a:p>
            <a:r>
              <a:rPr lang="lt-LT" dirty="0">
                <a:solidFill>
                  <a:schemeClr val="bg1"/>
                </a:solidFill>
                <a:latin typeface="Montserrat ExtraBold" panose="00000900000000000000" pitchFamily="2" charset="0"/>
              </a:rPr>
              <a:t>4. Jungiamieji laidai.</a:t>
            </a:r>
            <a:endParaRPr lang="en-US" dirty="0">
              <a:solidFill>
                <a:schemeClr val="bg1"/>
              </a:solidFill>
              <a:latin typeface="Montserrat ExtraBold" panose="00000900000000000000" pitchFamily="2" charset="0"/>
            </a:endParaRPr>
          </a:p>
          <a:p>
            <a:endParaRPr lang="lt-LT" dirty="0">
              <a:solidFill>
                <a:schemeClr val="bg1"/>
              </a:solidFill>
              <a:latin typeface="Montserrat ExtraBold" panose="00000900000000000000" pitchFamily="2" charset="0"/>
            </a:endParaRPr>
          </a:p>
          <a:p>
            <a:r>
              <a:rPr lang="lt-LT" dirty="0">
                <a:solidFill>
                  <a:schemeClr val="bg1"/>
                </a:solidFill>
                <a:latin typeface="Montserrat ExtraBold" panose="00000900000000000000" pitchFamily="2" charset="0"/>
              </a:rPr>
              <a:t>5. Grandinės jungtys.</a:t>
            </a:r>
            <a:endParaRPr lang="en-US" dirty="0">
              <a:solidFill>
                <a:schemeClr val="bg1"/>
              </a:solidFill>
              <a:latin typeface="Montserrat ExtraBold" panose="00000900000000000000" pitchFamily="2" charset="0"/>
            </a:endParaRPr>
          </a:p>
          <a:p>
            <a:endParaRPr lang="lt-LT" dirty="0">
              <a:solidFill>
                <a:schemeClr val="bg1"/>
              </a:solidFill>
              <a:latin typeface="Montserrat ExtraBold" panose="00000900000000000000" pitchFamily="2" charset="0"/>
            </a:endParaRPr>
          </a:p>
          <a:p>
            <a:r>
              <a:rPr lang="lt-LT" dirty="0">
                <a:solidFill>
                  <a:schemeClr val="bg1"/>
                </a:solidFill>
                <a:latin typeface="Montserrat ExtraBold" panose="00000900000000000000" pitchFamily="2" charset="0"/>
              </a:rPr>
              <a:t>6. Baterijos.</a:t>
            </a:r>
            <a:endParaRPr lang="en-US" dirty="0">
              <a:solidFill>
                <a:schemeClr val="bg1"/>
              </a:solidFill>
              <a:latin typeface="Montserrat ExtraBold" panose="00000900000000000000" pitchFamily="2" charset="0"/>
            </a:endParaRPr>
          </a:p>
          <a:p>
            <a:endParaRPr lang="lt-LT" dirty="0">
              <a:solidFill>
                <a:schemeClr val="bg1"/>
              </a:solidFill>
              <a:latin typeface="Montserrat ExtraBold" panose="00000900000000000000" pitchFamily="2" charset="0"/>
            </a:endParaRPr>
          </a:p>
          <a:p>
            <a:r>
              <a:rPr lang="lt-LT" dirty="0">
                <a:solidFill>
                  <a:schemeClr val="bg1"/>
                </a:solidFill>
                <a:latin typeface="Montserrat ExtraBold" panose="00000900000000000000" pitchFamily="2" charset="0"/>
              </a:rPr>
              <a:t>7. Garsiakalbis.</a:t>
            </a:r>
            <a:endParaRPr lang="en-US" dirty="0">
              <a:solidFill>
                <a:schemeClr val="bg1"/>
              </a:solidFill>
              <a:latin typeface="Montserrat ExtraBold" panose="00000900000000000000" pitchFamily="2" charset="0"/>
            </a:endParaRPr>
          </a:p>
          <a:p>
            <a:endParaRPr lang="lt-LT" dirty="0">
              <a:solidFill>
                <a:schemeClr val="bg1"/>
              </a:solidFill>
              <a:latin typeface="Montserrat ExtraBold" panose="00000900000000000000" pitchFamily="2" charset="0"/>
            </a:endParaRPr>
          </a:p>
          <a:p>
            <a:r>
              <a:rPr lang="lt-LT" dirty="0">
                <a:solidFill>
                  <a:schemeClr val="bg1"/>
                </a:solidFill>
                <a:latin typeface="Montserrat ExtraBold" panose="00000900000000000000" pitchFamily="2" charset="0"/>
              </a:rPr>
              <a:t>8. Vandens </a:t>
            </a:r>
            <a:r>
              <a:rPr lang="en-US" dirty="0">
                <a:solidFill>
                  <a:schemeClr val="bg1"/>
                </a:solidFill>
                <a:latin typeface="Montserrat ExtraBold" panose="00000900000000000000" pitchFamily="2" charset="0"/>
              </a:rPr>
              <a:t>indelis</a:t>
            </a:r>
            <a:r>
              <a:rPr lang="lt-LT" dirty="0">
                <a:solidFill>
                  <a:schemeClr val="bg1"/>
                </a:solidFill>
                <a:latin typeface="Montserrat ExtraBold" panose="00000900000000000000" pitchFamily="2" charset="0"/>
              </a:rPr>
              <a:t>.</a:t>
            </a:r>
          </a:p>
        </p:txBody>
      </p:sp>
      <p:pic>
        <p:nvPicPr>
          <p:cNvPr id="21" name="Paveikslėlis 20" descr="Paveikslėlis, kuriame yra stalas, puodelis, vidaus, maistas&#10;&#10;Automatiškai sugeneruotas aprašymas">
            <a:extLst>
              <a:ext uri="{FF2B5EF4-FFF2-40B4-BE49-F238E27FC236}">
                <a16:creationId xmlns:a16="http://schemas.microsoft.com/office/drawing/2014/main" id="{1D1F2ED2-F6A9-35DD-CEC4-3D5890590FAE}"/>
              </a:ext>
            </a:extLst>
          </p:cNvPr>
          <p:cNvPicPr>
            <a:picLocks noChangeAspect="1"/>
          </p:cNvPicPr>
          <p:nvPr/>
        </p:nvPicPr>
        <p:blipFill>
          <a:blip r:embed="rId3"/>
          <a:stretch>
            <a:fillRect/>
          </a:stretch>
        </p:blipFill>
        <p:spPr>
          <a:xfrm>
            <a:off x="3740221" y="2006716"/>
            <a:ext cx="1546577" cy="2062103"/>
          </a:xfrm>
          <a:prstGeom prst="rect">
            <a:avLst/>
          </a:prstGeom>
        </p:spPr>
      </p:pic>
      <p:sp>
        <p:nvSpPr>
          <p:cNvPr id="22" name="TextBox 21">
            <a:extLst>
              <a:ext uri="{FF2B5EF4-FFF2-40B4-BE49-F238E27FC236}">
                <a16:creationId xmlns:a16="http://schemas.microsoft.com/office/drawing/2014/main" id="{DA31A937-14E8-5896-0E1B-F778D5591C95}"/>
              </a:ext>
            </a:extLst>
          </p:cNvPr>
          <p:cNvSpPr txBox="1"/>
          <p:nvPr/>
        </p:nvSpPr>
        <p:spPr>
          <a:xfrm>
            <a:off x="4360294" y="3529091"/>
            <a:ext cx="334613" cy="307777"/>
          </a:xfrm>
          <a:prstGeom prst="rect">
            <a:avLst/>
          </a:prstGeom>
          <a:noFill/>
        </p:spPr>
        <p:txBody>
          <a:bodyPr wrap="square" rtlCol="0">
            <a:spAutoFit/>
          </a:bodyPr>
          <a:lstStyle/>
          <a:p>
            <a:r>
              <a:rPr lang="lt-LT" dirty="0">
                <a:solidFill>
                  <a:schemeClr val="bg1"/>
                </a:solidFill>
              </a:rPr>
              <a:t>8</a:t>
            </a:r>
          </a:p>
        </p:txBody>
      </p:sp>
    </p:spTree>
    <p:extLst>
      <p:ext uri="{BB962C8B-B14F-4D97-AF65-F5344CB8AC3E}">
        <p14:creationId xmlns:p14="http://schemas.microsoft.com/office/powerpoint/2010/main" val="317491109"/>
      </p:ext>
    </p:extLst>
  </p:cSld>
  <p:clrMapOvr>
    <a:masterClrMapping/>
  </p:clrMapOvr>
  <mc:AlternateContent xmlns:mc="http://schemas.openxmlformats.org/markup-compatibility/2006">
    <mc:Choice xmlns:p14="http://schemas.microsoft.com/office/powerpoint/2010/main" Requires="p14">
      <p:transition spd="slow" p14:dur="2500">
        <p:checker/>
      </p:transition>
    </mc:Choice>
    <mc:Fallback>
      <p:transition spd="slow">
        <p:checker/>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494ADDC-0E8B-9866-3D07-55849F9FEAF8}"/>
              </a:ext>
            </a:extLst>
          </p:cNvPr>
          <p:cNvSpPr txBox="1"/>
          <p:nvPr/>
        </p:nvSpPr>
        <p:spPr>
          <a:xfrm>
            <a:off x="2949351" y="489998"/>
            <a:ext cx="3245298" cy="523220"/>
          </a:xfrm>
          <a:prstGeom prst="rect">
            <a:avLst/>
          </a:prstGeom>
          <a:noFill/>
        </p:spPr>
        <p:txBody>
          <a:bodyPr wrap="square" rtlCol="0">
            <a:spAutoFit/>
          </a:bodyPr>
          <a:lstStyle/>
          <a:p>
            <a:pPr algn="ctr"/>
            <a:r>
              <a:rPr lang="lt-LT" sz="2800" dirty="0">
                <a:solidFill>
                  <a:schemeClr val="bg1"/>
                </a:solidFill>
                <a:latin typeface="Montserrat ExtraBold" panose="00000900000000000000" pitchFamily="2" charset="0"/>
              </a:rPr>
              <a:t>Darbo eiga</a:t>
            </a:r>
          </a:p>
        </p:txBody>
      </p:sp>
      <p:sp>
        <p:nvSpPr>
          <p:cNvPr id="7" name="TextBox 6">
            <a:extLst>
              <a:ext uri="{FF2B5EF4-FFF2-40B4-BE49-F238E27FC236}">
                <a16:creationId xmlns:a16="http://schemas.microsoft.com/office/drawing/2014/main" id="{0C192B9E-9058-D59A-CBCB-9AA13EE8FDC0}"/>
              </a:ext>
            </a:extLst>
          </p:cNvPr>
          <p:cNvSpPr txBox="1"/>
          <p:nvPr/>
        </p:nvSpPr>
        <p:spPr>
          <a:xfrm>
            <a:off x="422909" y="1265528"/>
            <a:ext cx="4067811" cy="3416320"/>
          </a:xfrm>
          <a:prstGeom prst="rect">
            <a:avLst/>
          </a:prstGeom>
          <a:noFill/>
        </p:spPr>
        <p:txBody>
          <a:bodyPr wrap="square" rtlCol="0">
            <a:spAutoFit/>
          </a:bodyPr>
          <a:lstStyle/>
          <a:p>
            <a:pPr marL="285750" indent="-285750">
              <a:buClr>
                <a:schemeClr val="bg1"/>
              </a:buClr>
              <a:buFont typeface="Arial" panose="020B0604020202020204" pitchFamily="34" charset="0"/>
              <a:buChar char="•"/>
            </a:pPr>
            <a:r>
              <a:rPr lang="lt-LT" sz="1200" dirty="0">
                <a:solidFill>
                  <a:schemeClr val="bg1"/>
                </a:solidFill>
                <a:latin typeface="Montserrat ExtraBold" panose="00000900000000000000" pitchFamily="2" charset="0"/>
              </a:rPr>
              <a:t>Ant  konstravimo lentos kruopščiai sujungiame visus elementus, kad grandinė tinkamai veiktų kaip vandens detektori</a:t>
            </a:r>
            <a:r>
              <a:rPr lang="en-US" sz="1200" dirty="0">
                <a:solidFill>
                  <a:schemeClr val="bg1"/>
                </a:solidFill>
                <a:latin typeface="Montserrat ExtraBold" panose="00000900000000000000" pitchFamily="2" charset="0"/>
              </a:rPr>
              <a:t>us</a:t>
            </a:r>
            <a:r>
              <a:rPr lang="lt-LT" sz="1200" dirty="0">
                <a:solidFill>
                  <a:schemeClr val="bg1"/>
                </a:solidFill>
                <a:latin typeface="Montserrat ExtraBold" panose="00000900000000000000" pitchFamily="2" charset="0"/>
              </a:rPr>
              <a:t>.</a:t>
            </a:r>
            <a:endParaRPr lang="en-US" sz="1200" dirty="0">
              <a:solidFill>
                <a:schemeClr val="bg1"/>
              </a:solidFill>
              <a:latin typeface="Montserrat ExtraBold" panose="00000900000000000000" pitchFamily="2" charset="0"/>
            </a:endParaRPr>
          </a:p>
          <a:p>
            <a:pPr marL="285750" indent="-285750">
              <a:buClr>
                <a:schemeClr val="bg1"/>
              </a:buClr>
              <a:buFont typeface="Arial" panose="020B0604020202020204" pitchFamily="34" charset="0"/>
              <a:buChar char="•"/>
            </a:pPr>
            <a:endParaRPr lang="lt-LT" sz="1200" dirty="0">
              <a:solidFill>
                <a:schemeClr val="bg1"/>
              </a:solidFill>
              <a:latin typeface="Montserrat ExtraBold" panose="00000900000000000000" pitchFamily="2" charset="0"/>
            </a:endParaRPr>
          </a:p>
          <a:p>
            <a:pPr marL="285750" indent="-285750">
              <a:buClr>
                <a:schemeClr val="bg1"/>
              </a:buClr>
              <a:buFont typeface="Arial" panose="020B0604020202020204" pitchFamily="34" charset="0"/>
              <a:buChar char="•"/>
            </a:pPr>
            <a:r>
              <a:rPr lang="lt-LT" sz="1200" dirty="0">
                <a:solidFill>
                  <a:schemeClr val="bg1"/>
                </a:solidFill>
                <a:latin typeface="Montserrat ExtraBold" panose="00000900000000000000" pitchFamily="2" charset="0"/>
              </a:rPr>
              <a:t>Visus elementus sujungus, vieną galą jungiamųjų laidų prijungiame prie grandinės. </a:t>
            </a:r>
            <a:endParaRPr lang="en-US" sz="1200" dirty="0">
              <a:solidFill>
                <a:schemeClr val="bg1"/>
              </a:solidFill>
              <a:latin typeface="Montserrat ExtraBold" panose="00000900000000000000" pitchFamily="2" charset="0"/>
            </a:endParaRPr>
          </a:p>
          <a:p>
            <a:pPr marL="285750" indent="-285750">
              <a:buClr>
                <a:schemeClr val="bg1"/>
              </a:buClr>
              <a:buFont typeface="Arial" panose="020B0604020202020204" pitchFamily="34" charset="0"/>
              <a:buChar char="•"/>
            </a:pPr>
            <a:endParaRPr lang="lt-LT" sz="1200" dirty="0">
              <a:solidFill>
                <a:schemeClr val="bg1"/>
              </a:solidFill>
              <a:latin typeface="Montserrat ExtraBold" panose="00000900000000000000" pitchFamily="2" charset="0"/>
            </a:endParaRPr>
          </a:p>
          <a:p>
            <a:pPr marL="285750" indent="-285750">
              <a:buClr>
                <a:schemeClr val="bg1"/>
              </a:buClr>
              <a:buFont typeface="Arial" panose="020B0604020202020204" pitchFamily="34" charset="0"/>
              <a:buChar char="•"/>
            </a:pPr>
            <a:r>
              <a:rPr lang="lt-LT" sz="1200" dirty="0">
                <a:solidFill>
                  <a:schemeClr val="bg1"/>
                </a:solidFill>
                <a:latin typeface="Montserrat ExtraBold" panose="00000900000000000000" pitchFamily="2" charset="0"/>
              </a:rPr>
              <a:t>Įjungiame grandinę (vandens detektorių).</a:t>
            </a:r>
            <a:endParaRPr lang="en-US" sz="1200" dirty="0">
              <a:solidFill>
                <a:schemeClr val="bg1"/>
              </a:solidFill>
              <a:latin typeface="Montserrat ExtraBold" panose="00000900000000000000" pitchFamily="2" charset="0"/>
            </a:endParaRPr>
          </a:p>
          <a:p>
            <a:pPr marL="285750" indent="-285750">
              <a:buClr>
                <a:schemeClr val="bg1"/>
              </a:buClr>
              <a:buFont typeface="Arial" panose="020B0604020202020204" pitchFamily="34" charset="0"/>
              <a:buChar char="•"/>
            </a:pPr>
            <a:endParaRPr lang="lt-LT" sz="1200" dirty="0">
              <a:solidFill>
                <a:schemeClr val="bg1"/>
              </a:solidFill>
              <a:latin typeface="Montserrat ExtraBold" panose="00000900000000000000" pitchFamily="2" charset="0"/>
            </a:endParaRPr>
          </a:p>
          <a:p>
            <a:pPr marL="285750" indent="-285750">
              <a:buClr>
                <a:schemeClr val="bg1"/>
              </a:buClr>
              <a:buFont typeface="Arial" panose="020B0604020202020204" pitchFamily="34" charset="0"/>
              <a:buChar char="•"/>
            </a:pPr>
            <a:r>
              <a:rPr lang="lt-LT" sz="1200" dirty="0">
                <a:solidFill>
                  <a:schemeClr val="bg1"/>
                </a:solidFill>
                <a:latin typeface="Montserrat ExtraBold" panose="00000900000000000000" pitchFamily="2" charset="0"/>
              </a:rPr>
              <a:t>Kitą jungiamųjų laidų galą dedame į vandenį.</a:t>
            </a:r>
            <a:endParaRPr lang="en-US" sz="1200" dirty="0">
              <a:solidFill>
                <a:schemeClr val="bg1"/>
              </a:solidFill>
              <a:latin typeface="Montserrat ExtraBold" panose="00000900000000000000" pitchFamily="2" charset="0"/>
            </a:endParaRPr>
          </a:p>
          <a:p>
            <a:pPr marL="285750" indent="-285750">
              <a:buClr>
                <a:schemeClr val="bg1"/>
              </a:buClr>
              <a:buFont typeface="Arial" panose="020B0604020202020204" pitchFamily="34" charset="0"/>
              <a:buChar char="•"/>
            </a:pPr>
            <a:endParaRPr lang="lt-LT" sz="1200" dirty="0">
              <a:solidFill>
                <a:schemeClr val="bg1"/>
              </a:solidFill>
              <a:latin typeface="Montserrat ExtraBold" panose="00000900000000000000" pitchFamily="2" charset="0"/>
            </a:endParaRPr>
          </a:p>
          <a:p>
            <a:pPr marL="285750" indent="-285750">
              <a:buClr>
                <a:schemeClr val="bg1"/>
              </a:buClr>
              <a:buFont typeface="Arial" panose="020B0604020202020204" pitchFamily="34" charset="0"/>
              <a:buChar char="•"/>
            </a:pPr>
            <a:r>
              <a:rPr lang="lt-LT" sz="1200" dirty="0">
                <a:solidFill>
                  <a:schemeClr val="bg1"/>
                </a:solidFill>
                <a:latin typeface="Montserrat ExtraBold" panose="00000900000000000000" pitchFamily="2" charset="0"/>
              </a:rPr>
              <a:t>Pasigirdus garso signalui  jungiamuosius laidus ištraukiame, įdedame vėl  atgal  į vandenį ir pakartojame tai kelis kartus, kad įsitikintume jog detektorius tikrai veikia.</a:t>
            </a:r>
          </a:p>
          <a:p>
            <a:pPr marL="285750" indent="-285750">
              <a:buClr>
                <a:schemeClr val="bg1"/>
              </a:buClr>
              <a:buFont typeface="Arial" panose="020B0604020202020204" pitchFamily="34" charset="0"/>
              <a:buChar char="•"/>
            </a:pPr>
            <a:endParaRPr lang="lt-LT" sz="1200" dirty="0">
              <a:solidFill>
                <a:schemeClr val="bg1"/>
              </a:solidFill>
              <a:latin typeface="Montserrat ExtraBold" panose="00000900000000000000" pitchFamily="2" charset="0"/>
            </a:endParaRPr>
          </a:p>
        </p:txBody>
      </p:sp>
      <p:pic>
        <p:nvPicPr>
          <p:cNvPr id="6" name="Paveikslėlis 5" descr="Paveikslėlis, kuriame yra elektronika&#10;&#10;Automatiškai sugeneruotas aprašymas">
            <a:extLst>
              <a:ext uri="{FF2B5EF4-FFF2-40B4-BE49-F238E27FC236}">
                <a16:creationId xmlns:a16="http://schemas.microsoft.com/office/drawing/2014/main" id="{69273E65-618D-6888-A3B8-2D05CAD892CB}"/>
              </a:ext>
            </a:extLst>
          </p:cNvPr>
          <p:cNvPicPr>
            <a:picLocks noChangeAspect="1"/>
          </p:cNvPicPr>
          <p:nvPr/>
        </p:nvPicPr>
        <p:blipFill>
          <a:blip r:embed="rId2"/>
          <a:stretch>
            <a:fillRect/>
          </a:stretch>
        </p:blipFill>
        <p:spPr>
          <a:xfrm>
            <a:off x="4875106" y="1434860"/>
            <a:ext cx="3740327" cy="2805245"/>
          </a:xfrm>
          <a:prstGeom prst="rect">
            <a:avLst/>
          </a:prstGeom>
        </p:spPr>
      </p:pic>
    </p:spTree>
    <p:extLst>
      <p:ext uri="{BB962C8B-B14F-4D97-AF65-F5344CB8AC3E}">
        <p14:creationId xmlns:p14="http://schemas.microsoft.com/office/powerpoint/2010/main" val="1988047150"/>
      </p:ext>
    </p:extLst>
  </p:cSld>
  <p:clrMapOvr>
    <a:masterClrMapping/>
  </p:clrMapOvr>
  <mc:AlternateContent xmlns:mc="http://schemas.openxmlformats.org/markup-compatibility/2006">
    <mc:Choice xmlns:p14="http://schemas.microsoft.com/office/powerpoint/2010/main" Requires="p14">
      <p:transition spd="slow" p14:dur="2500">
        <p:checker/>
      </p:transition>
    </mc:Choice>
    <mc:Fallback>
      <p:transition spd="slow">
        <p:checker/>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61D43ADF-895C-17F3-B3BB-543B52D1697D}"/>
              </a:ext>
            </a:extLst>
          </p:cNvPr>
          <p:cNvSpPr txBox="1"/>
          <p:nvPr/>
        </p:nvSpPr>
        <p:spPr>
          <a:xfrm>
            <a:off x="3440853" y="365800"/>
            <a:ext cx="2262293" cy="523220"/>
          </a:xfrm>
          <a:prstGeom prst="rect">
            <a:avLst/>
          </a:prstGeom>
          <a:noFill/>
        </p:spPr>
        <p:txBody>
          <a:bodyPr wrap="square" rtlCol="0">
            <a:spAutoFit/>
          </a:bodyPr>
          <a:lstStyle/>
          <a:p>
            <a:pPr algn="ctr"/>
            <a:r>
              <a:rPr lang="lt-LT" sz="2800" dirty="0">
                <a:solidFill>
                  <a:schemeClr val="bg1"/>
                </a:solidFill>
                <a:latin typeface="Montserrat ExtraBold" panose="00000900000000000000" pitchFamily="2" charset="0"/>
              </a:rPr>
              <a:t>Bandymas</a:t>
            </a:r>
          </a:p>
        </p:txBody>
      </p:sp>
      <p:pic>
        <p:nvPicPr>
          <p:cNvPr id="9" name="342399447_6035953409851619_6277625608241865578_n">
            <a:hlinkClick r:id="" action="ppaction://media"/>
            <a:extLst>
              <a:ext uri="{FF2B5EF4-FFF2-40B4-BE49-F238E27FC236}">
                <a16:creationId xmlns:a16="http://schemas.microsoft.com/office/drawing/2014/main" id="{B382A24F-2F49-D181-573D-DCA00C755243}"/>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5369417" y="1099243"/>
            <a:ext cx="2005979" cy="3489449"/>
          </a:xfrm>
          <a:prstGeom prst="rect">
            <a:avLst/>
          </a:prstGeom>
        </p:spPr>
      </p:pic>
      <p:sp>
        <p:nvSpPr>
          <p:cNvPr id="11" name="TextBox 10">
            <a:extLst>
              <a:ext uri="{FF2B5EF4-FFF2-40B4-BE49-F238E27FC236}">
                <a16:creationId xmlns:a16="http://schemas.microsoft.com/office/drawing/2014/main" id="{1A6EFDBC-25D2-6C8D-BDF0-C6EFC1FC274A}"/>
              </a:ext>
            </a:extLst>
          </p:cNvPr>
          <p:cNvSpPr txBox="1"/>
          <p:nvPr/>
        </p:nvSpPr>
        <p:spPr>
          <a:xfrm>
            <a:off x="873758" y="1017963"/>
            <a:ext cx="3081867" cy="400110"/>
          </a:xfrm>
          <a:prstGeom prst="rect">
            <a:avLst/>
          </a:prstGeom>
          <a:noFill/>
        </p:spPr>
        <p:txBody>
          <a:bodyPr wrap="square" rtlCol="0">
            <a:spAutoFit/>
          </a:bodyPr>
          <a:lstStyle/>
          <a:p>
            <a:pPr marL="342900" indent="-342900">
              <a:buClr>
                <a:schemeClr val="bg1"/>
              </a:buClr>
              <a:buFont typeface="Arial" panose="020B0604020202020204" pitchFamily="34" charset="0"/>
              <a:buChar char="•"/>
            </a:pPr>
            <a:r>
              <a:rPr lang="lt-LT" sz="2000" dirty="0">
                <a:solidFill>
                  <a:schemeClr val="bg1"/>
                </a:solidFill>
                <a:latin typeface="Montserrat ExtraBold" panose="00000900000000000000" pitchFamily="2" charset="0"/>
              </a:rPr>
              <a:t>Vaizdo medžiaga:</a:t>
            </a:r>
          </a:p>
        </p:txBody>
      </p:sp>
      <p:pic>
        <p:nvPicPr>
          <p:cNvPr id="2" name="Paveikslėlis 1">
            <a:extLst>
              <a:ext uri="{FF2B5EF4-FFF2-40B4-BE49-F238E27FC236}">
                <a16:creationId xmlns:a16="http://schemas.microsoft.com/office/drawing/2014/main" id="{93A4DAF8-5D11-6B44-E68A-FDD96CBB4BD5}"/>
              </a:ext>
            </a:extLst>
          </p:cNvPr>
          <p:cNvPicPr>
            <a:picLocks noChangeAspect="1"/>
          </p:cNvPicPr>
          <p:nvPr/>
        </p:nvPicPr>
        <p:blipFill>
          <a:blip r:embed="rId5"/>
          <a:stretch>
            <a:fillRect/>
          </a:stretch>
        </p:blipFill>
        <p:spPr>
          <a:xfrm>
            <a:off x="655169" y="1238337"/>
            <a:ext cx="3679763" cy="3679763"/>
          </a:xfrm>
          <a:prstGeom prst="rect">
            <a:avLst/>
          </a:prstGeom>
        </p:spPr>
      </p:pic>
    </p:spTree>
    <p:extLst>
      <p:ext uri="{BB962C8B-B14F-4D97-AF65-F5344CB8AC3E}">
        <p14:creationId xmlns:p14="http://schemas.microsoft.com/office/powerpoint/2010/main" val="774007849"/>
      </p:ext>
    </p:extLst>
  </p:cSld>
  <p:clrMapOvr>
    <a:masterClrMapping/>
  </p:clrMapOvr>
  <mc:AlternateContent xmlns:mc="http://schemas.openxmlformats.org/markup-compatibility/2006">
    <mc:Choice xmlns:p14="http://schemas.microsoft.com/office/powerpoint/2010/main" Requires="p14">
      <p:transition spd="slow" p14:dur="2500">
        <p:checker/>
      </p:transition>
    </mc:Choice>
    <mc:Fallback>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4634"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9"/>
                </p:tgtEl>
              </p:cMediaNode>
            </p:video>
            <p:seq concurrent="1" nextAc="seek">
              <p:cTn id="8" restart="whenNotActive" fill="hold" evtFilter="cancelBubble" nodeType="interactiveSeq">
                <p:stCondLst>
                  <p:cond evt="onClick" delay="0">
                    <p:tgtEl>
                      <p:spTgt spid="9"/>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9"/>
                                        </p:tgtEl>
                                      </p:cBhvr>
                                    </p:cmd>
                                  </p:childTnLst>
                                </p:cTn>
                              </p:par>
                            </p:childTnLst>
                          </p:cTn>
                        </p:par>
                      </p:childTnLst>
                    </p:cTn>
                  </p:par>
                </p:childTnLst>
              </p:cTn>
              <p:nextCondLst>
                <p:cond evt="onClick" delay="0">
                  <p:tgtEl>
                    <p:spTgt spid="9"/>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B880B5F6-D657-BC8C-09D7-D763C877E09B}"/>
              </a:ext>
            </a:extLst>
          </p:cNvPr>
          <p:cNvSpPr txBox="1"/>
          <p:nvPr/>
        </p:nvSpPr>
        <p:spPr>
          <a:xfrm>
            <a:off x="3772746" y="474133"/>
            <a:ext cx="1598508" cy="584775"/>
          </a:xfrm>
          <a:prstGeom prst="rect">
            <a:avLst/>
          </a:prstGeom>
          <a:noFill/>
        </p:spPr>
        <p:txBody>
          <a:bodyPr wrap="square" rtlCol="0">
            <a:spAutoFit/>
          </a:bodyPr>
          <a:lstStyle/>
          <a:p>
            <a:pPr algn="ctr"/>
            <a:r>
              <a:rPr lang="lt-LT" sz="3200" dirty="0">
                <a:solidFill>
                  <a:schemeClr val="bg1"/>
                </a:solidFill>
                <a:latin typeface="Montserrat ExtraBold" panose="00000900000000000000" pitchFamily="2" charset="0"/>
              </a:rPr>
              <a:t>Išvada</a:t>
            </a:r>
          </a:p>
        </p:txBody>
      </p:sp>
      <p:sp>
        <p:nvSpPr>
          <p:cNvPr id="7" name="TextBox 6">
            <a:extLst>
              <a:ext uri="{FF2B5EF4-FFF2-40B4-BE49-F238E27FC236}">
                <a16:creationId xmlns:a16="http://schemas.microsoft.com/office/drawing/2014/main" id="{AB89AB56-36F8-BC49-EDB4-65933ED54463}"/>
              </a:ext>
            </a:extLst>
          </p:cNvPr>
          <p:cNvSpPr txBox="1"/>
          <p:nvPr/>
        </p:nvSpPr>
        <p:spPr>
          <a:xfrm>
            <a:off x="596054" y="1704955"/>
            <a:ext cx="3546302" cy="1938992"/>
          </a:xfrm>
          <a:prstGeom prst="rect">
            <a:avLst/>
          </a:prstGeom>
          <a:noFill/>
        </p:spPr>
        <p:txBody>
          <a:bodyPr wrap="square" rtlCol="0">
            <a:spAutoFit/>
          </a:bodyPr>
          <a:lstStyle/>
          <a:p>
            <a:pPr marL="285750" indent="-285750">
              <a:buClr>
                <a:schemeClr val="bg1"/>
              </a:buClr>
              <a:buFont typeface="Arial" panose="020B0604020202020204" pitchFamily="34" charset="0"/>
              <a:buChar char="•"/>
            </a:pPr>
            <a:r>
              <a:rPr lang="lt-LT" sz="2000" dirty="0">
                <a:solidFill>
                  <a:schemeClr val="bg1"/>
                </a:solidFill>
                <a:latin typeface="Montserrat ExtraBold" panose="00000900000000000000" pitchFamily="2" charset="0"/>
              </a:rPr>
              <a:t>Bandymas pavyko. Sustačius grandinę</a:t>
            </a:r>
            <a:r>
              <a:rPr lang="en-US" sz="2000" dirty="0">
                <a:solidFill>
                  <a:schemeClr val="bg1"/>
                </a:solidFill>
                <a:latin typeface="Montserrat ExtraBold" panose="00000900000000000000" pitchFamily="2" charset="0"/>
              </a:rPr>
              <a:t>,</a:t>
            </a:r>
            <a:r>
              <a:rPr lang="lt-LT" sz="2000" dirty="0">
                <a:solidFill>
                  <a:schemeClr val="bg1"/>
                </a:solidFill>
                <a:latin typeface="Montserrat ExtraBold" panose="00000900000000000000" pitchFamily="2" charset="0"/>
              </a:rPr>
              <a:t> ji  veikė kaip vandens detektorius</a:t>
            </a:r>
            <a:r>
              <a:rPr lang="en-US" sz="2000" dirty="0">
                <a:solidFill>
                  <a:schemeClr val="bg1"/>
                </a:solidFill>
                <a:latin typeface="Montserrat ExtraBold" panose="00000900000000000000" pitchFamily="2" charset="0"/>
              </a:rPr>
              <a:t>, </a:t>
            </a:r>
            <a:r>
              <a:rPr lang="lt-LT" sz="2000" dirty="0">
                <a:solidFill>
                  <a:schemeClr val="bg1"/>
                </a:solidFill>
                <a:latin typeface="Montserrat ExtraBold" panose="00000900000000000000" pitchFamily="2" charset="0"/>
              </a:rPr>
              <a:t>aptikus vandenį įsijungė garso signalas.</a:t>
            </a:r>
          </a:p>
        </p:txBody>
      </p:sp>
      <p:pic>
        <p:nvPicPr>
          <p:cNvPr id="3" name="Paveikslėlis 2">
            <a:extLst>
              <a:ext uri="{FF2B5EF4-FFF2-40B4-BE49-F238E27FC236}">
                <a16:creationId xmlns:a16="http://schemas.microsoft.com/office/drawing/2014/main" id="{5258DA04-153F-7274-BE22-EFD8A8E7782B}"/>
              </a:ext>
            </a:extLst>
          </p:cNvPr>
          <p:cNvPicPr>
            <a:picLocks noChangeAspect="1"/>
          </p:cNvPicPr>
          <p:nvPr/>
        </p:nvPicPr>
        <p:blipFill>
          <a:blip r:embed="rId2">
            <a:duotone>
              <a:prstClr val="black"/>
              <a:schemeClr val="accent2">
                <a:tint val="45000"/>
                <a:satMod val="400000"/>
              </a:schemeClr>
            </a:duotone>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4865370" y="1212426"/>
            <a:ext cx="3289723" cy="3289723"/>
          </a:xfrm>
          <a:prstGeom prst="rect">
            <a:avLst/>
          </a:prstGeom>
        </p:spPr>
      </p:pic>
    </p:spTree>
    <p:extLst>
      <p:ext uri="{BB962C8B-B14F-4D97-AF65-F5344CB8AC3E}">
        <p14:creationId xmlns:p14="http://schemas.microsoft.com/office/powerpoint/2010/main" val="2074636285"/>
      </p:ext>
    </p:extLst>
  </p:cSld>
  <p:clrMapOvr>
    <a:masterClrMapping/>
  </p:clrMapOvr>
  <mc:AlternateContent xmlns:mc="http://schemas.openxmlformats.org/markup-compatibility/2006">
    <mc:Choice xmlns:p14="http://schemas.microsoft.com/office/powerpoint/2010/main" Requires="p14">
      <p:transition spd="slow" p14:dur="2500">
        <p:checker/>
      </p:transition>
    </mc:Choice>
    <mc:Fallback>
      <p:transition spd="slow">
        <p:checker/>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avadinimas 4">
            <a:extLst>
              <a:ext uri="{FF2B5EF4-FFF2-40B4-BE49-F238E27FC236}">
                <a16:creationId xmlns:a16="http://schemas.microsoft.com/office/drawing/2014/main" id="{746BA8B6-BF84-D9A9-0470-0D8273D3E215}"/>
              </a:ext>
            </a:extLst>
          </p:cNvPr>
          <p:cNvSpPr txBox="1">
            <a:spLocks noGrp="1"/>
          </p:cNvSpPr>
          <p:nvPr>
            <p:ph type="title"/>
          </p:nvPr>
        </p:nvSpPr>
        <p:spPr>
          <a:xfrm>
            <a:off x="3407910" y="648046"/>
            <a:ext cx="2328176" cy="492412"/>
          </a:xfrm>
          <a:prstGeom prst="rect">
            <a:avLst/>
          </a:prstGeom>
          <a:noFill/>
        </p:spPr>
        <p:txBody>
          <a:bodyPr wrap="square" rtlCol="0">
            <a:spAutoFit/>
          </a:bodyPr>
          <a:lstStyle/>
          <a:p>
            <a:pPr algn="ctr"/>
            <a:r>
              <a:rPr lang="en-US" sz="2000" b="1" dirty="0">
                <a:solidFill>
                  <a:schemeClr val="bg1"/>
                </a:solidFill>
                <a:latin typeface="Montserrat ExtraBold" panose="00000900000000000000" pitchFamily="2" charset="0"/>
              </a:rPr>
              <a:t>Bandymas Nr. 2</a:t>
            </a:r>
            <a:endParaRPr lang="lt-LT" sz="2000" b="1" dirty="0">
              <a:solidFill>
                <a:schemeClr val="bg1"/>
              </a:solidFill>
              <a:latin typeface="Montserrat ExtraBold" panose="00000900000000000000" pitchFamily="2" charset="0"/>
            </a:endParaRPr>
          </a:p>
        </p:txBody>
      </p:sp>
      <p:sp>
        <p:nvSpPr>
          <p:cNvPr id="6" name="Pavadinimas 3">
            <a:extLst>
              <a:ext uri="{FF2B5EF4-FFF2-40B4-BE49-F238E27FC236}">
                <a16:creationId xmlns:a16="http://schemas.microsoft.com/office/drawing/2014/main" id="{511A7457-0FD3-EC2E-F7C2-358DE27ABAC9}"/>
              </a:ext>
            </a:extLst>
          </p:cNvPr>
          <p:cNvSpPr>
            <a:spLocks noGrp="1"/>
          </p:cNvSpPr>
          <p:nvPr>
            <p:ph type="body" idx="2"/>
          </p:nvPr>
        </p:nvSpPr>
        <p:spPr>
          <a:xfrm>
            <a:off x="1317411" y="1284235"/>
            <a:ext cx="6509173" cy="1160938"/>
          </a:xfrm>
        </p:spPr>
        <p:txBody>
          <a:bodyPr/>
          <a:lstStyle/>
          <a:p>
            <a:pPr marL="139700" indent="0" algn="ctr">
              <a:buNone/>
            </a:pPr>
            <a:r>
              <a:rPr lang="en-US" sz="3200" b="1" dirty="0">
                <a:latin typeface="Montserrat ExtraBold" panose="00000900000000000000" pitchFamily="2" charset="0"/>
              </a:rPr>
              <a:t>Elektros grandinė – švino detektorius</a:t>
            </a:r>
            <a:endParaRPr lang="lt-LT" sz="3200" b="1" dirty="0">
              <a:latin typeface="Montserrat ExtraBold" panose="00000900000000000000" pitchFamily="2" charset="0"/>
            </a:endParaRPr>
          </a:p>
        </p:txBody>
      </p:sp>
      <p:pic>
        <p:nvPicPr>
          <p:cNvPr id="4" name="Paveikslėlis 3">
            <a:extLst>
              <a:ext uri="{FF2B5EF4-FFF2-40B4-BE49-F238E27FC236}">
                <a16:creationId xmlns:a16="http://schemas.microsoft.com/office/drawing/2014/main" id="{10797BEA-425C-2256-2793-B632AA4EABEC}"/>
              </a:ext>
            </a:extLst>
          </p:cNvPr>
          <p:cNvPicPr>
            <a:picLocks noChangeAspect="1"/>
          </p:cNvPicPr>
          <p:nvPr/>
        </p:nvPicPr>
        <p:blipFill>
          <a:blip r:embed="rId2"/>
          <a:stretch>
            <a:fillRect/>
          </a:stretch>
        </p:blipFill>
        <p:spPr>
          <a:xfrm>
            <a:off x="3319397" y="2445173"/>
            <a:ext cx="2505206" cy="2502422"/>
          </a:xfrm>
          <a:prstGeom prst="rect">
            <a:avLst/>
          </a:prstGeom>
        </p:spPr>
      </p:pic>
    </p:spTree>
    <p:extLst>
      <p:ext uri="{BB962C8B-B14F-4D97-AF65-F5344CB8AC3E}">
        <p14:creationId xmlns:p14="http://schemas.microsoft.com/office/powerpoint/2010/main" val="3929324916"/>
      </p:ext>
    </p:extLst>
  </p:cSld>
  <p:clrMapOvr>
    <a:masterClrMapping/>
  </p:clrMapOvr>
  <mc:AlternateContent xmlns:mc="http://schemas.openxmlformats.org/markup-compatibility/2006">
    <mc:Choice xmlns:p14="http://schemas.microsoft.com/office/powerpoint/2010/main" Requires="p14">
      <p:transition spd="slow" p14:dur="2500">
        <p:checker/>
      </p:transition>
    </mc:Choice>
    <mc:Fallback>
      <p:transition spd="slow">
        <p:checker/>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avadinimas 4">
            <a:extLst>
              <a:ext uri="{FF2B5EF4-FFF2-40B4-BE49-F238E27FC236}">
                <a16:creationId xmlns:a16="http://schemas.microsoft.com/office/drawing/2014/main" id="{1E53C2EC-2655-C2DF-268A-BC4D6733E7FA}"/>
              </a:ext>
            </a:extLst>
          </p:cNvPr>
          <p:cNvSpPr txBox="1">
            <a:spLocks noGrp="1"/>
          </p:cNvSpPr>
          <p:nvPr>
            <p:ph type="title"/>
          </p:nvPr>
        </p:nvSpPr>
        <p:spPr>
          <a:xfrm>
            <a:off x="3150975" y="614892"/>
            <a:ext cx="2842049" cy="738633"/>
          </a:xfrm>
          <a:prstGeom prst="rect">
            <a:avLst/>
          </a:prstGeom>
          <a:noFill/>
        </p:spPr>
        <p:txBody>
          <a:bodyPr wrap="square" rtlCol="0">
            <a:spAutoFit/>
          </a:bodyPr>
          <a:lstStyle/>
          <a:p>
            <a:pPr algn="ctr"/>
            <a:r>
              <a:rPr lang="lt-LT" sz="3600" dirty="0">
                <a:solidFill>
                  <a:schemeClr val="bg1"/>
                </a:solidFill>
                <a:latin typeface="Montserrat ExtraBold" panose="00000900000000000000" pitchFamily="2" charset="0"/>
              </a:rPr>
              <a:t>Hipotezė</a:t>
            </a:r>
          </a:p>
        </p:txBody>
      </p:sp>
      <p:sp>
        <p:nvSpPr>
          <p:cNvPr id="6" name="Teksto vietos rezervavimo ženklas 5">
            <a:extLst>
              <a:ext uri="{FF2B5EF4-FFF2-40B4-BE49-F238E27FC236}">
                <a16:creationId xmlns:a16="http://schemas.microsoft.com/office/drawing/2014/main" id="{BFFA3DAC-8E83-E995-03F7-7C3E638EB3B5}"/>
              </a:ext>
            </a:extLst>
          </p:cNvPr>
          <p:cNvSpPr txBox="1">
            <a:spLocks noGrp="1"/>
          </p:cNvSpPr>
          <p:nvPr>
            <p:ph type="body" idx="2"/>
          </p:nvPr>
        </p:nvSpPr>
        <p:spPr>
          <a:xfrm>
            <a:off x="796607" y="1886098"/>
            <a:ext cx="4310487" cy="1723518"/>
          </a:xfrm>
          <a:prstGeom prst="rect">
            <a:avLst/>
          </a:prstGeom>
          <a:noFill/>
        </p:spPr>
        <p:txBody>
          <a:bodyPr wrap="square" rtlCol="0">
            <a:spAutoFit/>
          </a:bodyPr>
          <a:lstStyle/>
          <a:p>
            <a:pPr marL="285750" indent="-285750">
              <a:buFont typeface="Arial" panose="020B0604020202020204" pitchFamily="34" charset="0"/>
              <a:buChar char="•"/>
            </a:pPr>
            <a:r>
              <a:rPr lang="lt-LT" sz="2000" dirty="0">
                <a:solidFill>
                  <a:schemeClr val="bg1"/>
                </a:solidFill>
                <a:latin typeface="Montserrat ExtraBold" panose="00000900000000000000" pitchFamily="2" charset="0"/>
              </a:rPr>
              <a:t>Sustačius elektros grandinę, ji veiks kaip </a:t>
            </a:r>
            <a:r>
              <a:rPr lang="en-US" sz="2000" dirty="0">
                <a:solidFill>
                  <a:schemeClr val="bg1"/>
                </a:solidFill>
                <a:latin typeface="Montserrat ExtraBold" panose="00000900000000000000" pitchFamily="2" charset="0"/>
              </a:rPr>
              <a:t>švino </a:t>
            </a:r>
            <a:r>
              <a:rPr lang="lt-LT" sz="2000" dirty="0">
                <a:solidFill>
                  <a:schemeClr val="bg1"/>
                </a:solidFill>
                <a:latin typeface="Montserrat ExtraBold" panose="00000900000000000000" pitchFamily="2" charset="0"/>
              </a:rPr>
              <a:t>detektorius. Grandin</a:t>
            </a:r>
            <a:r>
              <a:rPr lang="en-US" sz="2000" dirty="0">
                <a:solidFill>
                  <a:schemeClr val="bg1"/>
                </a:solidFill>
                <a:latin typeface="Montserrat ExtraBold" panose="00000900000000000000" pitchFamily="2" charset="0"/>
              </a:rPr>
              <a:t>ės laidams</a:t>
            </a:r>
            <a:r>
              <a:rPr lang="lt-LT" sz="2000" dirty="0">
                <a:solidFill>
                  <a:schemeClr val="bg1"/>
                </a:solidFill>
                <a:latin typeface="Montserrat ExtraBold" panose="00000900000000000000" pitchFamily="2" charset="0"/>
              </a:rPr>
              <a:t> aptikus </a:t>
            </a:r>
            <a:r>
              <a:rPr lang="en-US" sz="2000" dirty="0">
                <a:solidFill>
                  <a:schemeClr val="bg1"/>
                </a:solidFill>
                <a:latin typeface="Montserrat ExtraBold" panose="00000900000000000000" pitchFamily="2" charset="0"/>
              </a:rPr>
              <a:t>šviną </a:t>
            </a:r>
            <a:r>
              <a:rPr lang="lt-LT" sz="2000" dirty="0">
                <a:solidFill>
                  <a:schemeClr val="bg1"/>
                </a:solidFill>
                <a:latin typeface="Montserrat ExtraBold" panose="00000900000000000000" pitchFamily="2" charset="0"/>
              </a:rPr>
              <a:t>įsijungs garso signalas.</a:t>
            </a:r>
          </a:p>
        </p:txBody>
      </p:sp>
      <p:pic>
        <p:nvPicPr>
          <p:cNvPr id="2" name="Paveikslėlis 1">
            <a:extLst>
              <a:ext uri="{FF2B5EF4-FFF2-40B4-BE49-F238E27FC236}">
                <a16:creationId xmlns:a16="http://schemas.microsoft.com/office/drawing/2014/main" id="{8A368956-C0CE-DD00-C5EA-42C221562806}"/>
              </a:ext>
            </a:extLst>
          </p:cNvPr>
          <p:cNvPicPr>
            <a:picLocks noChangeAspect="1"/>
          </p:cNvPicPr>
          <p:nvPr/>
        </p:nvPicPr>
        <p:blipFill>
          <a:blip r:embed="rId2"/>
          <a:stretch>
            <a:fillRect/>
          </a:stretch>
        </p:blipFill>
        <p:spPr>
          <a:xfrm>
            <a:off x="5213950" y="984208"/>
            <a:ext cx="3755461" cy="3755461"/>
          </a:xfrm>
          <a:prstGeom prst="rect">
            <a:avLst/>
          </a:prstGeom>
        </p:spPr>
      </p:pic>
    </p:spTree>
    <p:extLst>
      <p:ext uri="{BB962C8B-B14F-4D97-AF65-F5344CB8AC3E}">
        <p14:creationId xmlns:p14="http://schemas.microsoft.com/office/powerpoint/2010/main" val="3188406627"/>
      </p:ext>
    </p:extLst>
  </p:cSld>
  <p:clrMapOvr>
    <a:masterClrMapping/>
  </p:clrMapOvr>
  <mc:AlternateContent xmlns:mc="http://schemas.openxmlformats.org/markup-compatibility/2006">
    <mc:Choice xmlns:p14="http://schemas.microsoft.com/office/powerpoint/2010/main" Requires="p14">
      <p:transition spd="slow" p14:dur="2500">
        <p:checker/>
      </p:transition>
    </mc:Choice>
    <mc:Fallback>
      <p:transition spd="slow">
        <p:checker/>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o vietos rezervavimo ženklas 2">
            <a:extLst>
              <a:ext uri="{FF2B5EF4-FFF2-40B4-BE49-F238E27FC236}">
                <a16:creationId xmlns:a16="http://schemas.microsoft.com/office/drawing/2014/main" id="{F5D2EDE8-B4E1-DB78-278A-5DF5F0F2E005}"/>
              </a:ext>
            </a:extLst>
          </p:cNvPr>
          <p:cNvSpPr>
            <a:spLocks noGrp="1"/>
          </p:cNvSpPr>
          <p:nvPr>
            <p:ph type="body" idx="2"/>
          </p:nvPr>
        </p:nvSpPr>
        <p:spPr>
          <a:xfrm>
            <a:off x="5024884" y="1364087"/>
            <a:ext cx="3432417" cy="3204813"/>
          </a:xfrm>
        </p:spPr>
        <p:txBody>
          <a:bodyPr/>
          <a:lstStyle/>
          <a:p>
            <a:pPr marL="482600" indent="-342900">
              <a:buFont typeface="+mj-lt"/>
              <a:buAutoNum type="arabicPeriod"/>
            </a:pPr>
            <a:r>
              <a:rPr lang="lt-LT" dirty="0">
                <a:solidFill>
                  <a:schemeClr val="bg1"/>
                </a:solidFill>
                <a:latin typeface="Montserrat ExtraBold" panose="00000900000000000000" pitchFamily="2" charset="0"/>
              </a:rPr>
              <a:t>Konstravimo lenta.</a:t>
            </a:r>
            <a:endParaRPr lang="en-US" dirty="0">
              <a:solidFill>
                <a:schemeClr val="bg1"/>
              </a:solidFill>
              <a:latin typeface="Montserrat ExtraBold" panose="00000900000000000000" pitchFamily="2" charset="0"/>
            </a:endParaRPr>
          </a:p>
          <a:p>
            <a:pPr marL="482600" indent="-342900">
              <a:buFont typeface="+mj-lt"/>
              <a:buAutoNum type="arabicPeriod"/>
            </a:pPr>
            <a:endParaRPr lang="en-US" dirty="0">
              <a:solidFill>
                <a:schemeClr val="bg1"/>
              </a:solidFill>
              <a:latin typeface="Montserrat ExtraBold" panose="00000900000000000000" pitchFamily="2" charset="0"/>
            </a:endParaRPr>
          </a:p>
          <a:p>
            <a:pPr marL="482600" indent="-342900">
              <a:buFont typeface="+mj-lt"/>
              <a:buAutoNum type="arabicPeriod"/>
            </a:pPr>
            <a:r>
              <a:rPr lang="lt-LT" dirty="0">
                <a:solidFill>
                  <a:schemeClr val="bg1"/>
                </a:solidFill>
                <a:latin typeface="Montserrat ExtraBold" panose="00000900000000000000" pitchFamily="2" charset="0"/>
              </a:rPr>
              <a:t>Baterijos.</a:t>
            </a:r>
            <a:endParaRPr lang="en-US" dirty="0">
              <a:solidFill>
                <a:schemeClr val="bg1"/>
              </a:solidFill>
              <a:latin typeface="Montserrat ExtraBold" panose="00000900000000000000" pitchFamily="2" charset="0"/>
            </a:endParaRPr>
          </a:p>
          <a:p>
            <a:pPr marL="482600" indent="-342900">
              <a:buFont typeface="+mj-lt"/>
              <a:buAutoNum type="arabicPeriod"/>
            </a:pPr>
            <a:endParaRPr lang="en-US" dirty="0">
              <a:solidFill>
                <a:schemeClr val="bg1"/>
              </a:solidFill>
              <a:latin typeface="Montserrat ExtraBold" panose="00000900000000000000" pitchFamily="2" charset="0"/>
            </a:endParaRPr>
          </a:p>
          <a:p>
            <a:pPr marL="482600" indent="-342900">
              <a:buFont typeface="+mj-lt"/>
              <a:buAutoNum type="arabicPeriod"/>
            </a:pPr>
            <a:r>
              <a:rPr lang="lt-LT" dirty="0">
                <a:solidFill>
                  <a:schemeClr val="bg1"/>
                </a:solidFill>
                <a:latin typeface="Montserrat ExtraBold" panose="00000900000000000000" pitchFamily="2" charset="0"/>
              </a:rPr>
              <a:t>Jungiamieji  laidai.</a:t>
            </a:r>
            <a:endParaRPr lang="en-US" dirty="0">
              <a:solidFill>
                <a:schemeClr val="bg1"/>
              </a:solidFill>
              <a:latin typeface="Montserrat ExtraBold" panose="00000900000000000000" pitchFamily="2" charset="0"/>
            </a:endParaRPr>
          </a:p>
          <a:p>
            <a:pPr marL="482600" indent="-342900">
              <a:buFont typeface="+mj-lt"/>
              <a:buAutoNum type="arabicPeriod"/>
            </a:pPr>
            <a:endParaRPr lang="en-US" dirty="0">
              <a:solidFill>
                <a:schemeClr val="bg1"/>
              </a:solidFill>
              <a:latin typeface="Montserrat ExtraBold" panose="00000900000000000000" pitchFamily="2" charset="0"/>
            </a:endParaRPr>
          </a:p>
          <a:p>
            <a:pPr marL="482600" indent="-342900">
              <a:buFont typeface="+mj-lt"/>
              <a:buAutoNum type="arabicPeriod"/>
            </a:pPr>
            <a:r>
              <a:rPr lang="lt-LT" dirty="0">
                <a:solidFill>
                  <a:schemeClr val="bg1"/>
                </a:solidFill>
                <a:latin typeface="Montserrat ExtraBold" panose="00000900000000000000" pitchFamily="2" charset="0"/>
              </a:rPr>
              <a:t>Garso signalas.</a:t>
            </a:r>
            <a:endParaRPr lang="en-US" dirty="0">
              <a:solidFill>
                <a:schemeClr val="bg1"/>
              </a:solidFill>
              <a:latin typeface="Montserrat ExtraBold" panose="00000900000000000000" pitchFamily="2" charset="0"/>
            </a:endParaRPr>
          </a:p>
          <a:p>
            <a:pPr marL="482600" indent="-342900">
              <a:buFont typeface="+mj-lt"/>
              <a:buAutoNum type="arabicPeriod"/>
            </a:pPr>
            <a:endParaRPr lang="en-US" dirty="0">
              <a:solidFill>
                <a:schemeClr val="bg1"/>
              </a:solidFill>
              <a:latin typeface="Montserrat ExtraBold" panose="00000900000000000000" pitchFamily="2" charset="0"/>
            </a:endParaRPr>
          </a:p>
          <a:p>
            <a:pPr marL="482600" indent="-342900">
              <a:buFont typeface="+mj-lt"/>
              <a:buAutoNum type="arabicPeriod"/>
            </a:pPr>
            <a:r>
              <a:rPr lang="lt-LT" dirty="0">
                <a:solidFill>
                  <a:schemeClr val="bg1"/>
                </a:solidFill>
                <a:latin typeface="Montserrat ExtraBold" panose="00000900000000000000" pitchFamily="2" charset="0"/>
              </a:rPr>
              <a:t>Įjungimo/išjungimo mygtukas.</a:t>
            </a:r>
            <a:endParaRPr lang="en-US" dirty="0">
              <a:solidFill>
                <a:schemeClr val="bg1"/>
              </a:solidFill>
              <a:latin typeface="Montserrat ExtraBold" panose="00000900000000000000" pitchFamily="2" charset="0"/>
            </a:endParaRPr>
          </a:p>
          <a:p>
            <a:pPr marL="482600" indent="-342900">
              <a:buFont typeface="+mj-lt"/>
              <a:buAutoNum type="arabicPeriod"/>
            </a:pPr>
            <a:endParaRPr lang="lt-LT" dirty="0">
              <a:solidFill>
                <a:schemeClr val="bg1"/>
              </a:solidFill>
              <a:latin typeface="Montserrat ExtraBold" panose="00000900000000000000" pitchFamily="2" charset="0"/>
            </a:endParaRPr>
          </a:p>
          <a:p>
            <a:pPr marL="482600" indent="-342900">
              <a:buFont typeface="+mj-lt"/>
              <a:buAutoNum type="arabicPeriod"/>
            </a:pPr>
            <a:r>
              <a:rPr lang="en-US" dirty="0">
                <a:solidFill>
                  <a:schemeClr val="bg1"/>
                </a:solidFill>
                <a:latin typeface="Montserrat ExtraBold" panose="00000900000000000000" pitchFamily="2" charset="0"/>
              </a:rPr>
              <a:t>Grandinės jungtys.</a:t>
            </a:r>
          </a:p>
          <a:p>
            <a:pPr marL="482600" indent="-342900">
              <a:buFont typeface="+mj-lt"/>
              <a:buAutoNum type="arabicPeriod"/>
            </a:pPr>
            <a:endParaRPr lang="en-US" dirty="0">
              <a:solidFill>
                <a:schemeClr val="bg1"/>
              </a:solidFill>
              <a:latin typeface="Montserrat ExtraBold" panose="00000900000000000000" pitchFamily="2" charset="0"/>
            </a:endParaRPr>
          </a:p>
          <a:p>
            <a:pPr marL="482600" indent="-342900">
              <a:buFont typeface="+mj-lt"/>
              <a:buAutoNum type="arabicPeriod"/>
            </a:pPr>
            <a:r>
              <a:rPr lang="lt-LT" dirty="0">
                <a:solidFill>
                  <a:schemeClr val="bg1"/>
                </a:solidFill>
                <a:latin typeface="Montserrat ExtraBold" panose="00000900000000000000" pitchFamily="2" charset="0"/>
              </a:rPr>
              <a:t>Garsiakalbis.</a:t>
            </a:r>
          </a:p>
          <a:p>
            <a:pPr marL="482600" indent="-342900">
              <a:buFont typeface="+mj-lt"/>
              <a:buAutoNum type="arabicPeriod"/>
            </a:pPr>
            <a:endParaRPr lang="en-US" dirty="0">
              <a:solidFill>
                <a:schemeClr val="bg1"/>
              </a:solidFill>
              <a:latin typeface="Montserrat ExtraBold" panose="00000900000000000000" pitchFamily="2" charset="0"/>
            </a:endParaRPr>
          </a:p>
          <a:p>
            <a:pPr marL="482600" indent="-342900">
              <a:buFont typeface="+mj-lt"/>
              <a:buAutoNum type="arabicPeriod"/>
            </a:pPr>
            <a:endParaRPr lang="lt-LT" dirty="0">
              <a:solidFill>
                <a:schemeClr val="bg1"/>
              </a:solidFill>
              <a:latin typeface="Montserrat ExtraBold" panose="00000900000000000000" pitchFamily="2" charset="0"/>
            </a:endParaRPr>
          </a:p>
          <a:p>
            <a:pPr marL="482600" indent="-342900">
              <a:buFont typeface="+mj-lt"/>
              <a:buAutoNum type="arabicPeriod"/>
            </a:pPr>
            <a:endParaRPr lang="lt-LT" dirty="0">
              <a:solidFill>
                <a:schemeClr val="bg1"/>
              </a:solidFill>
              <a:latin typeface="Montserrat ExtraBold" panose="00000900000000000000" pitchFamily="2" charset="0"/>
            </a:endParaRPr>
          </a:p>
          <a:p>
            <a:pPr marL="482600" indent="-342900">
              <a:buFont typeface="+mj-lt"/>
              <a:buAutoNum type="arabicPeriod"/>
            </a:pPr>
            <a:endParaRPr lang="lt-LT" dirty="0">
              <a:solidFill>
                <a:schemeClr val="bg1"/>
              </a:solidFill>
              <a:latin typeface="Montserrat ExtraBold" panose="00000900000000000000" pitchFamily="2" charset="0"/>
            </a:endParaRPr>
          </a:p>
          <a:p>
            <a:pPr marL="482600" indent="-342900">
              <a:buFont typeface="+mj-lt"/>
              <a:buAutoNum type="arabicPeriod"/>
            </a:pPr>
            <a:endParaRPr lang="en-US" dirty="0">
              <a:solidFill>
                <a:schemeClr val="bg1"/>
              </a:solidFill>
              <a:latin typeface="Montserrat ExtraBold" panose="00000900000000000000" pitchFamily="2" charset="0"/>
            </a:endParaRPr>
          </a:p>
          <a:p>
            <a:pPr marL="482600" indent="-342900">
              <a:buFont typeface="+mj-lt"/>
              <a:buAutoNum type="arabicPeriod"/>
            </a:pPr>
            <a:endParaRPr lang="lt-LT" dirty="0"/>
          </a:p>
        </p:txBody>
      </p:sp>
      <p:sp>
        <p:nvSpPr>
          <p:cNvPr id="5" name="Teksto vietos rezervavimo ženklas 1">
            <a:extLst>
              <a:ext uri="{FF2B5EF4-FFF2-40B4-BE49-F238E27FC236}">
                <a16:creationId xmlns:a16="http://schemas.microsoft.com/office/drawing/2014/main" id="{636E2581-2357-0A81-A172-DCD47D5A7AFB}"/>
              </a:ext>
            </a:extLst>
          </p:cNvPr>
          <p:cNvSpPr>
            <a:spLocks noGrp="1"/>
          </p:cNvSpPr>
          <p:nvPr>
            <p:ph type="title"/>
          </p:nvPr>
        </p:nvSpPr>
        <p:spPr>
          <a:xfrm>
            <a:off x="2292137" y="574600"/>
            <a:ext cx="4398963" cy="515938"/>
          </a:xfrm>
        </p:spPr>
        <p:txBody>
          <a:bodyPr/>
          <a:lstStyle/>
          <a:p>
            <a:pPr algn="ctr"/>
            <a:r>
              <a:rPr lang="lt-LT" sz="2800" dirty="0">
                <a:solidFill>
                  <a:schemeClr val="bg1"/>
                </a:solidFill>
                <a:latin typeface="Montserrat ExtraBold" panose="00000900000000000000" pitchFamily="2" charset="0"/>
              </a:rPr>
              <a:t>Priemonės</a:t>
            </a:r>
          </a:p>
        </p:txBody>
      </p:sp>
      <p:pic>
        <p:nvPicPr>
          <p:cNvPr id="9" name="Paveikslėlis 8" descr="Paveikslėlis, kuriame yra skaičiuotuvas, tekstas, vidaus, raudonas&#10;&#10;Automatiškai sugeneruotas aprašymas">
            <a:extLst>
              <a:ext uri="{FF2B5EF4-FFF2-40B4-BE49-F238E27FC236}">
                <a16:creationId xmlns:a16="http://schemas.microsoft.com/office/drawing/2014/main" id="{F8E131D9-7E4F-004C-DC76-E7335DE09B7B}"/>
              </a:ext>
            </a:extLst>
          </p:cNvPr>
          <p:cNvPicPr>
            <a:picLocks noChangeAspect="1"/>
          </p:cNvPicPr>
          <p:nvPr/>
        </p:nvPicPr>
        <p:blipFill>
          <a:blip r:embed="rId2"/>
          <a:stretch>
            <a:fillRect/>
          </a:stretch>
        </p:blipFill>
        <p:spPr>
          <a:xfrm>
            <a:off x="686699" y="1514105"/>
            <a:ext cx="3804920" cy="2853690"/>
          </a:xfrm>
          <a:prstGeom prst="rect">
            <a:avLst/>
          </a:prstGeom>
        </p:spPr>
      </p:pic>
      <p:sp>
        <p:nvSpPr>
          <p:cNvPr id="10" name="TextBox 9">
            <a:extLst>
              <a:ext uri="{FF2B5EF4-FFF2-40B4-BE49-F238E27FC236}">
                <a16:creationId xmlns:a16="http://schemas.microsoft.com/office/drawing/2014/main" id="{9C8DFB92-6752-EF0D-D920-7F4B75211CB0}"/>
              </a:ext>
            </a:extLst>
          </p:cNvPr>
          <p:cNvSpPr txBox="1"/>
          <p:nvPr/>
        </p:nvSpPr>
        <p:spPr>
          <a:xfrm>
            <a:off x="1798320" y="3810000"/>
            <a:ext cx="256802" cy="307777"/>
          </a:xfrm>
          <a:prstGeom prst="rect">
            <a:avLst/>
          </a:prstGeom>
          <a:noFill/>
        </p:spPr>
        <p:txBody>
          <a:bodyPr wrap="none" rtlCol="0">
            <a:spAutoFit/>
          </a:bodyPr>
          <a:lstStyle/>
          <a:p>
            <a:r>
              <a:rPr lang="en-US" b="1" dirty="0">
                <a:solidFill>
                  <a:schemeClr val="bg1"/>
                </a:solidFill>
                <a:latin typeface="Montserrat ExtraBold" panose="00000900000000000000" pitchFamily="2" charset="0"/>
              </a:rPr>
              <a:t>1</a:t>
            </a:r>
            <a:endParaRPr lang="lt-LT" b="1" dirty="0">
              <a:solidFill>
                <a:schemeClr val="bg1"/>
              </a:solidFill>
              <a:latin typeface="Montserrat ExtraBold" panose="00000900000000000000" pitchFamily="2" charset="0"/>
            </a:endParaRPr>
          </a:p>
        </p:txBody>
      </p:sp>
      <p:sp>
        <p:nvSpPr>
          <p:cNvPr id="11" name="TextBox 10">
            <a:extLst>
              <a:ext uri="{FF2B5EF4-FFF2-40B4-BE49-F238E27FC236}">
                <a16:creationId xmlns:a16="http://schemas.microsoft.com/office/drawing/2014/main" id="{83534447-DD9C-BD52-B64E-01A318034E33}"/>
              </a:ext>
            </a:extLst>
          </p:cNvPr>
          <p:cNvSpPr txBox="1"/>
          <p:nvPr/>
        </p:nvSpPr>
        <p:spPr>
          <a:xfrm>
            <a:off x="2874675" y="3712913"/>
            <a:ext cx="292068" cy="307777"/>
          </a:xfrm>
          <a:prstGeom prst="rect">
            <a:avLst/>
          </a:prstGeom>
          <a:noFill/>
        </p:spPr>
        <p:txBody>
          <a:bodyPr wrap="none" rtlCol="0">
            <a:spAutoFit/>
          </a:bodyPr>
          <a:lstStyle/>
          <a:p>
            <a:r>
              <a:rPr lang="en-US" b="1" dirty="0">
                <a:solidFill>
                  <a:schemeClr val="bg1"/>
                </a:solidFill>
                <a:latin typeface="Montserrat ExtraBold" panose="00000900000000000000" pitchFamily="2" charset="0"/>
              </a:rPr>
              <a:t>2</a:t>
            </a:r>
            <a:endParaRPr lang="lt-LT" b="1" dirty="0">
              <a:solidFill>
                <a:schemeClr val="bg1"/>
              </a:solidFill>
              <a:latin typeface="Montserrat ExtraBold" panose="00000900000000000000" pitchFamily="2" charset="0"/>
            </a:endParaRPr>
          </a:p>
        </p:txBody>
      </p:sp>
      <p:sp>
        <p:nvSpPr>
          <p:cNvPr id="12" name="TextBox 11">
            <a:extLst>
              <a:ext uri="{FF2B5EF4-FFF2-40B4-BE49-F238E27FC236}">
                <a16:creationId xmlns:a16="http://schemas.microsoft.com/office/drawing/2014/main" id="{0EBBE49C-C3BE-4A61-17E9-BA784DE0D10F}"/>
              </a:ext>
            </a:extLst>
          </p:cNvPr>
          <p:cNvSpPr txBox="1"/>
          <p:nvPr/>
        </p:nvSpPr>
        <p:spPr>
          <a:xfrm>
            <a:off x="3692626" y="3559024"/>
            <a:ext cx="293670" cy="307777"/>
          </a:xfrm>
          <a:prstGeom prst="rect">
            <a:avLst/>
          </a:prstGeom>
          <a:noFill/>
        </p:spPr>
        <p:txBody>
          <a:bodyPr wrap="none" rtlCol="0">
            <a:spAutoFit/>
          </a:bodyPr>
          <a:lstStyle/>
          <a:p>
            <a:r>
              <a:rPr lang="en-US" b="1" dirty="0">
                <a:solidFill>
                  <a:schemeClr val="bg1"/>
                </a:solidFill>
                <a:latin typeface="Montserrat ExtraBold" panose="00000900000000000000" pitchFamily="2" charset="0"/>
              </a:rPr>
              <a:t>3</a:t>
            </a:r>
            <a:endParaRPr lang="lt-LT" b="1" dirty="0">
              <a:solidFill>
                <a:schemeClr val="bg1"/>
              </a:solidFill>
              <a:latin typeface="Montserrat ExtraBold" panose="00000900000000000000" pitchFamily="2" charset="0"/>
            </a:endParaRPr>
          </a:p>
        </p:txBody>
      </p:sp>
      <p:sp>
        <p:nvSpPr>
          <p:cNvPr id="13" name="TextBox 12">
            <a:extLst>
              <a:ext uri="{FF2B5EF4-FFF2-40B4-BE49-F238E27FC236}">
                <a16:creationId xmlns:a16="http://schemas.microsoft.com/office/drawing/2014/main" id="{F355276C-2F59-2B91-7D7B-98E04A5243B3}"/>
              </a:ext>
            </a:extLst>
          </p:cNvPr>
          <p:cNvSpPr txBox="1"/>
          <p:nvPr/>
        </p:nvSpPr>
        <p:spPr>
          <a:xfrm>
            <a:off x="2865859" y="3039464"/>
            <a:ext cx="309700" cy="307777"/>
          </a:xfrm>
          <a:prstGeom prst="rect">
            <a:avLst/>
          </a:prstGeom>
          <a:noFill/>
        </p:spPr>
        <p:txBody>
          <a:bodyPr wrap="none" rtlCol="0">
            <a:spAutoFit/>
          </a:bodyPr>
          <a:lstStyle/>
          <a:p>
            <a:r>
              <a:rPr lang="en-US" b="1" dirty="0">
                <a:solidFill>
                  <a:schemeClr val="bg1"/>
                </a:solidFill>
                <a:latin typeface="Montserrat ExtraBold" panose="00000900000000000000" pitchFamily="2" charset="0"/>
              </a:rPr>
              <a:t>4</a:t>
            </a:r>
            <a:endParaRPr lang="lt-LT" b="1" dirty="0">
              <a:solidFill>
                <a:schemeClr val="bg1"/>
              </a:solidFill>
              <a:latin typeface="Montserrat ExtraBold" panose="00000900000000000000" pitchFamily="2" charset="0"/>
            </a:endParaRPr>
          </a:p>
        </p:txBody>
      </p:sp>
      <p:sp>
        <p:nvSpPr>
          <p:cNvPr id="14" name="TextBox 13">
            <a:extLst>
              <a:ext uri="{FF2B5EF4-FFF2-40B4-BE49-F238E27FC236}">
                <a16:creationId xmlns:a16="http://schemas.microsoft.com/office/drawing/2014/main" id="{541E801C-D43D-10A0-6310-AB95FD716285}"/>
              </a:ext>
            </a:extLst>
          </p:cNvPr>
          <p:cNvSpPr txBox="1"/>
          <p:nvPr/>
        </p:nvSpPr>
        <p:spPr>
          <a:xfrm>
            <a:off x="3487896" y="3058030"/>
            <a:ext cx="293670" cy="307777"/>
          </a:xfrm>
          <a:prstGeom prst="rect">
            <a:avLst/>
          </a:prstGeom>
          <a:noFill/>
        </p:spPr>
        <p:txBody>
          <a:bodyPr wrap="none" rtlCol="0">
            <a:spAutoFit/>
          </a:bodyPr>
          <a:lstStyle/>
          <a:p>
            <a:r>
              <a:rPr lang="en-US" b="1" dirty="0">
                <a:solidFill>
                  <a:schemeClr val="bg1"/>
                </a:solidFill>
                <a:latin typeface="Montserrat ExtraBold" panose="00000900000000000000" pitchFamily="2" charset="0"/>
              </a:rPr>
              <a:t>5</a:t>
            </a:r>
            <a:endParaRPr lang="lt-LT" b="1" dirty="0">
              <a:solidFill>
                <a:schemeClr val="bg1"/>
              </a:solidFill>
              <a:latin typeface="Montserrat ExtraBold" panose="00000900000000000000" pitchFamily="2" charset="0"/>
            </a:endParaRPr>
          </a:p>
        </p:txBody>
      </p:sp>
      <p:sp>
        <p:nvSpPr>
          <p:cNvPr id="15" name="TextBox 14">
            <a:extLst>
              <a:ext uri="{FF2B5EF4-FFF2-40B4-BE49-F238E27FC236}">
                <a16:creationId xmlns:a16="http://schemas.microsoft.com/office/drawing/2014/main" id="{BF6C7A10-9913-6E21-17C9-F8DAD9359CB0}"/>
              </a:ext>
            </a:extLst>
          </p:cNvPr>
          <p:cNvSpPr txBox="1"/>
          <p:nvPr/>
        </p:nvSpPr>
        <p:spPr>
          <a:xfrm>
            <a:off x="2882286" y="1950147"/>
            <a:ext cx="301686" cy="307777"/>
          </a:xfrm>
          <a:prstGeom prst="rect">
            <a:avLst/>
          </a:prstGeom>
          <a:noFill/>
        </p:spPr>
        <p:txBody>
          <a:bodyPr wrap="none" rtlCol="0">
            <a:spAutoFit/>
          </a:bodyPr>
          <a:lstStyle/>
          <a:p>
            <a:r>
              <a:rPr lang="en-US" b="1" dirty="0">
                <a:solidFill>
                  <a:schemeClr val="bg1"/>
                </a:solidFill>
                <a:latin typeface="Montserrat ExtraBold" panose="00000900000000000000" pitchFamily="2" charset="0"/>
              </a:rPr>
              <a:t>6</a:t>
            </a:r>
            <a:endParaRPr lang="lt-LT" b="1" dirty="0">
              <a:solidFill>
                <a:schemeClr val="bg1"/>
              </a:solidFill>
              <a:latin typeface="Montserrat ExtraBold" panose="00000900000000000000" pitchFamily="2" charset="0"/>
            </a:endParaRPr>
          </a:p>
        </p:txBody>
      </p:sp>
      <p:sp>
        <p:nvSpPr>
          <p:cNvPr id="16" name="TextBox 15">
            <a:extLst>
              <a:ext uri="{FF2B5EF4-FFF2-40B4-BE49-F238E27FC236}">
                <a16:creationId xmlns:a16="http://schemas.microsoft.com/office/drawing/2014/main" id="{2238BE2E-DB35-F0CF-BC9A-C4E86AA8F4C8}"/>
              </a:ext>
            </a:extLst>
          </p:cNvPr>
          <p:cNvSpPr txBox="1"/>
          <p:nvPr/>
        </p:nvSpPr>
        <p:spPr>
          <a:xfrm>
            <a:off x="3510071" y="2085470"/>
            <a:ext cx="298480" cy="307777"/>
          </a:xfrm>
          <a:prstGeom prst="rect">
            <a:avLst/>
          </a:prstGeom>
          <a:noFill/>
        </p:spPr>
        <p:txBody>
          <a:bodyPr wrap="none" rtlCol="0">
            <a:spAutoFit/>
          </a:bodyPr>
          <a:lstStyle/>
          <a:p>
            <a:r>
              <a:rPr lang="en-US" b="1" dirty="0">
                <a:solidFill>
                  <a:schemeClr val="bg1"/>
                </a:solidFill>
                <a:latin typeface="Montserrat ExtraBold" panose="00000900000000000000" pitchFamily="2" charset="0"/>
              </a:rPr>
              <a:t>7</a:t>
            </a:r>
            <a:endParaRPr lang="lt-LT" b="1" dirty="0">
              <a:solidFill>
                <a:schemeClr val="bg1"/>
              </a:solidFill>
              <a:latin typeface="Montserrat ExtraBold" panose="00000900000000000000" pitchFamily="2" charset="0"/>
            </a:endParaRPr>
          </a:p>
        </p:txBody>
      </p:sp>
    </p:spTree>
    <p:extLst>
      <p:ext uri="{BB962C8B-B14F-4D97-AF65-F5344CB8AC3E}">
        <p14:creationId xmlns:p14="http://schemas.microsoft.com/office/powerpoint/2010/main" val="3164255310"/>
      </p:ext>
    </p:extLst>
  </p:cSld>
  <p:clrMapOvr>
    <a:masterClrMapping/>
  </p:clrMapOvr>
  <mc:AlternateContent xmlns:mc="http://schemas.openxmlformats.org/markup-compatibility/2006">
    <mc:Choice xmlns:p14="http://schemas.microsoft.com/office/powerpoint/2010/main" Requires="p14">
      <p:transition spd="slow" p14:dur="2500">
        <p:checker/>
      </p:transition>
    </mc:Choice>
    <mc:Fallback>
      <p:transition spd="slow">
        <p:checker/>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o vietos rezervavimo ženklas 2">
            <a:extLst>
              <a:ext uri="{FF2B5EF4-FFF2-40B4-BE49-F238E27FC236}">
                <a16:creationId xmlns:a16="http://schemas.microsoft.com/office/drawing/2014/main" id="{3C3300F6-FD2B-3F60-CB98-B8CF3BD9786F}"/>
              </a:ext>
            </a:extLst>
          </p:cNvPr>
          <p:cNvSpPr>
            <a:spLocks noGrp="1"/>
          </p:cNvSpPr>
          <p:nvPr>
            <p:ph type="body" idx="2"/>
          </p:nvPr>
        </p:nvSpPr>
        <p:spPr>
          <a:xfrm>
            <a:off x="5420124" y="1534725"/>
            <a:ext cx="2125369" cy="2646990"/>
          </a:xfrm>
        </p:spPr>
        <p:txBody>
          <a:bodyPr/>
          <a:lstStyle/>
          <a:p>
            <a:pPr marL="482600" indent="-342900">
              <a:buFont typeface="+mj-lt"/>
              <a:buAutoNum type="arabicPeriod"/>
            </a:pPr>
            <a:r>
              <a:rPr lang="en-US" b="1" dirty="0">
                <a:latin typeface="Montserrat ExtraBold" panose="00000900000000000000" pitchFamily="2" charset="0"/>
              </a:rPr>
              <a:t>Švininis pieštukas.</a:t>
            </a:r>
          </a:p>
          <a:p>
            <a:pPr marL="482600" indent="-342900">
              <a:buFont typeface="+mj-lt"/>
              <a:buAutoNum type="arabicPeriod"/>
            </a:pPr>
            <a:endParaRPr lang="en-US" b="1" dirty="0">
              <a:latin typeface="Montserrat ExtraBold" panose="00000900000000000000" pitchFamily="2" charset="0"/>
            </a:endParaRPr>
          </a:p>
          <a:p>
            <a:pPr marL="482600" indent="-342900">
              <a:buFont typeface="+mj-lt"/>
              <a:buAutoNum type="arabicPeriod"/>
            </a:pPr>
            <a:r>
              <a:rPr lang="en-US" b="1" dirty="0">
                <a:latin typeface="Montserrat ExtraBold" panose="00000900000000000000" pitchFamily="2" charset="0"/>
              </a:rPr>
              <a:t>Popieriaus lapas.</a:t>
            </a:r>
            <a:endParaRPr lang="lt-LT" b="1" dirty="0">
              <a:latin typeface="Montserrat ExtraBold" panose="00000900000000000000" pitchFamily="2" charset="0"/>
            </a:endParaRPr>
          </a:p>
        </p:txBody>
      </p:sp>
      <p:sp>
        <p:nvSpPr>
          <p:cNvPr id="5" name="Teksto vietos rezervavimo ženklas 1">
            <a:extLst>
              <a:ext uri="{FF2B5EF4-FFF2-40B4-BE49-F238E27FC236}">
                <a16:creationId xmlns:a16="http://schemas.microsoft.com/office/drawing/2014/main" id="{29ABC8DC-EDA2-3AD1-9850-CB856E977D22}"/>
              </a:ext>
            </a:extLst>
          </p:cNvPr>
          <p:cNvSpPr>
            <a:spLocks noGrp="1"/>
          </p:cNvSpPr>
          <p:nvPr>
            <p:ph type="title"/>
          </p:nvPr>
        </p:nvSpPr>
        <p:spPr>
          <a:xfrm>
            <a:off x="2372518" y="541483"/>
            <a:ext cx="4398963" cy="515938"/>
          </a:xfrm>
        </p:spPr>
        <p:txBody>
          <a:bodyPr/>
          <a:lstStyle/>
          <a:p>
            <a:pPr algn="ctr"/>
            <a:r>
              <a:rPr lang="lt-LT" sz="2800" dirty="0">
                <a:solidFill>
                  <a:schemeClr val="bg1"/>
                </a:solidFill>
                <a:latin typeface="Montserrat ExtraBold" panose="00000900000000000000" pitchFamily="2" charset="0"/>
              </a:rPr>
              <a:t>Priemonės</a:t>
            </a:r>
          </a:p>
        </p:txBody>
      </p:sp>
      <p:pic>
        <p:nvPicPr>
          <p:cNvPr id="14" name="Paveikslėlis 13" descr="Paveikslėlis, kuriame yra biuro reikmenys, raštinės reikmenys, tekstas, rašiklis&#10;&#10;Automatiškai sugeneruotas aprašymas">
            <a:extLst>
              <a:ext uri="{FF2B5EF4-FFF2-40B4-BE49-F238E27FC236}">
                <a16:creationId xmlns:a16="http://schemas.microsoft.com/office/drawing/2014/main" id="{F7A5C27B-9B4E-8FE4-5063-DF7008C658AD}"/>
              </a:ext>
            </a:extLst>
          </p:cNvPr>
          <p:cNvPicPr>
            <a:picLocks noChangeAspect="1"/>
          </p:cNvPicPr>
          <p:nvPr/>
        </p:nvPicPr>
        <p:blipFill>
          <a:blip r:embed="rId2"/>
          <a:stretch>
            <a:fillRect/>
          </a:stretch>
        </p:blipFill>
        <p:spPr>
          <a:xfrm>
            <a:off x="745675" y="1534725"/>
            <a:ext cx="4168488" cy="3002099"/>
          </a:xfrm>
          <a:prstGeom prst="rect">
            <a:avLst/>
          </a:prstGeom>
        </p:spPr>
      </p:pic>
      <p:sp>
        <p:nvSpPr>
          <p:cNvPr id="11" name="TextBox 10">
            <a:extLst>
              <a:ext uri="{FF2B5EF4-FFF2-40B4-BE49-F238E27FC236}">
                <a16:creationId xmlns:a16="http://schemas.microsoft.com/office/drawing/2014/main" id="{E981ADDA-3647-59DF-353C-F227AF7BCE0D}"/>
              </a:ext>
            </a:extLst>
          </p:cNvPr>
          <p:cNvSpPr txBox="1"/>
          <p:nvPr/>
        </p:nvSpPr>
        <p:spPr>
          <a:xfrm>
            <a:off x="989515" y="1763426"/>
            <a:ext cx="256802" cy="307777"/>
          </a:xfrm>
          <a:prstGeom prst="rect">
            <a:avLst/>
          </a:prstGeom>
          <a:noFill/>
        </p:spPr>
        <p:txBody>
          <a:bodyPr wrap="none" rtlCol="0">
            <a:spAutoFit/>
          </a:bodyPr>
          <a:lstStyle/>
          <a:p>
            <a:r>
              <a:rPr lang="en-US" b="1" dirty="0">
                <a:solidFill>
                  <a:schemeClr val="bg1"/>
                </a:solidFill>
                <a:latin typeface="Montserrat ExtraBold" panose="00000900000000000000" pitchFamily="2" charset="0"/>
              </a:rPr>
              <a:t>1</a:t>
            </a:r>
            <a:endParaRPr lang="lt-LT" b="1" dirty="0">
              <a:solidFill>
                <a:schemeClr val="bg1"/>
              </a:solidFill>
              <a:latin typeface="Montserrat ExtraBold" panose="00000900000000000000" pitchFamily="2" charset="0"/>
            </a:endParaRPr>
          </a:p>
        </p:txBody>
      </p:sp>
      <p:sp>
        <p:nvSpPr>
          <p:cNvPr id="12" name="TextBox 11">
            <a:extLst>
              <a:ext uri="{FF2B5EF4-FFF2-40B4-BE49-F238E27FC236}">
                <a16:creationId xmlns:a16="http://schemas.microsoft.com/office/drawing/2014/main" id="{85095621-414A-0F92-2C09-B2463BBEA50D}"/>
              </a:ext>
            </a:extLst>
          </p:cNvPr>
          <p:cNvSpPr txBox="1"/>
          <p:nvPr/>
        </p:nvSpPr>
        <p:spPr>
          <a:xfrm>
            <a:off x="2788172" y="1763425"/>
            <a:ext cx="292068" cy="307777"/>
          </a:xfrm>
          <a:prstGeom prst="rect">
            <a:avLst/>
          </a:prstGeom>
          <a:noFill/>
        </p:spPr>
        <p:txBody>
          <a:bodyPr wrap="none" rtlCol="0">
            <a:spAutoFit/>
          </a:bodyPr>
          <a:lstStyle/>
          <a:p>
            <a:r>
              <a:rPr lang="en-US" b="1" dirty="0">
                <a:solidFill>
                  <a:schemeClr val="bg1"/>
                </a:solidFill>
                <a:latin typeface="Montserrat ExtraBold" panose="00000900000000000000" pitchFamily="2" charset="0"/>
              </a:rPr>
              <a:t>2</a:t>
            </a:r>
            <a:endParaRPr lang="lt-LT" b="1" dirty="0">
              <a:solidFill>
                <a:schemeClr val="bg1"/>
              </a:solidFill>
              <a:latin typeface="Montserrat ExtraBold" panose="00000900000000000000" pitchFamily="2" charset="0"/>
            </a:endParaRPr>
          </a:p>
        </p:txBody>
      </p:sp>
    </p:spTree>
    <p:extLst>
      <p:ext uri="{BB962C8B-B14F-4D97-AF65-F5344CB8AC3E}">
        <p14:creationId xmlns:p14="http://schemas.microsoft.com/office/powerpoint/2010/main" val="4254590159"/>
      </p:ext>
    </p:extLst>
  </p:cSld>
  <p:clrMapOvr>
    <a:masterClrMapping/>
  </p:clrMapOvr>
  <mc:AlternateContent xmlns:mc="http://schemas.openxmlformats.org/markup-compatibility/2006">
    <mc:Choice xmlns:p14="http://schemas.microsoft.com/office/powerpoint/2010/main" Requires="p14">
      <p:transition spd="slow" p14:dur="2500">
        <p:checker/>
      </p:transition>
    </mc:Choice>
    <mc:Fallback>
      <p:transition spd="slow">
        <p:checker/>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o vietos rezervavimo ženklas 2">
            <a:extLst>
              <a:ext uri="{FF2B5EF4-FFF2-40B4-BE49-F238E27FC236}">
                <a16:creationId xmlns:a16="http://schemas.microsoft.com/office/drawing/2014/main" id="{DA694082-ECEE-E329-801D-ABA7EAB4D259}"/>
              </a:ext>
            </a:extLst>
          </p:cNvPr>
          <p:cNvSpPr>
            <a:spLocks noGrp="1"/>
          </p:cNvSpPr>
          <p:nvPr>
            <p:ph type="body" idx="2"/>
          </p:nvPr>
        </p:nvSpPr>
        <p:spPr>
          <a:xfrm>
            <a:off x="467359" y="1284879"/>
            <a:ext cx="3271521" cy="1302969"/>
          </a:xfrm>
        </p:spPr>
        <p:txBody>
          <a:bodyPr/>
          <a:lstStyle/>
          <a:p>
            <a:r>
              <a:rPr lang="en-US" sz="1800" dirty="0">
                <a:latin typeface="Montserrat ExtraBold" panose="00000900000000000000" pitchFamily="2" charset="0"/>
              </a:rPr>
              <a:t>Ant popieriaus lapo nupiešiame formą, padarydami storoką švino sluoksnį.</a:t>
            </a:r>
          </a:p>
          <a:p>
            <a:endParaRPr lang="lt-LT" sz="1800" dirty="0">
              <a:latin typeface="Montserrat ExtraBold" panose="00000900000000000000" pitchFamily="2" charset="0"/>
            </a:endParaRPr>
          </a:p>
        </p:txBody>
      </p:sp>
      <p:sp>
        <p:nvSpPr>
          <p:cNvPr id="5" name="Pavadinimas 4">
            <a:extLst>
              <a:ext uri="{FF2B5EF4-FFF2-40B4-BE49-F238E27FC236}">
                <a16:creationId xmlns:a16="http://schemas.microsoft.com/office/drawing/2014/main" id="{2257B044-D451-E2F4-FF6E-0EB785EA3961}"/>
              </a:ext>
            </a:extLst>
          </p:cNvPr>
          <p:cNvSpPr txBox="1">
            <a:spLocks noGrp="1"/>
          </p:cNvSpPr>
          <p:nvPr>
            <p:ph type="title"/>
          </p:nvPr>
        </p:nvSpPr>
        <p:spPr>
          <a:xfrm>
            <a:off x="2372517" y="445903"/>
            <a:ext cx="4398963" cy="615523"/>
          </a:xfrm>
          <a:prstGeom prst="rect">
            <a:avLst/>
          </a:prstGeom>
          <a:noFill/>
        </p:spPr>
        <p:txBody>
          <a:bodyPr wrap="square" rtlCol="0">
            <a:spAutoFit/>
          </a:bodyPr>
          <a:lstStyle/>
          <a:p>
            <a:pPr algn="ctr"/>
            <a:r>
              <a:rPr lang="lt-LT" sz="2800" dirty="0">
                <a:solidFill>
                  <a:schemeClr val="bg1"/>
                </a:solidFill>
                <a:latin typeface="Montserrat ExtraBold" panose="00000900000000000000" pitchFamily="2" charset="0"/>
              </a:rPr>
              <a:t>Darbo eiga</a:t>
            </a:r>
          </a:p>
        </p:txBody>
      </p:sp>
      <p:pic>
        <p:nvPicPr>
          <p:cNvPr id="9" name="Paveikslėlis 8" descr="Paveikslėlis, kuriame yra rašymo priemonė, biuro reikmenys, rašiklis, raštinės reikmenys&#10;&#10;Automatiškai sugeneruotas aprašymas">
            <a:extLst>
              <a:ext uri="{FF2B5EF4-FFF2-40B4-BE49-F238E27FC236}">
                <a16:creationId xmlns:a16="http://schemas.microsoft.com/office/drawing/2014/main" id="{E08B3258-B1CE-010A-511E-AEA0D4AC008D}"/>
              </a:ext>
            </a:extLst>
          </p:cNvPr>
          <p:cNvPicPr>
            <a:picLocks noChangeAspect="1"/>
          </p:cNvPicPr>
          <p:nvPr/>
        </p:nvPicPr>
        <p:blipFill>
          <a:blip r:embed="rId2"/>
          <a:stretch>
            <a:fillRect/>
          </a:stretch>
        </p:blipFill>
        <p:spPr>
          <a:xfrm>
            <a:off x="4409438" y="1284879"/>
            <a:ext cx="3722842" cy="3384597"/>
          </a:xfrm>
          <a:prstGeom prst="rect">
            <a:avLst/>
          </a:prstGeom>
        </p:spPr>
      </p:pic>
    </p:spTree>
    <p:extLst>
      <p:ext uri="{BB962C8B-B14F-4D97-AF65-F5344CB8AC3E}">
        <p14:creationId xmlns:p14="http://schemas.microsoft.com/office/powerpoint/2010/main" val="4226262831"/>
      </p:ext>
    </p:extLst>
  </p:cSld>
  <p:clrMapOvr>
    <a:masterClrMapping/>
  </p:clrMapOvr>
  <mc:AlternateContent xmlns:mc="http://schemas.openxmlformats.org/markup-compatibility/2006">
    <mc:Choice xmlns:p14="http://schemas.microsoft.com/office/powerpoint/2010/main" Requires="p14">
      <p:transition spd="slow" p14:dur="2500">
        <p:checker/>
      </p:transition>
    </mc:Choice>
    <mc:Fallback>
      <p:transition spd="slow">
        <p:checker/>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o vietos rezervavimo ženklas 2">
            <a:extLst>
              <a:ext uri="{FF2B5EF4-FFF2-40B4-BE49-F238E27FC236}">
                <a16:creationId xmlns:a16="http://schemas.microsoft.com/office/drawing/2014/main" id="{C73A2F34-BA40-4434-521A-58971CA4F223}"/>
              </a:ext>
            </a:extLst>
          </p:cNvPr>
          <p:cNvSpPr>
            <a:spLocks noGrp="1"/>
          </p:cNvSpPr>
          <p:nvPr>
            <p:ph type="body" idx="2"/>
          </p:nvPr>
        </p:nvSpPr>
        <p:spPr>
          <a:xfrm>
            <a:off x="304111" y="1211473"/>
            <a:ext cx="3896359" cy="3616960"/>
          </a:xfrm>
        </p:spPr>
        <p:txBody>
          <a:bodyPr/>
          <a:lstStyle/>
          <a:p>
            <a:r>
              <a:rPr lang="lt-LT" sz="1200" dirty="0">
                <a:solidFill>
                  <a:schemeClr val="bg1"/>
                </a:solidFill>
                <a:latin typeface="Montserrat ExtraBold" panose="00000900000000000000" pitchFamily="2" charset="0"/>
              </a:rPr>
              <a:t>Ant konstravimo lentos kruopščiai sujungiame visus elementus, kad grandinė tinkamai veiktų kaip </a:t>
            </a:r>
            <a:r>
              <a:rPr lang="en-US" sz="1200" dirty="0">
                <a:solidFill>
                  <a:schemeClr val="bg1"/>
                </a:solidFill>
                <a:latin typeface="Montserrat ExtraBold" panose="00000900000000000000" pitchFamily="2" charset="0"/>
              </a:rPr>
              <a:t>švino</a:t>
            </a:r>
            <a:r>
              <a:rPr lang="lt-LT" sz="1200" dirty="0">
                <a:solidFill>
                  <a:schemeClr val="bg1"/>
                </a:solidFill>
                <a:latin typeface="Montserrat ExtraBold" panose="00000900000000000000" pitchFamily="2" charset="0"/>
              </a:rPr>
              <a:t> detektorius.</a:t>
            </a:r>
            <a:endParaRPr lang="en-US" sz="1200" dirty="0">
              <a:solidFill>
                <a:schemeClr val="bg1"/>
              </a:solidFill>
              <a:latin typeface="Montserrat ExtraBold" panose="00000900000000000000" pitchFamily="2" charset="0"/>
            </a:endParaRPr>
          </a:p>
          <a:p>
            <a:endParaRPr lang="en-US" sz="1200" dirty="0">
              <a:solidFill>
                <a:schemeClr val="bg1"/>
              </a:solidFill>
              <a:latin typeface="Montserrat ExtraBold" panose="00000900000000000000" pitchFamily="2" charset="0"/>
            </a:endParaRPr>
          </a:p>
          <a:p>
            <a:r>
              <a:rPr lang="lt-LT" sz="1200" dirty="0">
                <a:solidFill>
                  <a:schemeClr val="bg1"/>
                </a:solidFill>
                <a:latin typeface="Montserrat ExtraBold" panose="00000900000000000000" pitchFamily="2" charset="0"/>
              </a:rPr>
              <a:t>Visus elementus sujungus, vieną galą jungiamųjų laidų prijungiame prie grandinės. </a:t>
            </a:r>
            <a:endParaRPr lang="en-US" sz="1200" dirty="0">
              <a:solidFill>
                <a:schemeClr val="bg1"/>
              </a:solidFill>
              <a:latin typeface="Montserrat ExtraBold" panose="00000900000000000000" pitchFamily="2" charset="0"/>
            </a:endParaRPr>
          </a:p>
          <a:p>
            <a:endParaRPr lang="en-US" sz="1200" dirty="0">
              <a:solidFill>
                <a:schemeClr val="bg1"/>
              </a:solidFill>
              <a:latin typeface="Montserrat ExtraBold" panose="00000900000000000000" pitchFamily="2" charset="0"/>
            </a:endParaRPr>
          </a:p>
          <a:p>
            <a:r>
              <a:rPr lang="lt-LT" sz="1200" dirty="0">
                <a:solidFill>
                  <a:schemeClr val="bg1"/>
                </a:solidFill>
                <a:latin typeface="Montserrat ExtraBold" panose="00000900000000000000" pitchFamily="2" charset="0"/>
              </a:rPr>
              <a:t>Įjungiame grandinę (</a:t>
            </a:r>
            <a:r>
              <a:rPr lang="en-US" sz="1200" dirty="0">
                <a:solidFill>
                  <a:schemeClr val="bg1"/>
                </a:solidFill>
                <a:latin typeface="Montserrat ExtraBold" panose="00000900000000000000" pitchFamily="2" charset="0"/>
              </a:rPr>
              <a:t>švino</a:t>
            </a:r>
            <a:r>
              <a:rPr lang="lt-LT" sz="1200" dirty="0">
                <a:solidFill>
                  <a:schemeClr val="bg1"/>
                </a:solidFill>
                <a:latin typeface="Montserrat ExtraBold" panose="00000900000000000000" pitchFamily="2" charset="0"/>
              </a:rPr>
              <a:t> detektorių).</a:t>
            </a:r>
            <a:endParaRPr lang="en-US" sz="1200" dirty="0">
              <a:solidFill>
                <a:schemeClr val="bg1"/>
              </a:solidFill>
              <a:latin typeface="Montserrat ExtraBold" panose="00000900000000000000" pitchFamily="2" charset="0"/>
            </a:endParaRPr>
          </a:p>
          <a:p>
            <a:endParaRPr lang="en-US" sz="1200" dirty="0">
              <a:solidFill>
                <a:schemeClr val="bg1"/>
              </a:solidFill>
              <a:latin typeface="Montserrat ExtraBold" panose="00000900000000000000" pitchFamily="2" charset="0"/>
            </a:endParaRPr>
          </a:p>
          <a:p>
            <a:r>
              <a:rPr lang="lt-LT" sz="1200" dirty="0">
                <a:solidFill>
                  <a:schemeClr val="bg1"/>
                </a:solidFill>
                <a:latin typeface="Montserrat ExtraBold" panose="00000900000000000000" pitchFamily="2" charset="0"/>
              </a:rPr>
              <a:t>Kit</a:t>
            </a:r>
            <a:r>
              <a:rPr lang="en-US" sz="1200" dirty="0">
                <a:solidFill>
                  <a:schemeClr val="bg1"/>
                </a:solidFill>
                <a:latin typeface="Montserrat ExtraBold" panose="00000900000000000000" pitchFamily="2" charset="0"/>
              </a:rPr>
              <a:t>us</a:t>
            </a:r>
            <a:r>
              <a:rPr lang="lt-LT" sz="1200" dirty="0">
                <a:solidFill>
                  <a:schemeClr val="bg1"/>
                </a:solidFill>
                <a:latin typeface="Montserrat ExtraBold" panose="00000900000000000000" pitchFamily="2" charset="0"/>
              </a:rPr>
              <a:t> jungiamųjų laidų gal</a:t>
            </a:r>
            <a:r>
              <a:rPr lang="en-US" sz="1200" dirty="0">
                <a:solidFill>
                  <a:schemeClr val="bg1"/>
                </a:solidFill>
                <a:latin typeface="Montserrat ExtraBold" panose="00000900000000000000" pitchFamily="2" charset="0"/>
              </a:rPr>
              <a:t>us</a:t>
            </a:r>
            <a:r>
              <a:rPr lang="lt-LT" sz="1200" dirty="0">
                <a:solidFill>
                  <a:schemeClr val="bg1"/>
                </a:solidFill>
                <a:latin typeface="Montserrat ExtraBold" panose="00000900000000000000" pitchFamily="2" charset="0"/>
              </a:rPr>
              <a:t> dedame </a:t>
            </a:r>
            <a:r>
              <a:rPr lang="en-US" sz="1200" dirty="0">
                <a:solidFill>
                  <a:schemeClr val="bg1"/>
                </a:solidFill>
                <a:latin typeface="Montserrat ExtraBold" panose="00000900000000000000" pitchFamily="2" charset="0"/>
              </a:rPr>
              <a:t>ant nupiešto švino sluoksnio ir slenkame artyn vienas kito.</a:t>
            </a:r>
          </a:p>
          <a:p>
            <a:endParaRPr lang="en-US" sz="1200" dirty="0">
              <a:solidFill>
                <a:schemeClr val="bg1"/>
              </a:solidFill>
              <a:latin typeface="Montserrat ExtraBold" panose="00000900000000000000" pitchFamily="2" charset="0"/>
            </a:endParaRPr>
          </a:p>
          <a:p>
            <a:r>
              <a:rPr lang="lt-LT" sz="1200" dirty="0">
                <a:solidFill>
                  <a:schemeClr val="bg1"/>
                </a:solidFill>
                <a:latin typeface="Montserrat ExtraBold" panose="00000900000000000000" pitchFamily="2" charset="0"/>
              </a:rPr>
              <a:t>Pasigirdus garso signalui  jungiamuosius laidus</a:t>
            </a:r>
            <a:r>
              <a:rPr lang="en-US" sz="1200" dirty="0">
                <a:solidFill>
                  <a:schemeClr val="bg1"/>
                </a:solidFill>
                <a:latin typeface="Montserrat ExtraBold" panose="00000900000000000000" pitchFamily="2" charset="0"/>
              </a:rPr>
              <a:t> slenkame toliau ir vėl arčiau vienas kito, kad įsitikintume, kad švino detektorius tikrai veikia.</a:t>
            </a:r>
          </a:p>
          <a:p>
            <a:pPr marL="139700" indent="0">
              <a:buNone/>
            </a:pPr>
            <a:endParaRPr lang="en-US" sz="1200" dirty="0">
              <a:solidFill>
                <a:schemeClr val="bg1"/>
              </a:solidFill>
              <a:latin typeface="Montserrat ExtraBold" panose="00000900000000000000" pitchFamily="2" charset="0"/>
            </a:endParaRPr>
          </a:p>
          <a:p>
            <a:endParaRPr lang="en-US" sz="1200" dirty="0">
              <a:solidFill>
                <a:schemeClr val="bg1"/>
              </a:solidFill>
              <a:latin typeface="Montserrat ExtraBold" panose="00000900000000000000" pitchFamily="2" charset="0"/>
            </a:endParaRPr>
          </a:p>
          <a:p>
            <a:endParaRPr lang="lt-LT" sz="1200" dirty="0">
              <a:solidFill>
                <a:schemeClr val="bg1"/>
              </a:solidFill>
              <a:latin typeface="Montserrat ExtraBold" panose="00000900000000000000" pitchFamily="2" charset="0"/>
            </a:endParaRPr>
          </a:p>
          <a:p>
            <a:endParaRPr lang="lt-LT" sz="1200" dirty="0"/>
          </a:p>
        </p:txBody>
      </p:sp>
      <p:sp>
        <p:nvSpPr>
          <p:cNvPr id="5" name="Pavadinimas 4">
            <a:extLst>
              <a:ext uri="{FF2B5EF4-FFF2-40B4-BE49-F238E27FC236}">
                <a16:creationId xmlns:a16="http://schemas.microsoft.com/office/drawing/2014/main" id="{1D742848-FFF4-44F7-48A4-528B45D5EB67}"/>
              </a:ext>
            </a:extLst>
          </p:cNvPr>
          <p:cNvSpPr txBox="1">
            <a:spLocks noGrp="1"/>
          </p:cNvSpPr>
          <p:nvPr>
            <p:ph type="title"/>
          </p:nvPr>
        </p:nvSpPr>
        <p:spPr>
          <a:xfrm>
            <a:off x="2252291" y="396347"/>
            <a:ext cx="4398963" cy="615523"/>
          </a:xfrm>
          <a:prstGeom prst="rect">
            <a:avLst/>
          </a:prstGeom>
          <a:noFill/>
        </p:spPr>
        <p:txBody>
          <a:bodyPr wrap="square" rtlCol="0">
            <a:spAutoFit/>
          </a:bodyPr>
          <a:lstStyle/>
          <a:p>
            <a:pPr algn="ctr"/>
            <a:r>
              <a:rPr lang="lt-LT" sz="2800" dirty="0">
                <a:solidFill>
                  <a:schemeClr val="bg1"/>
                </a:solidFill>
                <a:latin typeface="Montserrat ExtraBold" panose="00000900000000000000" pitchFamily="2" charset="0"/>
              </a:rPr>
              <a:t>Darbo eiga</a:t>
            </a:r>
          </a:p>
        </p:txBody>
      </p:sp>
      <p:pic>
        <p:nvPicPr>
          <p:cNvPr id="9" name="Paveikslėlis 8" descr="Paveikslėlis, kuriame yra vidaus, siena, menas, raudonas&#10;&#10;Automatiškai sugeneruotas aprašymas">
            <a:extLst>
              <a:ext uri="{FF2B5EF4-FFF2-40B4-BE49-F238E27FC236}">
                <a16:creationId xmlns:a16="http://schemas.microsoft.com/office/drawing/2014/main" id="{999BA0C1-98D3-00BD-8AB5-5DFD2619A941}"/>
              </a:ext>
            </a:extLst>
          </p:cNvPr>
          <p:cNvPicPr>
            <a:picLocks noChangeAspect="1"/>
          </p:cNvPicPr>
          <p:nvPr/>
        </p:nvPicPr>
        <p:blipFill>
          <a:blip r:embed="rId2"/>
          <a:stretch>
            <a:fillRect/>
          </a:stretch>
        </p:blipFill>
        <p:spPr>
          <a:xfrm rot="16200000">
            <a:off x="5071482" y="1022031"/>
            <a:ext cx="2996882" cy="3995843"/>
          </a:xfrm>
          <a:prstGeom prst="rect">
            <a:avLst/>
          </a:prstGeom>
        </p:spPr>
      </p:pic>
    </p:spTree>
    <p:extLst>
      <p:ext uri="{BB962C8B-B14F-4D97-AF65-F5344CB8AC3E}">
        <p14:creationId xmlns:p14="http://schemas.microsoft.com/office/powerpoint/2010/main" val="2879544233"/>
      </p:ext>
    </p:extLst>
  </p:cSld>
  <p:clrMapOvr>
    <a:masterClrMapping/>
  </p:clrMapOvr>
  <mc:AlternateContent xmlns:mc="http://schemas.openxmlformats.org/markup-compatibility/2006">
    <mc:Choice xmlns:p14="http://schemas.microsoft.com/office/powerpoint/2010/main" Requires="p14">
      <p:transition spd="slow" p14:dur="2500">
        <p:checker/>
      </p:transition>
    </mc:Choice>
    <mc:Fallback>
      <p:transition spd="slow">
        <p:checker/>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avadinimas 4">
            <a:extLst>
              <a:ext uri="{FF2B5EF4-FFF2-40B4-BE49-F238E27FC236}">
                <a16:creationId xmlns:a16="http://schemas.microsoft.com/office/drawing/2014/main" id="{E7905BED-B4F8-DDB6-9399-D4805F68151E}"/>
              </a:ext>
            </a:extLst>
          </p:cNvPr>
          <p:cNvSpPr txBox="1">
            <a:spLocks noGrp="1"/>
          </p:cNvSpPr>
          <p:nvPr>
            <p:ph type="title"/>
          </p:nvPr>
        </p:nvSpPr>
        <p:spPr>
          <a:xfrm>
            <a:off x="2372518" y="574675"/>
            <a:ext cx="4398963" cy="615523"/>
          </a:xfrm>
          <a:prstGeom prst="rect">
            <a:avLst/>
          </a:prstGeom>
          <a:noFill/>
        </p:spPr>
        <p:txBody>
          <a:bodyPr wrap="square" rtlCol="0">
            <a:spAutoFit/>
          </a:bodyPr>
          <a:lstStyle/>
          <a:p>
            <a:pPr algn="ctr"/>
            <a:r>
              <a:rPr lang="lt-LT" sz="2800" dirty="0">
                <a:solidFill>
                  <a:schemeClr val="bg1"/>
                </a:solidFill>
                <a:latin typeface="Montserrat ExtraBold" panose="00000900000000000000" pitchFamily="2" charset="0"/>
              </a:rPr>
              <a:t>Bandymas</a:t>
            </a:r>
          </a:p>
        </p:txBody>
      </p:sp>
      <p:sp>
        <p:nvSpPr>
          <p:cNvPr id="6" name="Teksto vietos rezervavimo ženklas 5">
            <a:extLst>
              <a:ext uri="{FF2B5EF4-FFF2-40B4-BE49-F238E27FC236}">
                <a16:creationId xmlns:a16="http://schemas.microsoft.com/office/drawing/2014/main" id="{C3FF9C06-4B62-CEC8-1EBE-03A2C3778A40}"/>
              </a:ext>
            </a:extLst>
          </p:cNvPr>
          <p:cNvSpPr txBox="1">
            <a:spLocks noGrp="1"/>
          </p:cNvSpPr>
          <p:nvPr>
            <p:ph type="body" idx="1"/>
          </p:nvPr>
        </p:nvSpPr>
        <p:spPr>
          <a:xfrm>
            <a:off x="740885" y="1358152"/>
            <a:ext cx="3385185" cy="492412"/>
          </a:xfrm>
          <a:prstGeom prst="rect">
            <a:avLst/>
          </a:prstGeom>
          <a:noFill/>
        </p:spPr>
        <p:txBody>
          <a:bodyPr wrap="square" rtlCol="0">
            <a:spAutoFit/>
          </a:bodyPr>
          <a:lstStyle/>
          <a:p>
            <a:r>
              <a:rPr lang="lt-LT" sz="2000" dirty="0">
                <a:solidFill>
                  <a:schemeClr val="bg1"/>
                </a:solidFill>
                <a:latin typeface="Montserrat ExtraBold" panose="00000900000000000000" pitchFamily="2" charset="0"/>
              </a:rPr>
              <a:t>Vaizdo medžiaga:</a:t>
            </a:r>
          </a:p>
        </p:txBody>
      </p:sp>
      <p:pic>
        <p:nvPicPr>
          <p:cNvPr id="2" name="Paveikslėlis 1">
            <a:extLst>
              <a:ext uri="{FF2B5EF4-FFF2-40B4-BE49-F238E27FC236}">
                <a16:creationId xmlns:a16="http://schemas.microsoft.com/office/drawing/2014/main" id="{4D700892-D4AD-E03B-C443-1868A7631274}"/>
              </a:ext>
            </a:extLst>
          </p:cNvPr>
          <p:cNvPicPr>
            <a:picLocks noChangeAspect="1"/>
          </p:cNvPicPr>
          <p:nvPr/>
        </p:nvPicPr>
        <p:blipFill>
          <a:blip r:embed="rId4"/>
          <a:stretch>
            <a:fillRect/>
          </a:stretch>
        </p:blipFill>
        <p:spPr>
          <a:xfrm>
            <a:off x="592325" y="1451785"/>
            <a:ext cx="3682303" cy="3682303"/>
          </a:xfrm>
          <a:prstGeom prst="rect">
            <a:avLst/>
          </a:prstGeom>
        </p:spPr>
      </p:pic>
      <p:pic>
        <p:nvPicPr>
          <p:cNvPr id="3" name="Snapchat-472219762">
            <a:hlinkClick r:id="" action="ppaction://media"/>
            <a:extLst>
              <a:ext uri="{FF2B5EF4-FFF2-40B4-BE49-F238E27FC236}">
                <a16:creationId xmlns:a16="http://schemas.microsoft.com/office/drawing/2014/main" id="{791E26D3-5BA3-477A-7126-98D294E49E19}"/>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5370195" y="1361162"/>
            <a:ext cx="1931458" cy="3408457"/>
          </a:xfrm>
          <a:prstGeom prst="rect">
            <a:avLst/>
          </a:prstGeom>
        </p:spPr>
      </p:pic>
    </p:spTree>
    <p:extLst>
      <p:ext uri="{BB962C8B-B14F-4D97-AF65-F5344CB8AC3E}">
        <p14:creationId xmlns:p14="http://schemas.microsoft.com/office/powerpoint/2010/main" val="2997021850"/>
      </p:ext>
    </p:extLst>
  </p:cSld>
  <p:clrMapOvr>
    <a:masterClrMapping/>
  </p:clrMapOvr>
  <mc:AlternateContent xmlns:mc="http://schemas.openxmlformats.org/markup-compatibility/2006">
    <mc:Choice xmlns:p14="http://schemas.microsoft.com/office/powerpoint/2010/main" Requires="p14">
      <p:transition spd="slow" p14:dur="2500">
        <p:checker/>
      </p:transition>
    </mc:Choice>
    <mc:Fallback>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699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avadinimas 4">
            <a:extLst>
              <a:ext uri="{FF2B5EF4-FFF2-40B4-BE49-F238E27FC236}">
                <a16:creationId xmlns:a16="http://schemas.microsoft.com/office/drawing/2014/main" id="{F40FEA77-9170-BE90-72D9-B4029CDC3EE8}"/>
              </a:ext>
            </a:extLst>
          </p:cNvPr>
          <p:cNvSpPr txBox="1">
            <a:spLocks noGrp="1"/>
          </p:cNvSpPr>
          <p:nvPr>
            <p:ph type="title"/>
          </p:nvPr>
        </p:nvSpPr>
        <p:spPr>
          <a:xfrm>
            <a:off x="3522227" y="670247"/>
            <a:ext cx="2099545" cy="677078"/>
          </a:xfrm>
          <a:prstGeom prst="rect">
            <a:avLst/>
          </a:prstGeom>
          <a:noFill/>
        </p:spPr>
        <p:txBody>
          <a:bodyPr wrap="square" rtlCol="0">
            <a:spAutoFit/>
          </a:bodyPr>
          <a:lstStyle/>
          <a:p>
            <a:pPr algn="ctr"/>
            <a:r>
              <a:rPr lang="lt-LT" sz="3200" dirty="0">
                <a:solidFill>
                  <a:schemeClr val="bg1"/>
                </a:solidFill>
                <a:latin typeface="Montserrat ExtraBold" panose="00000900000000000000" pitchFamily="2" charset="0"/>
              </a:rPr>
              <a:t>Išvada</a:t>
            </a:r>
          </a:p>
        </p:txBody>
      </p:sp>
      <p:sp>
        <p:nvSpPr>
          <p:cNvPr id="6" name="Teksto vietos rezervavimo ženklas 5">
            <a:extLst>
              <a:ext uri="{FF2B5EF4-FFF2-40B4-BE49-F238E27FC236}">
                <a16:creationId xmlns:a16="http://schemas.microsoft.com/office/drawing/2014/main" id="{F91AF0D8-1E87-38E6-0349-F88904B10B5D}"/>
              </a:ext>
            </a:extLst>
          </p:cNvPr>
          <p:cNvSpPr txBox="1">
            <a:spLocks noGrp="1"/>
          </p:cNvSpPr>
          <p:nvPr>
            <p:ph type="body" idx="1"/>
          </p:nvPr>
        </p:nvSpPr>
        <p:spPr>
          <a:xfrm>
            <a:off x="774700" y="1556102"/>
            <a:ext cx="3565525" cy="2031295"/>
          </a:xfrm>
          <a:prstGeom prst="rect">
            <a:avLst/>
          </a:prstGeom>
          <a:noFill/>
        </p:spPr>
        <p:txBody>
          <a:bodyPr wrap="square" rtlCol="0">
            <a:spAutoFit/>
          </a:bodyPr>
          <a:lstStyle/>
          <a:p>
            <a:pPr marL="285750" indent="-285750">
              <a:buFont typeface="Arial" panose="020B0604020202020204" pitchFamily="34" charset="0"/>
              <a:buChar char="•"/>
            </a:pPr>
            <a:r>
              <a:rPr lang="lt-LT" sz="2000" dirty="0">
                <a:solidFill>
                  <a:schemeClr val="bg1"/>
                </a:solidFill>
                <a:latin typeface="Montserrat ExtraBold" panose="00000900000000000000" pitchFamily="2" charset="0"/>
              </a:rPr>
              <a:t>Bandymas pavyko. Sustačius grandinę</a:t>
            </a:r>
            <a:r>
              <a:rPr lang="en-US" sz="2000" dirty="0">
                <a:solidFill>
                  <a:schemeClr val="bg1"/>
                </a:solidFill>
                <a:latin typeface="Montserrat ExtraBold" panose="00000900000000000000" pitchFamily="2" charset="0"/>
              </a:rPr>
              <a:t>,</a:t>
            </a:r>
            <a:r>
              <a:rPr lang="lt-LT" sz="2000" dirty="0">
                <a:solidFill>
                  <a:schemeClr val="bg1"/>
                </a:solidFill>
                <a:latin typeface="Montserrat ExtraBold" panose="00000900000000000000" pitchFamily="2" charset="0"/>
              </a:rPr>
              <a:t> ji  veikė kaip </a:t>
            </a:r>
            <a:r>
              <a:rPr lang="en-US" sz="2000" dirty="0">
                <a:solidFill>
                  <a:schemeClr val="bg1"/>
                </a:solidFill>
                <a:latin typeface="Montserrat ExtraBold" panose="00000900000000000000" pitchFamily="2" charset="0"/>
              </a:rPr>
              <a:t>švino</a:t>
            </a:r>
            <a:r>
              <a:rPr lang="lt-LT" sz="2000" dirty="0">
                <a:solidFill>
                  <a:schemeClr val="bg1"/>
                </a:solidFill>
                <a:latin typeface="Montserrat ExtraBold" panose="00000900000000000000" pitchFamily="2" charset="0"/>
              </a:rPr>
              <a:t> detektorius</a:t>
            </a:r>
            <a:r>
              <a:rPr lang="en-US" sz="2000" dirty="0">
                <a:solidFill>
                  <a:schemeClr val="bg1"/>
                </a:solidFill>
                <a:latin typeface="Montserrat ExtraBold" panose="00000900000000000000" pitchFamily="2" charset="0"/>
              </a:rPr>
              <a:t>, </a:t>
            </a:r>
            <a:r>
              <a:rPr lang="lt-LT" sz="2000" dirty="0">
                <a:solidFill>
                  <a:schemeClr val="bg1"/>
                </a:solidFill>
                <a:latin typeface="Montserrat ExtraBold" panose="00000900000000000000" pitchFamily="2" charset="0"/>
              </a:rPr>
              <a:t>aptikus </a:t>
            </a:r>
            <a:r>
              <a:rPr lang="en-US" sz="2000" dirty="0">
                <a:solidFill>
                  <a:schemeClr val="bg1"/>
                </a:solidFill>
                <a:latin typeface="Montserrat ExtraBold" panose="00000900000000000000" pitchFamily="2" charset="0"/>
              </a:rPr>
              <a:t>šviną</a:t>
            </a:r>
            <a:r>
              <a:rPr lang="lt-LT" sz="2000" dirty="0">
                <a:solidFill>
                  <a:schemeClr val="bg1"/>
                </a:solidFill>
                <a:latin typeface="Montserrat ExtraBold" panose="00000900000000000000" pitchFamily="2" charset="0"/>
              </a:rPr>
              <a:t> įsijungė garso signalas.</a:t>
            </a:r>
          </a:p>
        </p:txBody>
      </p:sp>
      <p:pic>
        <p:nvPicPr>
          <p:cNvPr id="2" name="Paveikslėlis 1">
            <a:extLst>
              <a:ext uri="{FF2B5EF4-FFF2-40B4-BE49-F238E27FC236}">
                <a16:creationId xmlns:a16="http://schemas.microsoft.com/office/drawing/2014/main" id="{1B7E7401-11B8-8B7D-8ABD-23B4DAA5D4D1}"/>
              </a:ext>
            </a:extLst>
          </p:cNvPr>
          <p:cNvPicPr>
            <a:picLocks noChangeAspect="1"/>
          </p:cNvPicPr>
          <p:nvPr/>
        </p:nvPicPr>
        <p:blipFill>
          <a:blip r:embed="rId2"/>
          <a:stretch>
            <a:fillRect/>
          </a:stretch>
        </p:blipFill>
        <p:spPr>
          <a:xfrm>
            <a:off x="5077175" y="1347325"/>
            <a:ext cx="3292125" cy="3292125"/>
          </a:xfrm>
          <a:prstGeom prst="rect">
            <a:avLst/>
          </a:prstGeom>
        </p:spPr>
      </p:pic>
    </p:spTree>
    <p:extLst>
      <p:ext uri="{BB962C8B-B14F-4D97-AF65-F5344CB8AC3E}">
        <p14:creationId xmlns:p14="http://schemas.microsoft.com/office/powerpoint/2010/main" val="1698849449"/>
      </p:ext>
    </p:extLst>
  </p:cSld>
  <p:clrMapOvr>
    <a:masterClrMapping/>
  </p:clrMapOvr>
  <mc:AlternateContent xmlns:mc="http://schemas.openxmlformats.org/markup-compatibility/2006">
    <mc:Choice xmlns:p14="http://schemas.microsoft.com/office/powerpoint/2010/main" Requires="p14">
      <p:transition spd="slow" p14:dur="2500">
        <p:checker/>
      </p:transition>
    </mc:Choice>
    <mc:Fallback>
      <p:transition spd="slow">
        <p:checker/>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aveikslėlis 7" descr="Paveikslėlis, kuriame yra tekstas, baltoji lenta&#10;&#10;Automatiškai sugeneruotas aprašymas">
            <a:extLst>
              <a:ext uri="{FF2B5EF4-FFF2-40B4-BE49-F238E27FC236}">
                <a16:creationId xmlns:a16="http://schemas.microsoft.com/office/drawing/2014/main" id="{5148E327-941C-8F7E-3E1F-A546D33E4449}"/>
              </a:ext>
            </a:extLst>
          </p:cNvPr>
          <p:cNvPicPr>
            <a:picLocks noChangeAspect="1"/>
          </p:cNvPicPr>
          <p:nvPr/>
        </p:nvPicPr>
        <p:blipFill>
          <a:blip r:embed="rId2"/>
          <a:stretch>
            <a:fillRect/>
          </a:stretch>
        </p:blipFill>
        <p:spPr>
          <a:xfrm>
            <a:off x="4848223" y="1476588"/>
            <a:ext cx="1696297" cy="1954180"/>
          </a:xfrm>
          <a:prstGeom prst="rect">
            <a:avLst/>
          </a:prstGeom>
        </p:spPr>
      </p:pic>
      <p:sp>
        <p:nvSpPr>
          <p:cNvPr id="5" name="TextBox 4">
            <a:extLst>
              <a:ext uri="{FF2B5EF4-FFF2-40B4-BE49-F238E27FC236}">
                <a16:creationId xmlns:a16="http://schemas.microsoft.com/office/drawing/2014/main" id="{B79746E8-D48D-8643-AEEA-111F1C6C06F6}"/>
              </a:ext>
            </a:extLst>
          </p:cNvPr>
          <p:cNvSpPr txBox="1"/>
          <p:nvPr/>
        </p:nvSpPr>
        <p:spPr>
          <a:xfrm>
            <a:off x="3271518" y="625395"/>
            <a:ext cx="2697482" cy="523220"/>
          </a:xfrm>
          <a:prstGeom prst="rect">
            <a:avLst/>
          </a:prstGeom>
          <a:noFill/>
        </p:spPr>
        <p:txBody>
          <a:bodyPr wrap="square" rtlCol="0">
            <a:spAutoFit/>
          </a:bodyPr>
          <a:lstStyle/>
          <a:p>
            <a:pPr algn="ctr"/>
            <a:r>
              <a:rPr lang="lt-LT" sz="2800" i="1" dirty="0">
                <a:solidFill>
                  <a:schemeClr val="bg1"/>
                </a:solidFill>
                <a:latin typeface="Montserrat ExtraBold" panose="00000900000000000000" pitchFamily="2" charset="0"/>
              </a:rPr>
              <a:t>Tai įdomu</a:t>
            </a:r>
            <a:r>
              <a:rPr lang="en-US" sz="2800" i="1" dirty="0">
                <a:solidFill>
                  <a:schemeClr val="bg1"/>
                </a:solidFill>
                <a:latin typeface="Montserrat ExtraBold" panose="00000900000000000000" pitchFamily="2" charset="0"/>
              </a:rPr>
              <a:t>!</a:t>
            </a:r>
            <a:endParaRPr lang="lt-LT" sz="2800" i="1" dirty="0">
              <a:solidFill>
                <a:schemeClr val="bg1"/>
              </a:solidFill>
              <a:latin typeface="Montserrat ExtraBold" panose="00000900000000000000" pitchFamily="2" charset="0"/>
            </a:endParaRPr>
          </a:p>
        </p:txBody>
      </p:sp>
      <p:sp>
        <p:nvSpPr>
          <p:cNvPr id="6" name="TextBox 5">
            <a:extLst>
              <a:ext uri="{FF2B5EF4-FFF2-40B4-BE49-F238E27FC236}">
                <a16:creationId xmlns:a16="http://schemas.microsoft.com/office/drawing/2014/main" id="{08E43792-AAA3-4002-93E8-8B8583CD468A}"/>
              </a:ext>
            </a:extLst>
          </p:cNvPr>
          <p:cNvSpPr txBox="1"/>
          <p:nvPr/>
        </p:nvSpPr>
        <p:spPr>
          <a:xfrm>
            <a:off x="609600" y="1476588"/>
            <a:ext cx="3562774" cy="2677656"/>
          </a:xfrm>
          <a:prstGeom prst="rect">
            <a:avLst/>
          </a:prstGeom>
          <a:noFill/>
        </p:spPr>
        <p:txBody>
          <a:bodyPr wrap="square" rtlCol="0">
            <a:spAutoFit/>
          </a:bodyPr>
          <a:lstStyle/>
          <a:p>
            <a:pPr marL="285750" indent="-285750">
              <a:buClr>
                <a:schemeClr val="bg1"/>
              </a:buClr>
              <a:buFont typeface="Arial" panose="020B0604020202020204" pitchFamily="34" charset="0"/>
              <a:buChar char="•"/>
            </a:pPr>
            <a:r>
              <a:rPr lang="lt-LT" dirty="0">
                <a:solidFill>
                  <a:schemeClr val="bg1"/>
                </a:solidFill>
                <a:latin typeface="Montserrat ExtraBold" panose="00000900000000000000" pitchFamily="2" charset="0"/>
              </a:rPr>
              <a:t>Baterijos yra pagrindinis energijos šaltinis paprastose elektros grandinėse</a:t>
            </a:r>
            <a:r>
              <a:rPr lang="en-US" dirty="0">
                <a:solidFill>
                  <a:schemeClr val="bg1"/>
                </a:solidFill>
                <a:latin typeface="Montserrat ExtraBold" panose="00000900000000000000" pitchFamily="2" charset="0"/>
              </a:rPr>
              <a:t>. J</a:t>
            </a:r>
            <a:r>
              <a:rPr lang="lt-LT" dirty="0">
                <a:solidFill>
                  <a:schemeClr val="bg1"/>
                </a:solidFill>
                <a:latin typeface="Montserrat ExtraBold" panose="00000900000000000000" pitchFamily="2" charset="0"/>
              </a:rPr>
              <a:t>os naudoja chemines reakcijas elektros srovei sukurti. Jose yra skysčio, vadinamo elektrolitu, kuriame gyvena milijardai elektriškai įkrautų atomų arba jonų. Jonai reaguoja su akumuliatoriaus elektrodais, kad sudarytų elektronus, kurie teka per grandinę. </a:t>
            </a:r>
          </a:p>
        </p:txBody>
      </p:sp>
      <p:pic>
        <p:nvPicPr>
          <p:cNvPr id="10" name="Paveikslėlis 9" descr="Paveikslėlis, kuriame yra tekstas, baterija, elektronika&#10;&#10;Automatiškai sugeneruotas aprašymas">
            <a:extLst>
              <a:ext uri="{FF2B5EF4-FFF2-40B4-BE49-F238E27FC236}">
                <a16:creationId xmlns:a16="http://schemas.microsoft.com/office/drawing/2014/main" id="{EBF2240E-D4EA-8DD1-73F6-070E2F4BB5E9}"/>
              </a:ext>
            </a:extLst>
          </p:cNvPr>
          <p:cNvPicPr>
            <a:picLocks noChangeAspect="1"/>
          </p:cNvPicPr>
          <p:nvPr/>
        </p:nvPicPr>
        <p:blipFill>
          <a:blip r:embed="rId3"/>
          <a:stretch>
            <a:fillRect/>
          </a:stretch>
        </p:blipFill>
        <p:spPr>
          <a:xfrm>
            <a:off x="5880947" y="2935480"/>
            <a:ext cx="2192867" cy="1646521"/>
          </a:xfrm>
          <a:prstGeom prst="rect">
            <a:avLst/>
          </a:prstGeom>
        </p:spPr>
      </p:pic>
    </p:spTree>
    <p:extLst>
      <p:ext uri="{BB962C8B-B14F-4D97-AF65-F5344CB8AC3E}">
        <p14:creationId xmlns:p14="http://schemas.microsoft.com/office/powerpoint/2010/main" val="2985391106"/>
      </p:ext>
    </p:extLst>
  </p:cSld>
  <p:clrMapOvr>
    <a:masterClrMapping/>
  </p:clrMapOvr>
  <mc:AlternateContent xmlns:mc="http://schemas.openxmlformats.org/markup-compatibility/2006">
    <mc:Choice xmlns:p14="http://schemas.microsoft.com/office/powerpoint/2010/main" Requires="p14">
      <p:transition spd="slow" p14:dur="2500">
        <p:checker/>
      </p:transition>
    </mc:Choice>
    <mc:Fallback>
      <p:transition spd="slow">
        <p:checker/>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aveikslėlis 9" descr="Paveikslėlis, kuriame yra miglotumas&#10;&#10;Automatiškai sugeneruotas aprašymas">
            <a:extLst>
              <a:ext uri="{FF2B5EF4-FFF2-40B4-BE49-F238E27FC236}">
                <a16:creationId xmlns:a16="http://schemas.microsoft.com/office/drawing/2014/main" id="{9F080B4D-F512-E178-212E-406612173C71}"/>
              </a:ext>
            </a:extLst>
          </p:cNvPr>
          <p:cNvPicPr>
            <a:picLocks noChangeAspect="1"/>
          </p:cNvPicPr>
          <p:nvPr/>
        </p:nvPicPr>
        <p:blipFill>
          <a:blip r:embed="rId2"/>
          <a:stretch>
            <a:fillRect/>
          </a:stretch>
        </p:blipFill>
        <p:spPr>
          <a:xfrm>
            <a:off x="4687146" y="1510453"/>
            <a:ext cx="2701122" cy="1910079"/>
          </a:xfrm>
          <a:prstGeom prst="rect">
            <a:avLst/>
          </a:prstGeom>
        </p:spPr>
      </p:pic>
      <p:sp>
        <p:nvSpPr>
          <p:cNvPr id="5" name="TextBox 4">
            <a:extLst>
              <a:ext uri="{FF2B5EF4-FFF2-40B4-BE49-F238E27FC236}">
                <a16:creationId xmlns:a16="http://schemas.microsoft.com/office/drawing/2014/main" id="{339ADFCC-A0DA-D502-D26B-E25CE9278374}"/>
              </a:ext>
            </a:extLst>
          </p:cNvPr>
          <p:cNvSpPr txBox="1"/>
          <p:nvPr/>
        </p:nvSpPr>
        <p:spPr>
          <a:xfrm>
            <a:off x="3362960" y="586710"/>
            <a:ext cx="2418080" cy="523220"/>
          </a:xfrm>
          <a:prstGeom prst="rect">
            <a:avLst/>
          </a:prstGeom>
          <a:noFill/>
        </p:spPr>
        <p:txBody>
          <a:bodyPr wrap="square" rtlCol="0">
            <a:spAutoFit/>
          </a:bodyPr>
          <a:lstStyle/>
          <a:p>
            <a:pPr algn="ctr"/>
            <a:r>
              <a:rPr lang="lt-LT" sz="2800" i="1" dirty="0">
                <a:solidFill>
                  <a:schemeClr val="bg1"/>
                </a:solidFill>
                <a:latin typeface="Montserrat ExtraBold" panose="00000900000000000000" pitchFamily="2" charset="0"/>
              </a:rPr>
              <a:t>Tai įdomu</a:t>
            </a:r>
            <a:r>
              <a:rPr lang="en-US" sz="2800" i="1" dirty="0">
                <a:solidFill>
                  <a:schemeClr val="bg1"/>
                </a:solidFill>
                <a:latin typeface="Montserrat ExtraBold" panose="00000900000000000000" pitchFamily="2" charset="0"/>
              </a:rPr>
              <a:t>!</a:t>
            </a:r>
            <a:endParaRPr lang="lt-LT" sz="2800" i="1" dirty="0">
              <a:solidFill>
                <a:schemeClr val="bg1"/>
              </a:solidFill>
              <a:latin typeface="Montserrat ExtraBold" panose="00000900000000000000" pitchFamily="2" charset="0"/>
            </a:endParaRPr>
          </a:p>
        </p:txBody>
      </p:sp>
      <p:sp>
        <p:nvSpPr>
          <p:cNvPr id="6" name="TextBox 5">
            <a:extLst>
              <a:ext uri="{FF2B5EF4-FFF2-40B4-BE49-F238E27FC236}">
                <a16:creationId xmlns:a16="http://schemas.microsoft.com/office/drawing/2014/main" id="{7B97A8C0-7F6E-8E31-E185-73D6DEC663BB}"/>
              </a:ext>
            </a:extLst>
          </p:cNvPr>
          <p:cNvSpPr txBox="1"/>
          <p:nvPr/>
        </p:nvSpPr>
        <p:spPr>
          <a:xfrm>
            <a:off x="677333" y="1510453"/>
            <a:ext cx="3467948" cy="2677656"/>
          </a:xfrm>
          <a:prstGeom prst="rect">
            <a:avLst/>
          </a:prstGeom>
          <a:noFill/>
        </p:spPr>
        <p:txBody>
          <a:bodyPr wrap="square" rtlCol="0">
            <a:spAutoFit/>
          </a:bodyPr>
          <a:lstStyle/>
          <a:p>
            <a:pPr marL="285750" indent="-285750">
              <a:buClr>
                <a:schemeClr val="bg1"/>
              </a:buClr>
              <a:buFont typeface="Arial" panose="020B0604020202020204" pitchFamily="34" charset="0"/>
              <a:buChar char="•"/>
            </a:pPr>
            <a:r>
              <a:rPr lang="lt-LT" dirty="0">
                <a:solidFill>
                  <a:schemeClr val="bg1"/>
                </a:solidFill>
                <a:latin typeface="Montserrat ExtraBold" panose="00000900000000000000" pitchFamily="2" charset="0"/>
              </a:rPr>
              <a:t>Elektros srovė yra greičio, kuriuo elektronai teka per  grandinę, matas. Elektronų srauto greitis dažnai yra artimas šviesos greičiui, kuris yra 1 079 252 850 kilometrų per  valandą. Paprastose elektros grandinėse dažnai yra įtaisas, naudojamas elektros srovei  matuoti. Šis prietaisas žinomas kaip ampermetras</a:t>
            </a:r>
            <a:r>
              <a:rPr lang="en-US" dirty="0">
                <a:solidFill>
                  <a:schemeClr val="bg1"/>
                </a:solidFill>
                <a:latin typeface="Montserrat ExtraBold" panose="00000900000000000000" pitchFamily="2" charset="0"/>
              </a:rPr>
              <a:t>, jis </a:t>
            </a:r>
            <a:r>
              <a:rPr lang="lt-LT" dirty="0">
                <a:solidFill>
                  <a:schemeClr val="bg1"/>
                </a:solidFill>
                <a:latin typeface="Montserrat ExtraBold" panose="00000900000000000000" pitchFamily="2" charset="0"/>
              </a:rPr>
              <a:t>matuoja amperais.</a:t>
            </a:r>
          </a:p>
        </p:txBody>
      </p:sp>
      <p:pic>
        <p:nvPicPr>
          <p:cNvPr id="8" name="Paveikslėlis 7" descr="Paveikslėlis, kuriame yra mobilusis telefonas, įrankis, žirklės&#10;&#10;Automatiškai sugeneruotas aprašymas">
            <a:extLst>
              <a:ext uri="{FF2B5EF4-FFF2-40B4-BE49-F238E27FC236}">
                <a16:creationId xmlns:a16="http://schemas.microsoft.com/office/drawing/2014/main" id="{424D9442-97B1-8298-2048-DC8950EE2A1E}"/>
              </a:ext>
            </a:extLst>
          </p:cNvPr>
          <p:cNvPicPr>
            <a:picLocks noChangeAspect="1"/>
          </p:cNvPicPr>
          <p:nvPr/>
        </p:nvPicPr>
        <p:blipFill>
          <a:blip r:embed="rId3"/>
          <a:stretch>
            <a:fillRect/>
          </a:stretch>
        </p:blipFill>
        <p:spPr>
          <a:xfrm>
            <a:off x="6468533" y="2968617"/>
            <a:ext cx="2184401" cy="1747521"/>
          </a:xfrm>
          <a:prstGeom prst="rect">
            <a:avLst/>
          </a:prstGeom>
        </p:spPr>
      </p:pic>
      <p:sp>
        <p:nvSpPr>
          <p:cNvPr id="11" name="TextBox 10">
            <a:extLst>
              <a:ext uri="{FF2B5EF4-FFF2-40B4-BE49-F238E27FC236}">
                <a16:creationId xmlns:a16="http://schemas.microsoft.com/office/drawing/2014/main" id="{8BB97721-ABC8-F405-FA61-F35E946D8D76}"/>
              </a:ext>
            </a:extLst>
          </p:cNvPr>
          <p:cNvSpPr txBox="1"/>
          <p:nvPr/>
        </p:nvSpPr>
        <p:spPr>
          <a:xfrm>
            <a:off x="6854614" y="4716138"/>
            <a:ext cx="1798320" cy="307777"/>
          </a:xfrm>
          <a:prstGeom prst="rect">
            <a:avLst/>
          </a:prstGeom>
          <a:noFill/>
        </p:spPr>
        <p:txBody>
          <a:bodyPr wrap="square" rtlCol="0">
            <a:spAutoFit/>
          </a:bodyPr>
          <a:lstStyle/>
          <a:p>
            <a:r>
              <a:rPr lang="lt-LT" dirty="0">
                <a:solidFill>
                  <a:schemeClr val="bg1"/>
                </a:solidFill>
                <a:latin typeface="Montserrat ExtraBold" panose="00000900000000000000" pitchFamily="2" charset="0"/>
              </a:rPr>
              <a:t>Ampermetras</a:t>
            </a:r>
          </a:p>
        </p:txBody>
      </p:sp>
    </p:spTree>
    <p:extLst>
      <p:ext uri="{BB962C8B-B14F-4D97-AF65-F5344CB8AC3E}">
        <p14:creationId xmlns:p14="http://schemas.microsoft.com/office/powerpoint/2010/main" val="2140814200"/>
      </p:ext>
    </p:extLst>
  </p:cSld>
  <p:clrMapOvr>
    <a:masterClrMapping/>
  </p:clrMapOvr>
  <mc:AlternateContent xmlns:mc="http://schemas.openxmlformats.org/markup-compatibility/2006">
    <mc:Choice xmlns:p14="http://schemas.microsoft.com/office/powerpoint/2010/main" Requires="p14">
      <p:transition spd="slow" p14:dur="2500">
        <p:checker/>
      </p:transition>
    </mc:Choice>
    <mc:Fallback>
      <p:transition spd="slow">
        <p:checker/>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5B43DC-CEED-8376-BF9C-2EBB99469BB1}"/>
              </a:ext>
            </a:extLst>
          </p:cNvPr>
          <p:cNvSpPr txBox="1"/>
          <p:nvPr/>
        </p:nvSpPr>
        <p:spPr>
          <a:xfrm>
            <a:off x="1853045" y="516862"/>
            <a:ext cx="5437909" cy="1107996"/>
          </a:xfrm>
          <a:prstGeom prst="rect">
            <a:avLst/>
          </a:prstGeom>
          <a:noFill/>
        </p:spPr>
        <p:txBody>
          <a:bodyPr wrap="square" rtlCol="0">
            <a:spAutoFit/>
          </a:bodyPr>
          <a:lstStyle/>
          <a:p>
            <a:pPr algn="ctr"/>
            <a:r>
              <a:rPr lang="lt-LT" sz="6600" dirty="0">
                <a:solidFill>
                  <a:schemeClr val="bg1"/>
                </a:solidFill>
                <a:latin typeface="Montserrat ExtraBold" panose="00000900000000000000" pitchFamily="2" charset="0"/>
              </a:rPr>
              <a:t>Testas</a:t>
            </a:r>
          </a:p>
        </p:txBody>
      </p:sp>
      <p:pic>
        <p:nvPicPr>
          <p:cNvPr id="6" name="Paveikslėlis 5" descr="Paveikslėlis, kuriame yra tekstas&#10;&#10;Automatiškai sugeneruotas aprašymas">
            <a:extLst>
              <a:ext uri="{FF2B5EF4-FFF2-40B4-BE49-F238E27FC236}">
                <a16:creationId xmlns:a16="http://schemas.microsoft.com/office/drawing/2014/main" id="{5152280E-65E9-BB93-1019-A683C031B6BB}"/>
              </a:ext>
            </a:extLst>
          </p:cNvPr>
          <p:cNvPicPr>
            <a:picLocks noChangeAspect="1"/>
          </p:cNvPicPr>
          <p:nvPr/>
        </p:nvPicPr>
        <p:blipFill>
          <a:blip r:embed="rId2"/>
          <a:stretch>
            <a:fillRect/>
          </a:stretch>
        </p:blipFill>
        <p:spPr>
          <a:xfrm>
            <a:off x="3665434" y="1785854"/>
            <a:ext cx="1813131" cy="3094410"/>
          </a:xfrm>
          <a:prstGeom prst="rect">
            <a:avLst/>
          </a:prstGeom>
        </p:spPr>
      </p:pic>
    </p:spTree>
    <p:extLst>
      <p:ext uri="{BB962C8B-B14F-4D97-AF65-F5344CB8AC3E}">
        <p14:creationId xmlns:p14="http://schemas.microsoft.com/office/powerpoint/2010/main" val="1203556747"/>
      </p:ext>
    </p:extLst>
  </p:cSld>
  <p:clrMapOvr>
    <a:masterClrMapping/>
  </p:clrMapOvr>
  <mc:AlternateContent xmlns:mc="http://schemas.openxmlformats.org/markup-compatibility/2006">
    <mc:Choice xmlns:p14="http://schemas.microsoft.com/office/powerpoint/2010/main" Requires="p14">
      <p:transition spd="slow" p14:dur="2500">
        <p:checker/>
      </p:transition>
    </mc:Choice>
    <mc:Fallback>
      <p:transition spd="slow">
        <p:checker/>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21E43894-8C66-8BEC-43A6-A642E059128C}"/>
              </a:ext>
            </a:extLst>
          </p:cNvPr>
          <p:cNvSpPr txBox="1"/>
          <p:nvPr/>
        </p:nvSpPr>
        <p:spPr>
          <a:xfrm>
            <a:off x="1026160" y="526421"/>
            <a:ext cx="7867227" cy="830997"/>
          </a:xfrm>
          <a:prstGeom prst="rect">
            <a:avLst/>
          </a:prstGeom>
          <a:noFill/>
        </p:spPr>
        <p:txBody>
          <a:bodyPr wrap="square" rtlCol="0">
            <a:spAutoFit/>
          </a:bodyPr>
          <a:lstStyle/>
          <a:p>
            <a:r>
              <a:rPr lang="lt-LT" sz="2400" dirty="0">
                <a:solidFill>
                  <a:schemeClr val="bg1"/>
                </a:solidFill>
                <a:latin typeface="Montserrat ExtraBold" panose="00000900000000000000" pitchFamily="2" charset="0"/>
              </a:rPr>
              <a:t>1. Į ką skirstomi elektrinės grandinės elementai?</a:t>
            </a:r>
          </a:p>
        </p:txBody>
      </p:sp>
      <p:sp>
        <p:nvSpPr>
          <p:cNvPr id="7" name="TextBox 6">
            <a:extLst>
              <a:ext uri="{FF2B5EF4-FFF2-40B4-BE49-F238E27FC236}">
                <a16:creationId xmlns:a16="http://schemas.microsoft.com/office/drawing/2014/main" id="{684CD8D6-BEDF-2B02-EF98-7AD48282C8C5}"/>
              </a:ext>
            </a:extLst>
          </p:cNvPr>
          <p:cNvSpPr txBox="1"/>
          <p:nvPr/>
        </p:nvSpPr>
        <p:spPr>
          <a:xfrm>
            <a:off x="1026160" y="1802308"/>
            <a:ext cx="5195146" cy="1538883"/>
          </a:xfrm>
          <a:prstGeom prst="rect">
            <a:avLst/>
          </a:prstGeom>
          <a:noFill/>
        </p:spPr>
        <p:txBody>
          <a:bodyPr wrap="square" rtlCol="0">
            <a:spAutoFit/>
          </a:bodyPr>
          <a:lstStyle/>
          <a:p>
            <a:pPr marL="342900" indent="-342900">
              <a:buClr>
                <a:schemeClr val="bg1"/>
              </a:buClr>
              <a:buFont typeface="+mj-lt"/>
              <a:buAutoNum type="alphaLcParenR"/>
            </a:pPr>
            <a:r>
              <a:rPr lang="lt-LT" sz="1600" dirty="0">
                <a:solidFill>
                  <a:schemeClr val="bg1"/>
                </a:solidFill>
                <a:latin typeface="Montserrat ExtraBold" panose="00000900000000000000" pitchFamily="2" charset="0"/>
              </a:rPr>
              <a:t>Į aktyvinius ir neaktyvinius.</a:t>
            </a:r>
            <a:endParaRPr lang="en-US" sz="1600" dirty="0">
              <a:solidFill>
                <a:schemeClr val="bg1"/>
              </a:solidFill>
              <a:latin typeface="Montserrat ExtraBold" panose="00000900000000000000" pitchFamily="2" charset="0"/>
            </a:endParaRPr>
          </a:p>
          <a:p>
            <a:pPr marL="342900" indent="-342900">
              <a:buClr>
                <a:schemeClr val="bg1"/>
              </a:buClr>
              <a:buFont typeface="+mj-lt"/>
              <a:buAutoNum type="alphaLcParenR"/>
            </a:pPr>
            <a:endParaRPr lang="lt-LT" sz="1600" dirty="0">
              <a:solidFill>
                <a:schemeClr val="bg1"/>
              </a:solidFill>
              <a:latin typeface="Montserrat ExtraBold" panose="00000900000000000000" pitchFamily="2" charset="0"/>
            </a:endParaRPr>
          </a:p>
          <a:p>
            <a:pPr marL="342900" indent="-342900">
              <a:buClr>
                <a:schemeClr val="bg1"/>
              </a:buClr>
              <a:buFont typeface="+mj-lt"/>
              <a:buAutoNum type="alphaLcParenR"/>
            </a:pPr>
            <a:r>
              <a:rPr lang="lt-LT" sz="1600" dirty="0">
                <a:solidFill>
                  <a:schemeClr val="bg1"/>
                </a:solidFill>
                <a:latin typeface="Montserrat ExtraBold" panose="00000900000000000000" pitchFamily="2" charset="0"/>
              </a:rPr>
              <a:t>Į aktyvinius ir pasyvinius.</a:t>
            </a:r>
            <a:endParaRPr lang="en-US" sz="1600" dirty="0">
              <a:solidFill>
                <a:schemeClr val="bg1"/>
              </a:solidFill>
              <a:latin typeface="Montserrat ExtraBold" panose="00000900000000000000" pitchFamily="2" charset="0"/>
            </a:endParaRPr>
          </a:p>
          <a:p>
            <a:pPr marL="342900" indent="-342900">
              <a:buClr>
                <a:schemeClr val="bg1"/>
              </a:buClr>
              <a:buFont typeface="+mj-lt"/>
              <a:buAutoNum type="alphaLcParenR"/>
            </a:pPr>
            <a:endParaRPr lang="lt-LT" sz="1600" dirty="0">
              <a:solidFill>
                <a:schemeClr val="bg1"/>
              </a:solidFill>
              <a:latin typeface="Montserrat ExtraBold" panose="00000900000000000000" pitchFamily="2" charset="0"/>
            </a:endParaRPr>
          </a:p>
          <a:p>
            <a:pPr marL="342900" indent="-342900">
              <a:buClr>
                <a:schemeClr val="bg1"/>
              </a:buClr>
              <a:buFont typeface="+mj-lt"/>
              <a:buAutoNum type="alphaLcParenR"/>
            </a:pPr>
            <a:r>
              <a:rPr lang="lt-LT" sz="1600" dirty="0">
                <a:solidFill>
                  <a:schemeClr val="bg1"/>
                </a:solidFill>
                <a:latin typeface="Montserrat ExtraBold" panose="00000900000000000000" pitchFamily="2" charset="0"/>
              </a:rPr>
              <a:t>Į aktyvinius ir neveikliuosius.</a:t>
            </a:r>
          </a:p>
          <a:p>
            <a:pPr marL="342900" indent="-342900">
              <a:buClr>
                <a:schemeClr val="bg1"/>
              </a:buClr>
              <a:buFont typeface="+mj-lt"/>
              <a:buAutoNum type="alphaLcParenR"/>
            </a:pPr>
            <a:endParaRPr lang="lt-LT" dirty="0">
              <a:solidFill>
                <a:schemeClr val="bg1"/>
              </a:solidFill>
              <a:latin typeface="Montserrat ExtraBold" panose="00000900000000000000" pitchFamily="2" charset="0"/>
            </a:endParaRPr>
          </a:p>
        </p:txBody>
      </p:sp>
      <p:pic>
        <p:nvPicPr>
          <p:cNvPr id="2" name="Paveikslėlis 1">
            <a:extLst>
              <a:ext uri="{FF2B5EF4-FFF2-40B4-BE49-F238E27FC236}">
                <a16:creationId xmlns:a16="http://schemas.microsoft.com/office/drawing/2014/main" id="{8E2D1E7E-B0AB-C8CC-8508-3B41F223FB77}"/>
              </a:ext>
            </a:extLst>
          </p:cNvPr>
          <p:cNvPicPr>
            <a:picLocks noChangeAspect="1"/>
          </p:cNvPicPr>
          <p:nvPr/>
        </p:nvPicPr>
        <p:blipFill>
          <a:blip r:embed="rId2"/>
          <a:stretch>
            <a:fillRect/>
          </a:stretch>
        </p:blipFill>
        <p:spPr>
          <a:xfrm>
            <a:off x="5312923" y="1303231"/>
            <a:ext cx="1816765" cy="3097036"/>
          </a:xfrm>
          <a:prstGeom prst="rect">
            <a:avLst/>
          </a:prstGeom>
        </p:spPr>
      </p:pic>
    </p:spTree>
    <p:extLst>
      <p:ext uri="{BB962C8B-B14F-4D97-AF65-F5344CB8AC3E}">
        <p14:creationId xmlns:p14="http://schemas.microsoft.com/office/powerpoint/2010/main" val="665978124"/>
      </p:ext>
    </p:extLst>
  </p:cSld>
  <p:clrMapOvr>
    <a:masterClrMapping/>
  </p:clrMapOvr>
  <mc:AlternateContent xmlns:mc="http://schemas.openxmlformats.org/markup-compatibility/2006">
    <mc:Choice xmlns:p14="http://schemas.microsoft.com/office/powerpoint/2010/main" Requires="p14">
      <p:transition spd="slow" p14:dur="2500">
        <p:checker/>
      </p:transition>
    </mc:Choice>
    <mc:Fallback>
      <p:transition spd="slow">
        <p:checker/>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281352E-5072-4017-5775-FCF06DBDCE7F}"/>
              </a:ext>
            </a:extLst>
          </p:cNvPr>
          <p:cNvSpPr txBox="1"/>
          <p:nvPr/>
        </p:nvSpPr>
        <p:spPr>
          <a:xfrm>
            <a:off x="1036320" y="625269"/>
            <a:ext cx="7071359" cy="830997"/>
          </a:xfrm>
          <a:prstGeom prst="rect">
            <a:avLst/>
          </a:prstGeom>
          <a:noFill/>
        </p:spPr>
        <p:txBody>
          <a:bodyPr wrap="square" rtlCol="0">
            <a:spAutoFit/>
          </a:bodyPr>
          <a:lstStyle/>
          <a:p>
            <a:r>
              <a:rPr lang="lt-LT" sz="2400" dirty="0">
                <a:solidFill>
                  <a:schemeClr val="bg1"/>
                </a:solidFill>
                <a:latin typeface="Montserrat ExtraBold" panose="00000900000000000000" pitchFamily="2" charset="0"/>
              </a:rPr>
              <a:t>2. Kiek yra pagrindinių grandinės elementų?</a:t>
            </a:r>
          </a:p>
        </p:txBody>
      </p:sp>
      <p:sp>
        <p:nvSpPr>
          <p:cNvPr id="7" name="TextBox 6">
            <a:extLst>
              <a:ext uri="{FF2B5EF4-FFF2-40B4-BE49-F238E27FC236}">
                <a16:creationId xmlns:a16="http://schemas.microsoft.com/office/drawing/2014/main" id="{11D85272-6DC0-6A77-4A66-B8FF5C1BF138}"/>
              </a:ext>
            </a:extLst>
          </p:cNvPr>
          <p:cNvSpPr txBox="1"/>
          <p:nvPr/>
        </p:nvSpPr>
        <p:spPr>
          <a:xfrm>
            <a:off x="1063413" y="1869440"/>
            <a:ext cx="1517228" cy="1631216"/>
          </a:xfrm>
          <a:prstGeom prst="rect">
            <a:avLst/>
          </a:prstGeom>
          <a:noFill/>
        </p:spPr>
        <p:txBody>
          <a:bodyPr wrap="square" rtlCol="0">
            <a:spAutoFit/>
          </a:bodyPr>
          <a:lstStyle/>
          <a:p>
            <a:r>
              <a:rPr lang="en-US" sz="2000" dirty="0">
                <a:solidFill>
                  <a:schemeClr val="bg1"/>
                </a:solidFill>
                <a:latin typeface="Montserrat ExtraBold" panose="00000900000000000000" pitchFamily="2" charset="0"/>
              </a:rPr>
              <a:t>a) </a:t>
            </a:r>
            <a:r>
              <a:rPr lang="lt-LT" sz="2000" dirty="0">
                <a:solidFill>
                  <a:schemeClr val="bg1"/>
                </a:solidFill>
                <a:latin typeface="Montserrat ExtraBold" panose="00000900000000000000" pitchFamily="2" charset="0"/>
              </a:rPr>
              <a:t>5</a:t>
            </a:r>
            <a:endParaRPr lang="en-US" sz="2000" dirty="0">
              <a:solidFill>
                <a:schemeClr val="bg1"/>
              </a:solidFill>
              <a:latin typeface="Montserrat ExtraBold" panose="00000900000000000000" pitchFamily="2" charset="0"/>
            </a:endParaRPr>
          </a:p>
          <a:p>
            <a:endParaRPr lang="lt-LT" sz="2000" dirty="0">
              <a:solidFill>
                <a:schemeClr val="bg1"/>
              </a:solidFill>
              <a:latin typeface="Montserrat ExtraBold" panose="00000900000000000000" pitchFamily="2" charset="0"/>
            </a:endParaRPr>
          </a:p>
          <a:p>
            <a:r>
              <a:rPr lang="lt-LT" sz="2000" dirty="0">
                <a:solidFill>
                  <a:schemeClr val="bg1"/>
                </a:solidFill>
                <a:latin typeface="Montserrat ExtraBold" panose="00000900000000000000" pitchFamily="2" charset="0"/>
              </a:rPr>
              <a:t>b) 2</a:t>
            </a:r>
            <a:endParaRPr lang="en-US" sz="2000" dirty="0">
              <a:solidFill>
                <a:schemeClr val="bg1"/>
              </a:solidFill>
              <a:latin typeface="Montserrat ExtraBold" panose="00000900000000000000" pitchFamily="2" charset="0"/>
            </a:endParaRPr>
          </a:p>
          <a:p>
            <a:endParaRPr lang="lt-LT" sz="2000" dirty="0">
              <a:solidFill>
                <a:schemeClr val="bg1"/>
              </a:solidFill>
              <a:latin typeface="Montserrat ExtraBold" panose="00000900000000000000" pitchFamily="2" charset="0"/>
            </a:endParaRPr>
          </a:p>
          <a:p>
            <a:r>
              <a:rPr lang="lt-LT" sz="2000" dirty="0">
                <a:solidFill>
                  <a:schemeClr val="bg1"/>
                </a:solidFill>
                <a:latin typeface="Montserrat ExtraBold" panose="00000900000000000000" pitchFamily="2" charset="0"/>
              </a:rPr>
              <a:t>c) 4</a:t>
            </a:r>
          </a:p>
        </p:txBody>
      </p:sp>
      <p:pic>
        <p:nvPicPr>
          <p:cNvPr id="2" name="Paveikslėlis 1">
            <a:extLst>
              <a:ext uri="{FF2B5EF4-FFF2-40B4-BE49-F238E27FC236}">
                <a16:creationId xmlns:a16="http://schemas.microsoft.com/office/drawing/2014/main" id="{98439CE0-50DE-E96D-5033-B7314CCB8E5D}"/>
              </a:ext>
            </a:extLst>
          </p:cNvPr>
          <p:cNvPicPr>
            <a:picLocks noChangeAspect="1"/>
          </p:cNvPicPr>
          <p:nvPr/>
        </p:nvPicPr>
        <p:blipFill>
          <a:blip r:embed="rId2"/>
          <a:stretch>
            <a:fillRect/>
          </a:stretch>
        </p:blipFill>
        <p:spPr>
          <a:xfrm>
            <a:off x="4746596" y="1328032"/>
            <a:ext cx="1816765" cy="3097036"/>
          </a:xfrm>
          <a:prstGeom prst="rect">
            <a:avLst/>
          </a:prstGeom>
        </p:spPr>
      </p:pic>
    </p:spTree>
    <p:extLst>
      <p:ext uri="{BB962C8B-B14F-4D97-AF65-F5344CB8AC3E}">
        <p14:creationId xmlns:p14="http://schemas.microsoft.com/office/powerpoint/2010/main" val="1763339977"/>
      </p:ext>
    </p:extLst>
  </p:cSld>
  <p:clrMapOvr>
    <a:masterClrMapping/>
  </p:clrMapOvr>
  <mc:AlternateContent xmlns:mc="http://schemas.openxmlformats.org/markup-compatibility/2006">
    <mc:Choice xmlns:p14="http://schemas.microsoft.com/office/powerpoint/2010/main" Requires="p14">
      <p:transition spd="slow" p14:dur="2500">
        <p:checker/>
      </p:transition>
    </mc:Choice>
    <mc:Fallback>
      <p:transition spd="slow">
        <p:checker/>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1390943-2131-2C12-B1DD-888D520945A7}"/>
              </a:ext>
            </a:extLst>
          </p:cNvPr>
          <p:cNvSpPr txBox="1"/>
          <p:nvPr/>
        </p:nvSpPr>
        <p:spPr>
          <a:xfrm>
            <a:off x="1047247" y="743487"/>
            <a:ext cx="5411895" cy="830997"/>
          </a:xfrm>
          <a:prstGeom prst="rect">
            <a:avLst/>
          </a:prstGeom>
          <a:noFill/>
        </p:spPr>
        <p:txBody>
          <a:bodyPr wrap="square" rtlCol="0">
            <a:spAutoFit/>
          </a:bodyPr>
          <a:lstStyle/>
          <a:p>
            <a:r>
              <a:rPr lang="lt-LT" sz="2400" dirty="0">
                <a:solidFill>
                  <a:schemeClr val="bg1"/>
                </a:solidFill>
                <a:latin typeface="Montserrat ExtraBold" panose="00000900000000000000" pitchFamily="2" charset="0"/>
              </a:rPr>
              <a:t>3. Kokia yra omo dėsnio formulė?</a:t>
            </a:r>
          </a:p>
        </p:txBody>
      </p:sp>
      <p:sp>
        <p:nvSpPr>
          <p:cNvPr id="6" name="TextBox 5">
            <a:extLst>
              <a:ext uri="{FF2B5EF4-FFF2-40B4-BE49-F238E27FC236}">
                <a16:creationId xmlns:a16="http://schemas.microsoft.com/office/drawing/2014/main" id="{BAC61420-C7CE-B21A-732B-BC4AD38B45F6}"/>
              </a:ext>
            </a:extLst>
          </p:cNvPr>
          <p:cNvSpPr txBox="1"/>
          <p:nvPr/>
        </p:nvSpPr>
        <p:spPr>
          <a:xfrm>
            <a:off x="1047247" y="1957319"/>
            <a:ext cx="3271520" cy="1631216"/>
          </a:xfrm>
          <a:prstGeom prst="rect">
            <a:avLst/>
          </a:prstGeom>
          <a:noFill/>
        </p:spPr>
        <p:txBody>
          <a:bodyPr wrap="square" rtlCol="0">
            <a:spAutoFit/>
          </a:bodyPr>
          <a:lstStyle/>
          <a:p>
            <a:r>
              <a:rPr lang="en-US" sz="2000" dirty="0">
                <a:solidFill>
                  <a:schemeClr val="bg1"/>
                </a:solidFill>
                <a:latin typeface="Montserrat ExtraBold" panose="00000900000000000000" pitchFamily="2" charset="0"/>
              </a:rPr>
              <a:t>a)  </a:t>
            </a:r>
            <a:r>
              <a:rPr lang="lt-LT" sz="2000" dirty="0">
                <a:solidFill>
                  <a:schemeClr val="bg1"/>
                </a:solidFill>
                <a:latin typeface="Montserrat ExtraBold" panose="00000900000000000000" pitchFamily="2" charset="0"/>
              </a:rPr>
              <a:t>I= U/R</a:t>
            </a:r>
            <a:endParaRPr lang="en-US" sz="2000" dirty="0">
              <a:solidFill>
                <a:schemeClr val="bg1"/>
              </a:solidFill>
              <a:latin typeface="Montserrat ExtraBold" panose="00000900000000000000" pitchFamily="2" charset="0"/>
            </a:endParaRPr>
          </a:p>
          <a:p>
            <a:r>
              <a:rPr lang="lt-LT" sz="2000" dirty="0">
                <a:solidFill>
                  <a:schemeClr val="bg1"/>
                </a:solidFill>
                <a:latin typeface="Montserrat ExtraBold" panose="00000900000000000000" pitchFamily="2" charset="0"/>
              </a:rPr>
              <a:t> </a:t>
            </a:r>
          </a:p>
          <a:p>
            <a:r>
              <a:rPr lang="lt-LT" sz="2000" dirty="0">
                <a:solidFill>
                  <a:schemeClr val="bg1"/>
                </a:solidFill>
                <a:latin typeface="Montserrat ExtraBold" panose="00000900000000000000" pitchFamily="2" charset="0"/>
              </a:rPr>
              <a:t>b) </a:t>
            </a:r>
            <a:endParaRPr lang="en-US" sz="2000" dirty="0">
              <a:solidFill>
                <a:schemeClr val="bg1"/>
              </a:solidFill>
              <a:latin typeface="Montserrat ExtraBold" panose="00000900000000000000" pitchFamily="2" charset="0"/>
            </a:endParaRPr>
          </a:p>
          <a:p>
            <a:endParaRPr lang="lt-LT" sz="2000" dirty="0">
              <a:solidFill>
                <a:schemeClr val="bg1"/>
              </a:solidFill>
              <a:latin typeface="Montserrat ExtraBold" panose="00000900000000000000" pitchFamily="2" charset="0"/>
            </a:endParaRPr>
          </a:p>
          <a:p>
            <a:r>
              <a:rPr lang="lt-LT" sz="2000" dirty="0">
                <a:solidFill>
                  <a:schemeClr val="bg1"/>
                </a:solidFill>
                <a:latin typeface="Montserrat ExtraBold" panose="00000900000000000000" pitchFamily="2" charset="0"/>
              </a:rPr>
              <a:t>c) </a:t>
            </a:r>
          </a:p>
        </p:txBody>
      </p:sp>
      <p:pic>
        <p:nvPicPr>
          <p:cNvPr id="8" name="Paveikslėlis 7">
            <a:extLst>
              <a:ext uri="{FF2B5EF4-FFF2-40B4-BE49-F238E27FC236}">
                <a16:creationId xmlns:a16="http://schemas.microsoft.com/office/drawing/2014/main" id="{07CCB23F-2AAF-84C2-4BE3-BF3CE8BF3D9A}"/>
              </a:ext>
            </a:extLst>
          </p:cNvPr>
          <p:cNvPicPr>
            <a:picLocks noChangeAspect="1"/>
          </p:cNvPicPr>
          <p:nvPr/>
        </p:nvPicPr>
        <p:blipFill>
          <a:blip r:embed="rId2">
            <a:lum bright="70000" contrast="-70000"/>
          </a:blip>
          <a:stretch>
            <a:fillRect/>
          </a:stretch>
        </p:blipFill>
        <p:spPr>
          <a:xfrm>
            <a:off x="1532311" y="2649545"/>
            <a:ext cx="1637609" cy="246763"/>
          </a:xfrm>
          <a:prstGeom prst="rect">
            <a:avLst/>
          </a:prstGeom>
        </p:spPr>
      </p:pic>
      <p:pic>
        <p:nvPicPr>
          <p:cNvPr id="9" name="Paveikslėlis 8">
            <a:extLst>
              <a:ext uri="{FF2B5EF4-FFF2-40B4-BE49-F238E27FC236}">
                <a16:creationId xmlns:a16="http://schemas.microsoft.com/office/drawing/2014/main" id="{F74A1904-CB39-557B-82C4-9ED44DAE29BC}"/>
              </a:ext>
            </a:extLst>
          </p:cNvPr>
          <p:cNvPicPr>
            <a:picLocks noChangeAspect="1"/>
          </p:cNvPicPr>
          <p:nvPr/>
        </p:nvPicPr>
        <p:blipFill>
          <a:blip r:embed="rId3">
            <a:lum bright="70000" contrast="-70000"/>
          </a:blip>
          <a:stretch>
            <a:fillRect/>
          </a:stretch>
        </p:blipFill>
        <p:spPr>
          <a:xfrm>
            <a:off x="1532311" y="3279143"/>
            <a:ext cx="1120086" cy="282397"/>
          </a:xfrm>
          <a:prstGeom prst="rect">
            <a:avLst/>
          </a:prstGeom>
        </p:spPr>
      </p:pic>
      <p:pic>
        <p:nvPicPr>
          <p:cNvPr id="2" name="Paveikslėlis 1">
            <a:extLst>
              <a:ext uri="{FF2B5EF4-FFF2-40B4-BE49-F238E27FC236}">
                <a16:creationId xmlns:a16="http://schemas.microsoft.com/office/drawing/2014/main" id="{9F248C42-1E2D-0753-4DEE-79D1EC6F9381}"/>
              </a:ext>
            </a:extLst>
          </p:cNvPr>
          <p:cNvPicPr>
            <a:picLocks noChangeAspect="1"/>
          </p:cNvPicPr>
          <p:nvPr/>
        </p:nvPicPr>
        <p:blipFill>
          <a:blip r:embed="rId4"/>
          <a:stretch>
            <a:fillRect/>
          </a:stretch>
        </p:blipFill>
        <p:spPr>
          <a:xfrm>
            <a:off x="4157317" y="1302977"/>
            <a:ext cx="1816765" cy="3097036"/>
          </a:xfrm>
          <a:prstGeom prst="rect">
            <a:avLst/>
          </a:prstGeom>
        </p:spPr>
      </p:pic>
    </p:spTree>
    <p:extLst>
      <p:ext uri="{BB962C8B-B14F-4D97-AF65-F5344CB8AC3E}">
        <p14:creationId xmlns:p14="http://schemas.microsoft.com/office/powerpoint/2010/main" val="2227800102"/>
      </p:ext>
    </p:extLst>
  </p:cSld>
  <p:clrMapOvr>
    <a:masterClrMapping/>
  </p:clrMapOvr>
  <mc:AlternateContent xmlns:mc="http://schemas.openxmlformats.org/markup-compatibility/2006">
    <mc:Choice xmlns:p14="http://schemas.microsoft.com/office/powerpoint/2010/main" Requires="p14">
      <p:transition spd="slow" p14:dur="2500">
        <p:checker/>
      </p:transition>
    </mc:Choice>
    <mc:Fallback>
      <p:transition spd="slow">
        <p:checker/>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AC93625-D30C-49D6-4EFC-A090F04DF215}"/>
              </a:ext>
            </a:extLst>
          </p:cNvPr>
          <p:cNvSpPr txBox="1"/>
          <p:nvPr/>
        </p:nvSpPr>
        <p:spPr>
          <a:xfrm>
            <a:off x="880532" y="672628"/>
            <a:ext cx="7714827" cy="830997"/>
          </a:xfrm>
          <a:prstGeom prst="rect">
            <a:avLst/>
          </a:prstGeom>
          <a:noFill/>
        </p:spPr>
        <p:txBody>
          <a:bodyPr wrap="square" rtlCol="0">
            <a:spAutoFit/>
          </a:bodyPr>
          <a:lstStyle/>
          <a:p>
            <a:r>
              <a:rPr lang="lt-LT" sz="2400" dirty="0">
                <a:solidFill>
                  <a:schemeClr val="bg1"/>
                </a:solidFill>
                <a:latin typeface="Montserrat ExtraBold" panose="00000900000000000000" pitchFamily="2" charset="0"/>
              </a:rPr>
              <a:t>4. Kokia yra pirmojo Kirchhofo dėsnio formulė?</a:t>
            </a:r>
          </a:p>
        </p:txBody>
      </p:sp>
      <p:sp>
        <p:nvSpPr>
          <p:cNvPr id="7" name="TextBox 6">
            <a:extLst>
              <a:ext uri="{FF2B5EF4-FFF2-40B4-BE49-F238E27FC236}">
                <a16:creationId xmlns:a16="http://schemas.microsoft.com/office/drawing/2014/main" id="{DF370AB8-C977-580E-ED58-E9A3A32B0C49}"/>
              </a:ext>
            </a:extLst>
          </p:cNvPr>
          <p:cNvSpPr txBox="1"/>
          <p:nvPr/>
        </p:nvSpPr>
        <p:spPr>
          <a:xfrm>
            <a:off x="880532" y="1921483"/>
            <a:ext cx="3129280" cy="1631216"/>
          </a:xfrm>
          <a:prstGeom prst="rect">
            <a:avLst/>
          </a:prstGeom>
          <a:noFill/>
        </p:spPr>
        <p:txBody>
          <a:bodyPr wrap="square" rtlCol="0">
            <a:spAutoFit/>
          </a:bodyPr>
          <a:lstStyle/>
          <a:p>
            <a:r>
              <a:rPr lang="lt-LT" sz="2000" dirty="0">
                <a:solidFill>
                  <a:schemeClr val="bg1"/>
                </a:solidFill>
                <a:latin typeface="Montserrat ExtraBold" panose="00000900000000000000" pitchFamily="2" charset="0"/>
              </a:rPr>
              <a:t>a)</a:t>
            </a:r>
            <a:endParaRPr lang="en-US" sz="2000" dirty="0">
              <a:solidFill>
                <a:schemeClr val="bg1"/>
              </a:solidFill>
              <a:latin typeface="Montserrat ExtraBold" panose="00000900000000000000" pitchFamily="2" charset="0"/>
            </a:endParaRPr>
          </a:p>
          <a:p>
            <a:endParaRPr lang="lt-LT" sz="2000" dirty="0">
              <a:solidFill>
                <a:schemeClr val="bg1"/>
              </a:solidFill>
              <a:latin typeface="Montserrat ExtraBold" panose="00000900000000000000" pitchFamily="2" charset="0"/>
            </a:endParaRPr>
          </a:p>
          <a:p>
            <a:r>
              <a:rPr lang="lt-LT" sz="2000" dirty="0">
                <a:solidFill>
                  <a:schemeClr val="bg1"/>
                </a:solidFill>
                <a:latin typeface="Montserrat ExtraBold" panose="00000900000000000000" pitchFamily="2" charset="0"/>
              </a:rPr>
              <a:t>b) </a:t>
            </a:r>
            <a:r>
              <a:rPr lang="en-US" sz="2000" dirty="0">
                <a:solidFill>
                  <a:schemeClr val="bg1"/>
                </a:solidFill>
                <a:latin typeface="Montserrat ExtraBold" panose="00000900000000000000" pitchFamily="2" charset="0"/>
              </a:rPr>
              <a:t> </a:t>
            </a:r>
            <a:r>
              <a:rPr lang="lt-LT" sz="2000" dirty="0">
                <a:solidFill>
                  <a:schemeClr val="bg1"/>
                </a:solidFill>
                <a:latin typeface="Montserrat ExtraBold" panose="00000900000000000000" pitchFamily="2" charset="0"/>
              </a:rPr>
              <a:t>I = U/R</a:t>
            </a:r>
            <a:endParaRPr lang="en-US" sz="2000" dirty="0">
              <a:solidFill>
                <a:schemeClr val="bg1"/>
              </a:solidFill>
              <a:latin typeface="Montserrat ExtraBold" panose="00000900000000000000" pitchFamily="2" charset="0"/>
            </a:endParaRPr>
          </a:p>
          <a:p>
            <a:r>
              <a:rPr lang="lt-LT" sz="2000" dirty="0">
                <a:solidFill>
                  <a:schemeClr val="bg1"/>
                </a:solidFill>
                <a:latin typeface="Montserrat ExtraBold" panose="00000900000000000000" pitchFamily="2" charset="0"/>
              </a:rPr>
              <a:t> </a:t>
            </a:r>
          </a:p>
          <a:p>
            <a:r>
              <a:rPr lang="lt-LT" sz="2000" dirty="0">
                <a:solidFill>
                  <a:schemeClr val="bg1"/>
                </a:solidFill>
                <a:latin typeface="Montserrat ExtraBold" panose="00000900000000000000" pitchFamily="2" charset="0"/>
              </a:rPr>
              <a:t>c)  </a:t>
            </a:r>
          </a:p>
        </p:txBody>
      </p:sp>
      <p:pic>
        <p:nvPicPr>
          <p:cNvPr id="8" name="Paveikslėlis 7">
            <a:extLst>
              <a:ext uri="{FF2B5EF4-FFF2-40B4-BE49-F238E27FC236}">
                <a16:creationId xmlns:a16="http://schemas.microsoft.com/office/drawing/2014/main" id="{C892B2BF-DB29-DD4E-2135-31AE516F385A}"/>
              </a:ext>
            </a:extLst>
          </p:cNvPr>
          <p:cNvPicPr>
            <a:picLocks noChangeAspect="1"/>
          </p:cNvPicPr>
          <p:nvPr/>
        </p:nvPicPr>
        <p:blipFill>
          <a:blip r:embed="rId2">
            <a:lum bright="70000" contrast="-70000"/>
          </a:blip>
          <a:stretch>
            <a:fillRect/>
          </a:stretch>
        </p:blipFill>
        <p:spPr>
          <a:xfrm>
            <a:off x="1376829" y="1995900"/>
            <a:ext cx="1872621" cy="282176"/>
          </a:xfrm>
          <a:prstGeom prst="rect">
            <a:avLst/>
          </a:prstGeom>
        </p:spPr>
      </p:pic>
      <p:pic>
        <p:nvPicPr>
          <p:cNvPr id="10" name="Paveikslėlis 9">
            <a:extLst>
              <a:ext uri="{FF2B5EF4-FFF2-40B4-BE49-F238E27FC236}">
                <a16:creationId xmlns:a16="http://schemas.microsoft.com/office/drawing/2014/main" id="{B7149CDB-38EF-5495-0975-BC3DFA218635}"/>
              </a:ext>
            </a:extLst>
          </p:cNvPr>
          <p:cNvPicPr>
            <a:picLocks noChangeAspect="1"/>
          </p:cNvPicPr>
          <p:nvPr/>
        </p:nvPicPr>
        <p:blipFill>
          <a:blip r:embed="rId3">
            <a:lum bright="70000" contrast="-70000"/>
          </a:blip>
          <a:stretch>
            <a:fillRect/>
          </a:stretch>
        </p:blipFill>
        <p:spPr>
          <a:xfrm>
            <a:off x="1376829" y="3212384"/>
            <a:ext cx="1085851" cy="273766"/>
          </a:xfrm>
          <a:prstGeom prst="rect">
            <a:avLst/>
          </a:prstGeom>
        </p:spPr>
      </p:pic>
      <p:pic>
        <p:nvPicPr>
          <p:cNvPr id="2" name="Paveikslėlis 1">
            <a:extLst>
              <a:ext uri="{FF2B5EF4-FFF2-40B4-BE49-F238E27FC236}">
                <a16:creationId xmlns:a16="http://schemas.microsoft.com/office/drawing/2014/main" id="{426D6669-A8CC-28C5-EA98-4C0954383BE1}"/>
              </a:ext>
            </a:extLst>
          </p:cNvPr>
          <p:cNvPicPr>
            <a:picLocks noChangeAspect="1"/>
          </p:cNvPicPr>
          <p:nvPr/>
        </p:nvPicPr>
        <p:blipFill>
          <a:blip r:embed="rId4"/>
          <a:stretch>
            <a:fillRect/>
          </a:stretch>
        </p:blipFill>
        <p:spPr>
          <a:xfrm>
            <a:off x="4815084" y="1307712"/>
            <a:ext cx="1816765" cy="3097036"/>
          </a:xfrm>
          <a:prstGeom prst="rect">
            <a:avLst/>
          </a:prstGeom>
        </p:spPr>
      </p:pic>
    </p:spTree>
    <p:extLst>
      <p:ext uri="{BB962C8B-B14F-4D97-AF65-F5344CB8AC3E}">
        <p14:creationId xmlns:p14="http://schemas.microsoft.com/office/powerpoint/2010/main" val="1091083818"/>
      </p:ext>
    </p:extLst>
  </p:cSld>
  <p:clrMapOvr>
    <a:masterClrMapping/>
  </p:clrMapOvr>
  <mc:AlternateContent xmlns:mc="http://schemas.openxmlformats.org/markup-compatibility/2006">
    <mc:Choice xmlns:p14="http://schemas.microsoft.com/office/powerpoint/2010/main" Requires="p14">
      <p:transition spd="slow" p14:dur="2500">
        <p:checker/>
      </p:transition>
    </mc:Choice>
    <mc:Fallback>
      <p:transition spd="slow">
        <p:checker/>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515449CF-4FE8-4412-1A59-EF530C01E16F}"/>
              </a:ext>
            </a:extLst>
          </p:cNvPr>
          <p:cNvSpPr txBox="1"/>
          <p:nvPr/>
        </p:nvSpPr>
        <p:spPr>
          <a:xfrm>
            <a:off x="843805" y="704044"/>
            <a:ext cx="7477761" cy="830997"/>
          </a:xfrm>
          <a:prstGeom prst="rect">
            <a:avLst/>
          </a:prstGeom>
          <a:noFill/>
        </p:spPr>
        <p:txBody>
          <a:bodyPr wrap="square" rtlCol="0">
            <a:spAutoFit/>
          </a:bodyPr>
          <a:lstStyle/>
          <a:p>
            <a:r>
              <a:rPr lang="lt-LT" sz="2400" dirty="0">
                <a:solidFill>
                  <a:schemeClr val="bg1"/>
                </a:solidFill>
                <a:latin typeface="Montserrat ExtraBold" panose="00000900000000000000" pitchFamily="2" charset="0"/>
              </a:rPr>
              <a:t>5. Kokia yra antrojo Kirchhofo dėsnio formulė? </a:t>
            </a:r>
          </a:p>
        </p:txBody>
      </p:sp>
      <p:sp>
        <p:nvSpPr>
          <p:cNvPr id="7" name="TextBox 6">
            <a:extLst>
              <a:ext uri="{FF2B5EF4-FFF2-40B4-BE49-F238E27FC236}">
                <a16:creationId xmlns:a16="http://schemas.microsoft.com/office/drawing/2014/main" id="{CA79B7A5-FEEF-5BFA-D972-1C8DBFD8464B}"/>
              </a:ext>
            </a:extLst>
          </p:cNvPr>
          <p:cNvSpPr txBox="1"/>
          <p:nvPr/>
        </p:nvSpPr>
        <p:spPr>
          <a:xfrm>
            <a:off x="843805" y="1812950"/>
            <a:ext cx="4761653" cy="1631216"/>
          </a:xfrm>
          <a:prstGeom prst="rect">
            <a:avLst/>
          </a:prstGeom>
          <a:noFill/>
        </p:spPr>
        <p:txBody>
          <a:bodyPr wrap="square" rtlCol="0">
            <a:spAutoFit/>
          </a:bodyPr>
          <a:lstStyle/>
          <a:p>
            <a:r>
              <a:rPr lang="lt-LT" sz="2000" dirty="0">
                <a:solidFill>
                  <a:schemeClr val="bg1"/>
                </a:solidFill>
                <a:latin typeface="Montserrat ExtraBold" panose="00000900000000000000" pitchFamily="2" charset="0"/>
              </a:rPr>
              <a:t>a) </a:t>
            </a:r>
            <a:endParaRPr lang="en-US" sz="2000" dirty="0">
              <a:solidFill>
                <a:schemeClr val="bg1"/>
              </a:solidFill>
              <a:latin typeface="Montserrat ExtraBold" panose="00000900000000000000" pitchFamily="2" charset="0"/>
            </a:endParaRPr>
          </a:p>
          <a:p>
            <a:endParaRPr lang="lt-LT" sz="2000" dirty="0">
              <a:solidFill>
                <a:schemeClr val="bg1"/>
              </a:solidFill>
              <a:latin typeface="Montserrat ExtraBold" panose="00000900000000000000" pitchFamily="2" charset="0"/>
            </a:endParaRPr>
          </a:p>
          <a:p>
            <a:r>
              <a:rPr lang="lt-LT" sz="2000" dirty="0">
                <a:solidFill>
                  <a:schemeClr val="bg1"/>
                </a:solidFill>
                <a:latin typeface="Montserrat ExtraBold" panose="00000900000000000000" pitchFamily="2" charset="0"/>
              </a:rPr>
              <a:t>b)</a:t>
            </a:r>
            <a:endParaRPr lang="en-US" sz="2000" dirty="0">
              <a:solidFill>
                <a:schemeClr val="bg1"/>
              </a:solidFill>
              <a:latin typeface="Montserrat ExtraBold" panose="00000900000000000000" pitchFamily="2" charset="0"/>
            </a:endParaRPr>
          </a:p>
          <a:p>
            <a:endParaRPr lang="lt-LT" sz="2000" dirty="0">
              <a:solidFill>
                <a:schemeClr val="bg1"/>
              </a:solidFill>
              <a:latin typeface="Montserrat ExtraBold" panose="00000900000000000000" pitchFamily="2" charset="0"/>
            </a:endParaRPr>
          </a:p>
          <a:p>
            <a:r>
              <a:rPr lang="lt-LT" sz="2000" dirty="0">
                <a:solidFill>
                  <a:schemeClr val="bg1"/>
                </a:solidFill>
                <a:latin typeface="Montserrat ExtraBold" panose="00000900000000000000" pitchFamily="2" charset="0"/>
              </a:rPr>
              <a:t>c) </a:t>
            </a:r>
            <a:r>
              <a:rPr lang="en-US" sz="2000" dirty="0">
                <a:solidFill>
                  <a:schemeClr val="bg1"/>
                </a:solidFill>
                <a:latin typeface="Montserrat ExtraBold" panose="00000900000000000000" pitchFamily="2" charset="0"/>
              </a:rPr>
              <a:t> </a:t>
            </a:r>
            <a:r>
              <a:rPr lang="lt-LT" sz="2000" dirty="0">
                <a:solidFill>
                  <a:schemeClr val="bg1"/>
                </a:solidFill>
                <a:latin typeface="Montserrat ExtraBold" panose="00000900000000000000" pitchFamily="2" charset="0"/>
              </a:rPr>
              <a:t>I = U/R </a:t>
            </a:r>
          </a:p>
        </p:txBody>
      </p:sp>
      <p:pic>
        <p:nvPicPr>
          <p:cNvPr id="8" name="Paveikslėlis 7">
            <a:extLst>
              <a:ext uri="{FF2B5EF4-FFF2-40B4-BE49-F238E27FC236}">
                <a16:creationId xmlns:a16="http://schemas.microsoft.com/office/drawing/2014/main" id="{3915699C-8F50-D67D-3619-81881581BC9D}"/>
              </a:ext>
            </a:extLst>
          </p:cNvPr>
          <p:cNvPicPr>
            <a:picLocks noChangeAspect="1"/>
          </p:cNvPicPr>
          <p:nvPr/>
        </p:nvPicPr>
        <p:blipFill>
          <a:blip r:embed="rId2">
            <a:lum bright="70000" contrast="-70000"/>
          </a:blip>
          <a:stretch>
            <a:fillRect/>
          </a:stretch>
        </p:blipFill>
        <p:spPr>
          <a:xfrm>
            <a:off x="1302275" y="1929457"/>
            <a:ext cx="1872621" cy="282176"/>
          </a:xfrm>
          <a:prstGeom prst="rect">
            <a:avLst/>
          </a:prstGeom>
        </p:spPr>
      </p:pic>
      <p:pic>
        <p:nvPicPr>
          <p:cNvPr id="9" name="Paveikslėlis 8">
            <a:extLst>
              <a:ext uri="{FF2B5EF4-FFF2-40B4-BE49-F238E27FC236}">
                <a16:creationId xmlns:a16="http://schemas.microsoft.com/office/drawing/2014/main" id="{951D6405-1D3A-DF1C-B9EB-179D313B9874}"/>
              </a:ext>
            </a:extLst>
          </p:cNvPr>
          <p:cNvPicPr>
            <a:picLocks noChangeAspect="1"/>
          </p:cNvPicPr>
          <p:nvPr/>
        </p:nvPicPr>
        <p:blipFill>
          <a:blip r:embed="rId3">
            <a:lum bright="70000" contrast="-70000"/>
          </a:blip>
          <a:stretch>
            <a:fillRect/>
          </a:stretch>
        </p:blipFill>
        <p:spPr>
          <a:xfrm>
            <a:off x="1302275" y="2491675"/>
            <a:ext cx="1085851" cy="273766"/>
          </a:xfrm>
          <a:prstGeom prst="rect">
            <a:avLst/>
          </a:prstGeom>
        </p:spPr>
      </p:pic>
      <p:pic>
        <p:nvPicPr>
          <p:cNvPr id="2" name="Paveikslėlis 1">
            <a:extLst>
              <a:ext uri="{FF2B5EF4-FFF2-40B4-BE49-F238E27FC236}">
                <a16:creationId xmlns:a16="http://schemas.microsoft.com/office/drawing/2014/main" id="{93D0B94D-BDCB-F6CA-14C1-AC41FB8ECB22}"/>
              </a:ext>
            </a:extLst>
          </p:cNvPr>
          <p:cNvPicPr>
            <a:picLocks noChangeAspect="1"/>
          </p:cNvPicPr>
          <p:nvPr/>
        </p:nvPicPr>
        <p:blipFill>
          <a:blip r:embed="rId4"/>
          <a:stretch>
            <a:fillRect/>
          </a:stretch>
        </p:blipFill>
        <p:spPr>
          <a:xfrm>
            <a:off x="4697075" y="1342420"/>
            <a:ext cx="1816765" cy="3097036"/>
          </a:xfrm>
          <a:prstGeom prst="rect">
            <a:avLst/>
          </a:prstGeom>
        </p:spPr>
      </p:pic>
    </p:spTree>
    <p:extLst>
      <p:ext uri="{BB962C8B-B14F-4D97-AF65-F5344CB8AC3E}">
        <p14:creationId xmlns:p14="http://schemas.microsoft.com/office/powerpoint/2010/main" val="3905630734"/>
      </p:ext>
    </p:extLst>
  </p:cSld>
  <p:clrMapOvr>
    <a:masterClrMapping/>
  </p:clrMapOvr>
  <mc:AlternateContent xmlns:mc="http://schemas.openxmlformats.org/markup-compatibility/2006">
    <mc:Choice xmlns:p14="http://schemas.microsoft.com/office/powerpoint/2010/main" Requires="p14">
      <p:transition spd="slow" p14:dur="2500">
        <p:checker/>
      </p:transition>
    </mc:Choice>
    <mc:Fallback>
      <p:transition spd="slow">
        <p:checker/>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44ED30C0-C44C-1167-FC84-7F9822993387}"/>
              </a:ext>
            </a:extLst>
          </p:cNvPr>
          <p:cNvSpPr txBox="1"/>
          <p:nvPr/>
        </p:nvSpPr>
        <p:spPr>
          <a:xfrm>
            <a:off x="822959" y="753969"/>
            <a:ext cx="7193280" cy="830997"/>
          </a:xfrm>
          <a:prstGeom prst="rect">
            <a:avLst/>
          </a:prstGeom>
          <a:noFill/>
        </p:spPr>
        <p:txBody>
          <a:bodyPr wrap="square" rtlCol="0">
            <a:spAutoFit/>
          </a:bodyPr>
          <a:lstStyle/>
          <a:p>
            <a:r>
              <a:rPr lang="lt-LT" sz="2400" b="1" dirty="0">
                <a:solidFill>
                  <a:schemeClr val="bg1"/>
                </a:solidFill>
                <a:latin typeface="Montserrat ExtraBold" panose="00000900000000000000" pitchFamily="2" charset="0"/>
              </a:rPr>
              <a:t>6. Kokie yra du pagrindiniai elektros imtuvų jungimo būdai?</a:t>
            </a:r>
          </a:p>
        </p:txBody>
      </p:sp>
      <p:sp>
        <p:nvSpPr>
          <p:cNvPr id="7" name="TextBox 6">
            <a:extLst>
              <a:ext uri="{FF2B5EF4-FFF2-40B4-BE49-F238E27FC236}">
                <a16:creationId xmlns:a16="http://schemas.microsoft.com/office/drawing/2014/main" id="{2C595C70-7AB7-AE79-A7AD-DCE1B46944FD}"/>
              </a:ext>
            </a:extLst>
          </p:cNvPr>
          <p:cNvSpPr txBox="1"/>
          <p:nvPr/>
        </p:nvSpPr>
        <p:spPr>
          <a:xfrm>
            <a:off x="822959" y="1910030"/>
            <a:ext cx="4517813" cy="1323439"/>
          </a:xfrm>
          <a:prstGeom prst="rect">
            <a:avLst/>
          </a:prstGeom>
          <a:noFill/>
        </p:spPr>
        <p:txBody>
          <a:bodyPr wrap="square" rtlCol="0">
            <a:spAutoFit/>
          </a:bodyPr>
          <a:lstStyle/>
          <a:p>
            <a:pPr marL="342900" indent="-342900">
              <a:buClr>
                <a:schemeClr val="bg1"/>
              </a:buClr>
              <a:buFont typeface="+mj-lt"/>
              <a:buAutoNum type="alphaLcParenR"/>
            </a:pPr>
            <a:r>
              <a:rPr lang="lt-LT" sz="1600" dirty="0">
                <a:solidFill>
                  <a:schemeClr val="bg1"/>
                </a:solidFill>
                <a:latin typeface="Montserrat ExtraBold" panose="00000900000000000000" pitchFamily="2" charset="0"/>
              </a:rPr>
              <a:t>Nuoseklusis ir lygiagretusis.</a:t>
            </a:r>
            <a:endParaRPr lang="en-US" sz="1600" dirty="0">
              <a:solidFill>
                <a:schemeClr val="bg1"/>
              </a:solidFill>
              <a:latin typeface="Montserrat ExtraBold" panose="00000900000000000000" pitchFamily="2" charset="0"/>
            </a:endParaRPr>
          </a:p>
          <a:p>
            <a:pPr marL="342900" indent="-342900">
              <a:buClr>
                <a:schemeClr val="bg1"/>
              </a:buClr>
              <a:buFont typeface="+mj-lt"/>
              <a:buAutoNum type="alphaLcParenR"/>
            </a:pPr>
            <a:endParaRPr lang="lt-LT" sz="1600" dirty="0">
              <a:solidFill>
                <a:schemeClr val="bg1"/>
              </a:solidFill>
              <a:latin typeface="Montserrat ExtraBold" panose="00000900000000000000" pitchFamily="2" charset="0"/>
            </a:endParaRPr>
          </a:p>
          <a:p>
            <a:pPr marL="342900" indent="-342900">
              <a:buClr>
                <a:schemeClr val="bg1"/>
              </a:buClr>
              <a:buFont typeface="+mj-lt"/>
              <a:buAutoNum type="alphaLcParenR"/>
            </a:pPr>
            <a:r>
              <a:rPr lang="lt-LT" sz="1600" dirty="0">
                <a:solidFill>
                  <a:schemeClr val="bg1"/>
                </a:solidFill>
                <a:latin typeface="Montserrat ExtraBold" panose="00000900000000000000" pitchFamily="2" charset="0"/>
              </a:rPr>
              <a:t>Nuoseklusis ir tolimasis.</a:t>
            </a:r>
            <a:endParaRPr lang="en-US" sz="1600" dirty="0">
              <a:solidFill>
                <a:schemeClr val="bg1"/>
              </a:solidFill>
              <a:latin typeface="Montserrat ExtraBold" panose="00000900000000000000" pitchFamily="2" charset="0"/>
            </a:endParaRPr>
          </a:p>
          <a:p>
            <a:pPr marL="342900" indent="-342900">
              <a:buClr>
                <a:schemeClr val="bg1"/>
              </a:buClr>
              <a:buFont typeface="+mj-lt"/>
              <a:buAutoNum type="alphaLcParenR"/>
            </a:pPr>
            <a:endParaRPr lang="lt-LT" sz="1600" dirty="0">
              <a:solidFill>
                <a:schemeClr val="bg1"/>
              </a:solidFill>
              <a:latin typeface="Montserrat ExtraBold" panose="00000900000000000000" pitchFamily="2" charset="0"/>
            </a:endParaRPr>
          </a:p>
          <a:p>
            <a:pPr marL="342900" indent="-342900">
              <a:buClr>
                <a:schemeClr val="bg1"/>
              </a:buClr>
              <a:buFont typeface="+mj-lt"/>
              <a:buAutoNum type="alphaLcParenR"/>
            </a:pPr>
            <a:r>
              <a:rPr lang="lt-LT" sz="1600" dirty="0">
                <a:solidFill>
                  <a:schemeClr val="bg1"/>
                </a:solidFill>
                <a:latin typeface="Montserrat ExtraBold" panose="00000900000000000000" pitchFamily="2" charset="0"/>
              </a:rPr>
              <a:t>Nuoseklusis ir nenuoseklusis</a:t>
            </a:r>
            <a:r>
              <a:rPr lang="lt-LT" dirty="0">
                <a:solidFill>
                  <a:schemeClr val="bg1"/>
                </a:solidFill>
                <a:latin typeface="Montserrat ExtraBold" panose="00000900000000000000" pitchFamily="2" charset="0"/>
              </a:rPr>
              <a:t>.</a:t>
            </a:r>
          </a:p>
        </p:txBody>
      </p:sp>
      <p:pic>
        <p:nvPicPr>
          <p:cNvPr id="2" name="Paveikslėlis 1">
            <a:extLst>
              <a:ext uri="{FF2B5EF4-FFF2-40B4-BE49-F238E27FC236}">
                <a16:creationId xmlns:a16="http://schemas.microsoft.com/office/drawing/2014/main" id="{18A8EA34-C9B1-04C9-76B2-22EAD58EAF8E}"/>
              </a:ext>
            </a:extLst>
          </p:cNvPr>
          <p:cNvPicPr>
            <a:picLocks noChangeAspect="1"/>
          </p:cNvPicPr>
          <p:nvPr/>
        </p:nvPicPr>
        <p:blipFill>
          <a:blip r:embed="rId2"/>
          <a:stretch>
            <a:fillRect/>
          </a:stretch>
        </p:blipFill>
        <p:spPr>
          <a:xfrm>
            <a:off x="5092790" y="1292495"/>
            <a:ext cx="1816765" cy="3097036"/>
          </a:xfrm>
          <a:prstGeom prst="rect">
            <a:avLst/>
          </a:prstGeom>
        </p:spPr>
      </p:pic>
    </p:spTree>
    <p:extLst>
      <p:ext uri="{BB962C8B-B14F-4D97-AF65-F5344CB8AC3E}">
        <p14:creationId xmlns:p14="http://schemas.microsoft.com/office/powerpoint/2010/main" val="3525764611"/>
      </p:ext>
    </p:extLst>
  </p:cSld>
  <p:clrMapOvr>
    <a:masterClrMapping/>
  </p:clrMapOvr>
  <mc:AlternateContent xmlns:mc="http://schemas.openxmlformats.org/markup-compatibility/2006">
    <mc:Choice xmlns:p14="http://schemas.microsoft.com/office/powerpoint/2010/main" Requires="p14">
      <p:transition spd="slow" p14:dur="2500">
        <p:checker/>
      </p:transition>
    </mc:Choice>
    <mc:Fallback>
      <p:transition spd="slow">
        <p:checker/>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CDD3273-7271-AFC6-63EC-598C260F0AB7}"/>
              </a:ext>
            </a:extLst>
          </p:cNvPr>
          <p:cNvSpPr txBox="1"/>
          <p:nvPr/>
        </p:nvSpPr>
        <p:spPr>
          <a:xfrm>
            <a:off x="731520" y="906548"/>
            <a:ext cx="3623733" cy="461665"/>
          </a:xfrm>
          <a:prstGeom prst="rect">
            <a:avLst/>
          </a:prstGeom>
          <a:noFill/>
        </p:spPr>
        <p:txBody>
          <a:bodyPr wrap="square" rtlCol="0">
            <a:spAutoFit/>
          </a:bodyPr>
          <a:lstStyle/>
          <a:p>
            <a:r>
              <a:rPr lang="lt-LT" sz="2400" dirty="0">
                <a:solidFill>
                  <a:schemeClr val="bg1"/>
                </a:solidFill>
                <a:latin typeface="Montserrat ExtraBold" panose="00000900000000000000" pitchFamily="2" charset="0"/>
              </a:rPr>
              <a:t>7. Užbaikite sakinį.</a:t>
            </a:r>
          </a:p>
        </p:txBody>
      </p:sp>
      <p:sp>
        <p:nvSpPr>
          <p:cNvPr id="6" name="TextBox 5">
            <a:extLst>
              <a:ext uri="{FF2B5EF4-FFF2-40B4-BE49-F238E27FC236}">
                <a16:creationId xmlns:a16="http://schemas.microsoft.com/office/drawing/2014/main" id="{1923FC7B-FE4B-F726-B430-FFFEDEF06060}"/>
              </a:ext>
            </a:extLst>
          </p:cNvPr>
          <p:cNvSpPr txBox="1"/>
          <p:nvPr/>
        </p:nvSpPr>
        <p:spPr>
          <a:xfrm>
            <a:off x="724749" y="1713184"/>
            <a:ext cx="3732106" cy="2523768"/>
          </a:xfrm>
          <a:prstGeom prst="rect">
            <a:avLst/>
          </a:prstGeom>
          <a:noFill/>
        </p:spPr>
        <p:txBody>
          <a:bodyPr wrap="square" rtlCol="0">
            <a:spAutoFit/>
          </a:bodyPr>
          <a:lstStyle/>
          <a:p>
            <a:r>
              <a:rPr lang="lt-LT" sz="1600" dirty="0">
                <a:solidFill>
                  <a:schemeClr val="bg1"/>
                </a:solidFill>
                <a:latin typeface="Montserrat ExtraBold" panose="00000900000000000000" pitchFamily="2" charset="0"/>
              </a:rPr>
              <a:t>Nuosekliai sujungtų laidininkų grandinės kiekvienoje dalyje srovės stipris yra..</a:t>
            </a:r>
            <a:endParaRPr lang="en-US" sz="1600" dirty="0">
              <a:solidFill>
                <a:schemeClr val="bg1"/>
              </a:solidFill>
              <a:latin typeface="Montserrat ExtraBold" panose="00000900000000000000" pitchFamily="2" charset="0"/>
            </a:endParaRPr>
          </a:p>
          <a:p>
            <a:endParaRPr lang="lt-LT" sz="1600" dirty="0">
              <a:solidFill>
                <a:schemeClr val="bg1"/>
              </a:solidFill>
              <a:latin typeface="Montserrat ExtraBold" panose="00000900000000000000" pitchFamily="2" charset="0"/>
            </a:endParaRPr>
          </a:p>
          <a:p>
            <a:r>
              <a:rPr lang="en-US" sz="1600" dirty="0">
                <a:solidFill>
                  <a:schemeClr val="bg1"/>
                </a:solidFill>
                <a:latin typeface="Montserrat ExtraBold" panose="00000900000000000000" pitchFamily="2" charset="0"/>
              </a:rPr>
              <a:t>a) </a:t>
            </a:r>
            <a:r>
              <a:rPr lang="lt-LT" sz="1600" dirty="0">
                <a:solidFill>
                  <a:schemeClr val="bg1"/>
                </a:solidFill>
                <a:latin typeface="Montserrat ExtraBold" panose="00000900000000000000" pitchFamily="2" charset="0"/>
              </a:rPr>
              <a:t>skirtingas.</a:t>
            </a:r>
            <a:endParaRPr lang="en-US" sz="1600" dirty="0">
              <a:solidFill>
                <a:schemeClr val="bg1"/>
              </a:solidFill>
              <a:latin typeface="Montserrat ExtraBold" panose="00000900000000000000" pitchFamily="2" charset="0"/>
            </a:endParaRPr>
          </a:p>
          <a:p>
            <a:endParaRPr lang="lt-LT" sz="1600" dirty="0">
              <a:solidFill>
                <a:schemeClr val="bg1"/>
              </a:solidFill>
              <a:latin typeface="Montserrat ExtraBold" panose="00000900000000000000" pitchFamily="2" charset="0"/>
            </a:endParaRPr>
          </a:p>
          <a:p>
            <a:r>
              <a:rPr lang="lt-LT" sz="1600" dirty="0">
                <a:solidFill>
                  <a:schemeClr val="bg1"/>
                </a:solidFill>
                <a:latin typeface="Montserrat ExtraBold" panose="00000900000000000000" pitchFamily="2" charset="0"/>
              </a:rPr>
              <a:t>b) panašus.</a:t>
            </a:r>
            <a:endParaRPr lang="en-US" sz="1600" dirty="0">
              <a:solidFill>
                <a:schemeClr val="bg1"/>
              </a:solidFill>
              <a:latin typeface="Montserrat ExtraBold" panose="00000900000000000000" pitchFamily="2" charset="0"/>
            </a:endParaRPr>
          </a:p>
          <a:p>
            <a:endParaRPr lang="lt-LT" sz="1600" dirty="0">
              <a:solidFill>
                <a:schemeClr val="bg1"/>
              </a:solidFill>
              <a:latin typeface="Montserrat ExtraBold" panose="00000900000000000000" pitchFamily="2" charset="0"/>
            </a:endParaRPr>
          </a:p>
          <a:p>
            <a:r>
              <a:rPr lang="lt-LT" sz="1600" dirty="0">
                <a:solidFill>
                  <a:schemeClr val="bg1"/>
                </a:solidFill>
                <a:latin typeface="Montserrat ExtraBold" panose="00000900000000000000" pitchFamily="2" charset="0"/>
              </a:rPr>
              <a:t>c)  vienodas.</a:t>
            </a:r>
          </a:p>
          <a:p>
            <a:endParaRPr lang="lt-LT" dirty="0">
              <a:latin typeface="Montserrat ExtraBold" panose="00000900000000000000" pitchFamily="2" charset="0"/>
            </a:endParaRPr>
          </a:p>
        </p:txBody>
      </p:sp>
      <p:pic>
        <p:nvPicPr>
          <p:cNvPr id="2" name="Paveikslėlis 1">
            <a:extLst>
              <a:ext uri="{FF2B5EF4-FFF2-40B4-BE49-F238E27FC236}">
                <a16:creationId xmlns:a16="http://schemas.microsoft.com/office/drawing/2014/main" id="{DB21AE6C-13A3-637F-7502-A312874EFE5C}"/>
              </a:ext>
            </a:extLst>
          </p:cNvPr>
          <p:cNvPicPr>
            <a:picLocks noChangeAspect="1"/>
          </p:cNvPicPr>
          <p:nvPr/>
        </p:nvPicPr>
        <p:blipFill>
          <a:blip r:embed="rId2"/>
          <a:stretch>
            <a:fillRect/>
          </a:stretch>
        </p:blipFill>
        <p:spPr>
          <a:xfrm>
            <a:off x="4355253" y="1023232"/>
            <a:ext cx="1816765" cy="3097036"/>
          </a:xfrm>
          <a:prstGeom prst="rect">
            <a:avLst/>
          </a:prstGeom>
        </p:spPr>
      </p:pic>
    </p:spTree>
    <p:extLst>
      <p:ext uri="{BB962C8B-B14F-4D97-AF65-F5344CB8AC3E}">
        <p14:creationId xmlns:p14="http://schemas.microsoft.com/office/powerpoint/2010/main" val="3607382634"/>
      </p:ext>
    </p:extLst>
  </p:cSld>
  <p:clrMapOvr>
    <a:masterClrMapping/>
  </p:clrMapOvr>
  <mc:AlternateContent xmlns:mc="http://schemas.openxmlformats.org/markup-compatibility/2006">
    <mc:Choice xmlns:p14="http://schemas.microsoft.com/office/powerpoint/2010/main" Requires="p14">
      <p:transition spd="slow" p14:dur="2500">
        <p:checker/>
      </p:transition>
    </mc:Choice>
    <mc:Fallback>
      <p:transition spd="slow">
        <p:checker/>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06E2E82-879D-D4CF-3992-461993664E33}"/>
              </a:ext>
            </a:extLst>
          </p:cNvPr>
          <p:cNvSpPr txBox="1"/>
          <p:nvPr/>
        </p:nvSpPr>
        <p:spPr>
          <a:xfrm>
            <a:off x="812800" y="749529"/>
            <a:ext cx="6956214" cy="830997"/>
          </a:xfrm>
          <a:prstGeom prst="rect">
            <a:avLst/>
          </a:prstGeom>
          <a:noFill/>
        </p:spPr>
        <p:txBody>
          <a:bodyPr wrap="square" rtlCol="0">
            <a:spAutoFit/>
          </a:bodyPr>
          <a:lstStyle/>
          <a:p>
            <a:r>
              <a:rPr lang="lt-LT" sz="2400" dirty="0">
                <a:solidFill>
                  <a:schemeClr val="bg1"/>
                </a:solidFill>
                <a:latin typeface="Montserrat ExtraBold" panose="00000900000000000000" pitchFamily="2" charset="0"/>
              </a:rPr>
              <a:t>8. Kuriame paveikslėlyje pavaizduotas lygiagretusis jungimas?</a:t>
            </a:r>
          </a:p>
        </p:txBody>
      </p:sp>
      <p:sp>
        <p:nvSpPr>
          <p:cNvPr id="6" name="TextBox 5">
            <a:extLst>
              <a:ext uri="{FF2B5EF4-FFF2-40B4-BE49-F238E27FC236}">
                <a16:creationId xmlns:a16="http://schemas.microsoft.com/office/drawing/2014/main" id="{C4673AFC-2683-E501-728A-BDF84F2ABC07}"/>
              </a:ext>
            </a:extLst>
          </p:cNvPr>
          <p:cNvSpPr txBox="1"/>
          <p:nvPr/>
        </p:nvSpPr>
        <p:spPr>
          <a:xfrm>
            <a:off x="812800" y="1959833"/>
            <a:ext cx="3772747" cy="1815882"/>
          </a:xfrm>
          <a:prstGeom prst="rect">
            <a:avLst/>
          </a:prstGeom>
          <a:noFill/>
        </p:spPr>
        <p:txBody>
          <a:bodyPr wrap="square" rtlCol="0">
            <a:spAutoFit/>
          </a:bodyPr>
          <a:lstStyle/>
          <a:p>
            <a:r>
              <a:rPr lang="lt-LT" sz="1600" dirty="0">
                <a:solidFill>
                  <a:schemeClr val="bg1"/>
                </a:solidFill>
                <a:latin typeface="Montserrat ExtraBold" panose="00000900000000000000" pitchFamily="2" charset="0"/>
              </a:rPr>
              <a:t>a)</a:t>
            </a:r>
          </a:p>
          <a:p>
            <a:endParaRPr lang="lt-LT" sz="1600" dirty="0">
              <a:solidFill>
                <a:schemeClr val="bg1"/>
              </a:solidFill>
              <a:latin typeface="Montserrat ExtraBold" panose="00000900000000000000" pitchFamily="2" charset="0"/>
            </a:endParaRPr>
          </a:p>
          <a:p>
            <a:endParaRPr lang="lt-LT" sz="1600" dirty="0">
              <a:solidFill>
                <a:schemeClr val="bg1"/>
              </a:solidFill>
              <a:latin typeface="Montserrat ExtraBold" panose="00000900000000000000" pitchFamily="2" charset="0"/>
            </a:endParaRPr>
          </a:p>
          <a:p>
            <a:endParaRPr lang="lt-LT" sz="1600" dirty="0">
              <a:solidFill>
                <a:schemeClr val="bg1"/>
              </a:solidFill>
              <a:latin typeface="Montserrat ExtraBold" panose="00000900000000000000" pitchFamily="2" charset="0"/>
            </a:endParaRPr>
          </a:p>
          <a:p>
            <a:endParaRPr lang="lt-LT" sz="1600" dirty="0">
              <a:solidFill>
                <a:schemeClr val="bg1"/>
              </a:solidFill>
              <a:latin typeface="Montserrat ExtraBold" panose="00000900000000000000" pitchFamily="2" charset="0"/>
            </a:endParaRPr>
          </a:p>
          <a:p>
            <a:endParaRPr lang="lt-LT" sz="1600" dirty="0">
              <a:solidFill>
                <a:schemeClr val="bg1"/>
              </a:solidFill>
              <a:latin typeface="Montserrat ExtraBold" panose="00000900000000000000" pitchFamily="2" charset="0"/>
            </a:endParaRPr>
          </a:p>
          <a:p>
            <a:r>
              <a:rPr lang="lt-LT" sz="1600" dirty="0">
                <a:solidFill>
                  <a:schemeClr val="bg1"/>
                </a:solidFill>
                <a:latin typeface="Montserrat ExtraBold" panose="00000900000000000000" pitchFamily="2" charset="0"/>
              </a:rPr>
              <a:t>b) </a:t>
            </a:r>
          </a:p>
        </p:txBody>
      </p:sp>
      <p:pic>
        <p:nvPicPr>
          <p:cNvPr id="7" name="Paveikslėlis 6">
            <a:extLst>
              <a:ext uri="{FF2B5EF4-FFF2-40B4-BE49-F238E27FC236}">
                <a16:creationId xmlns:a16="http://schemas.microsoft.com/office/drawing/2014/main" id="{46690238-AA98-FFD7-5B05-FF4FD81A5AED}"/>
              </a:ext>
            </a:extLst>
          </p:cNvPr>
          <p:cNvPicPr>
            <a:picLocks noChangeAspect="1"/>
          </p:cNvPicPr>
          <p:nvPr/>
        </p:nvPicPr>
        <p:blipFill>
          <a:blip r:embed="rId2"/>
          <a:stretch>
            <a:fillRect/>
          </a:stretch>
        </p:blipFill>
        <p:spPr>
          <a:xfrm>
            <a:off x="1322550" y="1772815"/>
            <a:ext cx="1993565" cy="969348"/>
          </a:xfrm>
          <a:prstGeom prst="rect">
            <a:avLst/>
          </a:prstGeom>
        </p:spPr>
      </p:pic>
      <p:pic>
        <p:nvPicPr>
          <p:cNvPr id="8" name="Paveikslėlis 7">
            <a:extLst>
              <a:ext uri="{FF2B5EF4-FFF2-40B4-BE49-F238E27FC236}">
                <a16:creationId xmlns:a16="http://schemas.microsoft.com/office/drawing/2014/main" id="{2BD06EC8-89D5-B422-B4BA-1727CC7FB644}"/>
              </a:ext>
            </a:extLst>
          </p:cNvPr>
          <p:cNvPicPr>
            <a:picLocks noChangeAspect="1"/>
          </p:cNvPicPr>
          <p:nvPr/>
        </p:nvPicPr>
        <p:blipFill>
          <a:blip r:embed="rId3"/>
          <a:stretch>
            <a:fillRect/>
          </a:stretch>
        </p:blipFill>
        <p:spPr>
          <a:xfrm>
            <a:off x="1322550" y="3121470"/>
            <a:ext cx="2511770" cy="963251"/>
          </a:xfrm>
          <a:prstGeom prst="rect">
            <a:avLst/>
          </a:prstGeom>
        </p:spPr>
      </p:pic>
      <p:pic>
        <p:nvPicPr>
          <p:cNvPr id="2" name="Paveikslėlis 1">
            <a:extLst>
              <a:ext uri="{FF2B5EF4-FFF2-40B4-BE49-F238E27FC236}">
                <a16:creationId xmlns:a16="http://schemas.microsoft.com/office/drawing/2014/main" id="{EA667A97-EA39-62B2-76F6-E45B78000F41}"/>
              </a:ext>
            </a:extLst>
          </p:cNvPr>
          <p:cNvPicPr>
            <a:picLocks noChangeAspect="1"/>
          </p:cNvPicPr>
          <p:nvPr/>
        </p:nvPicPr>
        <p:blipFill>
          <a:blip r:embed="rId4"/>
          <a:stretch>
            <a:fillRect/>
          </a:stretch>
        </p:blipFill>
        <p:spPr>
          <a:xfrm>
            <a:off x="5095297" y="1296935"/>
            <a:ext cx="1816765" cy="3097036"/>
          </a:xfrm>
          <a:prstGeom prst="rect">
            <a:avLst/>
          </a:prstGeom>
        </p:spPr>
      </p:pic>
    </p:spTree>
    <p:extLst>
      <p:ext uri="{BB962C8B-B14F-4D97-AF65-F5344CB8AC3E}">
        <p14:creationId xmlns:p14="http://schemas.microsoft.com/office/powerpoint/2010/main" val="279192142"/>
      </p:ext>
    </p:extLst>
  </p:cSld>
  <p:clrMapOvr>
    <a:masterClrMapping/>
  </p:clrMapOvr>
  <mc:AlternateContent xmlns:mc="http://schemas.openxmlformats.org/markup-compatibility/2006">
    <mc:Choice xmlns:p14="http://schemas.microsoft.com/office/powerpoint/2010/main" Requires="p14">
      <p:transition spd="slow" p14:dur="2500">
        <p:checker/>
      </p:transition>
    </mc:Choice>
    <mc:Fallback>
      <p:transition spd="slow">
        <p:checker/>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DA6EE64-B678-16BB-8429-1F4D1E45DDFD}"/>
              </a:ext>
            </a:extLst>
          </p:cNvPr>
          <p:cNvSpPr txBox="1"/>
          <p:nvPr/>
        </p:nvSpPr>
        <p:spPr>
          <a:xfrm>
            <a:off x="806027" y="629920"/>
            <a:ext cx="6692053" cy="830997"/>
          </a:xfrm>
          <a:prstGeom prst="rect">
            <a:avLst/>
          </a:prstGeom>
          <a:noFill/>
        </p:spPr>
        <p:txBody>
          <a:bodyPr wrap="square" rtlCol="0">
            <a:spAutoFit/>
          </a:bodyPr>
          <a:lstStyle/>
          <a:p>
            <a:r>
              <a:rPr lang="lt-LT" sz="2400" dirty="0">
                <a:solidFill>
                  <a:schemeClr val="bg1"/>
                </a:solidFill>
                <a:latin typeface="Montserrat ExtraBold" panose="00000900000000000000" pitchFamily="2" charset="0"/>
              </a:rPr>
              <a:t>9. </a:t>
            </a:r>
            <a:r>
              <a:rPr lang="en-US" sz="2400" dirty="0">
                <a:solidFill>
                  <a:schemeClr val="bg1"/>
                </a:solidFill>
                <a:latin typeface="Montserrat ExtraBold" panose="00000900000000000000" pitchFamily="2" charset="0"/>
              </a:rPr>
              <a:t>Paverskite vienus matavimo vienetus kitais.</a:t>
            </a:r>
            <a:endParaRPr lang="lt-LT" sz="2400" dirty="0">
              <a:solidFill>
                <a:schemeClr val="bg1"/>
              </a:solidFill>
              <a:latin typeface="Montserrat ExtraBold" panose="00000900000000000000" pitchFamily="2" charset="0"/>
            </a:endParaRPr>
          </a:p>
        </p:txBody>
      </p:sp>
      <p:sp>
        <p:nvSpPr>
          <p:cNvPr id="6" name="TextBox 5">
            <a:extLst>
              <a:ext uri="{FF2B5EF4-FFF2-40B4-BE49-F238E27FC236}">
                <a16:creationId xmlns:a16="http://schemas.microsoft.com/office/drawing/2014/main" id="{214277E3-2A07-A7A1-9E22-A0CECA487DC6}"/>
              </a:ext>
            </a:extLst>
          </p:cNvPr>
          <p:cNvSpPr txBox="1"/>
          <p:nvPr/>
        </p:nvSpPr>
        <p:spPr>
          <a:xfrm>
            <a:off x="806026" y="1910030"/>
            <a:ext cx="2015067" cy="2062103"/>
          </a:xfrm>
          <a:prstGeom prst="rect">
            <a:avLst/>
          </a:prstGeom>
          <a:noFill/>
        </p:spPr>
        <p:txBody>
          <a:bodyPr wrap="square" rtlCol="0">
            <a:spAutoFit/>
          </a:bodyPr>
          <a:lstStyle/>
          <a:p>
            <a:r>
              <a:rPr lang="en-US" sz="1600" b="1" i="0" dirty="0">
                <a:solidFill>
                  <a:schemeClr val="bg1"/>
                </a:solidFill>
                <a:effectLst/>
                <a:latin typeface="Montserrat ExtraBold" panose="00000900000000000000" pitchFamily="2" charset="0"/>
              </a:rPr>
              <a:t>1. 6 k</a:t>
            </a:r>
            <a:r>
              <a:rPr lang="el-GR" sz="1600" b="1" i="0" dirty="0">
                <a:solidFill>
                  <a:schemeClr val="bg1"/>
                </a:solidFill>
                <a:effectLst/>
                <a:latin typeface="arial" panose="020B0604020202020204" pitchFamily="34" charset="0"/>
              </a:rPr>
              <a:t>Ω</a:t>
            </a:r>
            <a:r>
              <a:rPr lang="en-US" sz="1600" b="1" i="0" dirty="0">
                <a:solidFill>
                  <a:schemeClr val="bg1"/>
                </a:solidFill>
                <a:effectLst/>
                <a:latin typeface="Montserrat ExtraBold" panose="00000900000000000000" pitchFamily="2" charset="0"/>
              </a:rPr>
              <a:t> = … </a:t>
            </a:r>
            <a:r>
              <a:rPr lang="el-GR" sz="1600" b="1" i="0" dirty="0">
                <a:solidFill>
                  <a:schemeClr val="bg1"/>
                </a:solidFill>
                <a:effectLst/>
                <a:latin typeface="arial" panose="020B0604020202020204" pitchFamily="34" charset="0"/>
              </a:rPr>
              <a:t>Ω</a:t>
            </a:r>
            <a:endParaRPr lang="en-US" sz="1600" b="1" i="0" dirty="0">
              <a:solidFill>
                <a:schemeClr val="bg1"/>
              </a:solidFill>
              <a:effectLst/>
              <a:latin typeface="Montserrat ExtraBold" panose="00000900000000000000" pitchFamily="2" charset="0"/>
            </a:endParaRPr>
          </a:p>
          <a:p>
            <a:endParaRPr lang="en-US" sz="1600" b="1" dirty="0">
              <a:solidFill>
                <a:schemeClr val="bg1"/>
              </a:solidFill>
              <a:latin typeface="Montserrat ExtraBold" panose="00000900000000000000" pitchFamily="2" charset="0"/>
            </a:endParaRPr>
          </a:p>
          <a:p>
            <a:r>
              <a:rPr lang="en-US" sz="1600" b="1" i="0" dirty="0">
                <a:solidFill>
                  <a:schemeClr val="bg1"/>
                </a:solidFill>
                <a:effectLst/>
                <a:latin typeface="Montserrat ExtraBold" panose="00000900000000000000" pitchFamily="2" charset="0"/>
              </a:rPr>
              <a:t>2. 20 mA = ... A</a:t>
            </a:r>
          </a:p>
          <a:p>
            <a:endParaRPr lang="en-US" sz="1600" b="1" dirty="0">
              <a:solidFill>
                <a:schemeClr val="bg1"/>
              </a:solidFill>
              <a:latin typeface="Montserrat ExtraBold" panose="00000900000000000000" pitchFamily="2" charset="0"/>
            </a:endParaRPr>
          </a:p>
          <a:p>
            <a:r>
              <a:rPr lang="en-US" sz="1600" b="1" i="0" dirty="0">
                <a:solidFill>
                  <a:schemeClr val="bg1"/>
                </a:solidFill>
                <a:effectLst/>
                <a:latin typeface="Montserrat ExtraBold" panose="00000900000000000000" pitchFamily="2" charset="0"/>
              </a:rPr>
              <a:t>3. 750 mA = ... A</a:t>
            </a:r>
          </a:p>
          <a:p>
            <a:endParaRPr lang="en-US" sz="1600" b="1" dirty="0">
              <a:solidFill>
                <a:schemeClr val="bg1"/>
              </a:solidFill>
              <a:latin typeface="Montserrat ExtraBold" panose="00000900000000000000" pitchFamily="2" charset="0"/>
            </a:endParaRPr>
          </a:p>
          <a:p>
            <a:r>
              <a:rPr lang="en-US" sz="1600" b="1" i="0" dirty="0">
                <a:solidFill>
                  <a:schemeClr val="bg1"/>
                </a:solidFill>
                <a:effectLst/>
                <a:latin typeface="Montserrat ExtraBold" panose="00000900000000000000" pitchFamily="2" charset="0"/>
              </a:rPr>
              <a:t>4. 200 V = ... kV</a:t>
            </a:r>
          </a:p>
          <a:p>
            <a:endParaRPr lang="en-US" sz="1600" b="1" dirty="0">
              <a:solidFill>
                <a:schemeClr val="bg1"/>
              </a:solidFill>
              <a:latin typeface="Montserrat ExtraBold" panose="00000900000000000000" pitchFamily="2" charset="0"/>
            </a:endParaRPr>
          </a:p>
        </p:txBody>
      </p:sp>
      <p:pic>
        <p:nvPicPr>
          <p:cNvPr id="2" name="Paveikslėlis 1">
            <a:extLst>
              <a:ext uri="{FF2B5EF4-FFF2-40B4-BE49-F238E27FC236}">
                <a16:creationId xmlns:a16="http://schemas.microsoft.com/office/drawing/2014/main" id="{E25E7439-DA04-ECAF-5B81-2AA1541EE679}"/>
              </a:ext>
            </a:extLst>
          </p:cNvPr>
          <p:cNvPicPr>
            <a:picLocks noChangeAspect="1"/>
          </p:cNvPicPr>
          <p:nvPr/>
        </p:nvPicPr>
        <p:blipFill>
          <a:blip r:embed="rId2"/>
          <a:stretch>
            <a:fillRect/>
          </a:stretch>
        </p:blipFill>
        <p:spPr>
          <a:xfrm>
            <a:off x="5681315" y="1205603"/>
            <a:ext cx="1816765" cy="3097036"/>
          </a:xfrm>
          <a:prstGeom prst="rect">
            <a:avLst/>
          </a:prstGeom>
        </p:spPr>
      </p:pic>
      <p:sp>
        <p:nvSpPr>
          <p:cNvPr id="3" name="TextBox 2">
            <a:extLst>
              <a:ext uri="{FF2B5EF4-FFF2-40B4-BE49-F238E27FC236}">
                <a16:creationId xmlns:a16="http://schemas.microsoft.com/office/drawing/2014/main" id="{EC9446B4-BF52-C333-DF1E-7CC210900859}"/>
              </a:ext>
            </a:extLst>
          </p:cNvPr>
          <p:cNvSpPr txBox="1"/>
          <p:nvPr/>
        </p:nvSpPr>
        <p:spPr>
          <a:xfrm>
            <a:off x="3281679" y="1910030"/>
            <a:ext cx="2015067" cy="1815882"/>
          </a:xfrm>
          <a:prstGeom prst="rect">
            <a:avLst/>
          </a:prstGeom>
          <a:noFill/>
        </p:spPr>
        <p:txBody>
          <a:bodyPr wrap="square" rtlCol="0">
            <a:spAutoFit/>
          </a:bodyPr>
          <a:lstStyle/>
          <a:p>
            <a:r>
              <a:rPr lang="en-US" sz="1600" b="1" i="0" dirty="0">
                <a:solidFill>
                  <a:schemeClr val="bg1"/>
                </a:solidFill>
                <a:effectLst/>
                <a:latin typeface="Montserrat ExtraBold" panose="00000900000000000000" pitchFamily="2" charset="0"/>
              </a:rPr>
              <a:t>5. 50</a:t>
            </a:r>
            <a:r>
              <a:rPr lang="el-GR" sz="1600" b="1" i="0" dirty="0">
                <a:solidFill>
                  <a:schemeClr val="bg1"/>
                </a:solidFill>
                <a:effectLst/>
                <a:latin typeface="arial" panose="020B0604020202020204" pitchFamily="34" charset="0"/>
              </a:rPr>
              <a:t>Ω</a:t>
            </a:r>
            <a:r>
              <a:rPr lang="en-US" sz="1600" b="1" i="0" dirty="0">
                <a:solidFill>
                  <a:schemeClr val="bg1"/>
                </a:solidFill>
                <a:effectLst/>
                <a:latin typeface="Montserrat ExtraBold" panose="00000900000000000000" pitchFamily="2" charset="0"/>
              </a:rPr>
              <a:t> = … k</a:t>
            </a:r>
            <a:r>
              <a:rPr lang="el-GR" sz="1600" b="1" i="0" dirty="0">
                <a:solidFill>
                  <a:schemeClr val="bg1"/>
                </a:solidFill>
                <a:effectLst/>
                <a:latin typeface="arial" panose="020B0604020202020204" pitchFamily="34" charset="0"/>
              </a:rPr>
              <a:t>Ω</a:t>
            </a:r>
            <a:endParaRPr lang="en-US" sz="1600" b="1" i="0" dirty="0">
              <a:solidFill>
                <a:schemeClr val="bg1"/>
              </a:solidFill>
              <a:effectLst/>
              <a:latin typeface="Montserrat ExtraBold" panose="00000900000000000000" pitchFamily="2" charset="0"/>
            </a:endParaRPr>
          </a:p>
          <a:p>
            <a:pPr marL="342900" indent="-342900">
              <a:buFont typeface="+mj-lt"/>
              <a:buAutoNum type="arabicPeriod"/>
            </a:pPr>
            <a:endParaRPr lang="en-US" sz="1600" b="1" dirty="0">
              <a:solidFill>
                <a:schemeClr val="bg1"/>
              </a:solidFill>
              <a:latin typeface="Montserrat ExtraBold" panose="00000900000000000000" pitchFamily="2" charset="0"/>
            </a:endParaRPr>
          </a:p>
          <a:p>
            <a:r>
              <a:rPr lang="en-US" sz="1600" b="1" i="0" dirty="0">
                <a:solidFill>
                  <a:schemeClr val="bg1"/>
                </a:solidFill>
                <a:effectLst/>
                <a:latin typeface="Montserrat ExtraBold" panose="00000900000000000000" pitchFamily="2" charset="0"/>
              </a:rPr>
              <a:t>6. 0,3 kV = ... V</a:t>
            </a:r>
          </a:p>
          <a:p>
            <a:pPr marL="342900" indent="-342900">
              <a:buFont typeface="+mj-lt"/>
              <a:buAutoNum type="arabicPeriod"/>
            </a:pPr>
            <a:endParaRPr lang="en-US" sz="1600" b="1" dirty="0">
              <a:solidFill>
                <a:schemeClr val="bg1"/>
              </a:solidFill>
              <a:latin typeface="Montserrat ExtraBold" panose="00000900000000000000" pitchFamily="2" charset="0"/>
            </a:endParaRPr>
          </a:p>
          <a:p>
            <a:r>
              <a:rPr lang="en-US" sz="1600" b="1" i="0" dirty="0">
                <a:solidFill>
                  <a:schemeClr val="bg1"/>
                </a:solidFill>
                <a:effectLst/>
                <a:latin typeface="Montserrat ExtraBold" panose="00000900000000000000" pitchFamily="2" charset="0"/>
              </a:rPr>
              <a:t>7. 0,03 A = ... mA</a:t>
            </a:r>
          </a:p>
          <a:p>
            <a:pPr marL="342900" indent="-342900">
              <a:buFont typeface="+mj-lt"/>
              <a:buAutoNum type="arabicPeriod"/>
            </a:pPr>
            <a:endParaRPr lang="en-US" sz="1600" b="1" dirty="0">
              <a:solidFill>
                <a:schemeClr val="bg1"/>
              </a:solidFill>
              <a:latin typeface="Montserrat ExtraBold" panose="00000900000000000000" pitchFamily="2" charset="0"/>
            </a:endParaRPr>
          </a:p>
          <a:p>
            <a:r>
              <a:rPr lang="en-US" sz="1600" b="1" i="0" dirty="0">
                <a:solidFill>
                  <a:schemeClr val="bg1"/>
                </a:solidFill>
                <a:effectLst/>
                <a:latin typeface="Montserrat ExtraBold" panose="00000900000000000000" pitchFamily="2" charset="0"/>
              </a:rPr>
              <a:t>8. 15 V = … kV</a:t>
            </a:r>
          </a:p>
        </p:txBody>
      </p:sp>
    </p:spTree>
    <p:extLst>
      <p:ext uri="{BB962C8B-B14F-4D97-AF65-F5344CB8AC3E}">
        <p14:creationId xmlns:p14="http://schemas.microsoft.com/office/powerpoint/2010/main" val="1164072432"/>
      </p:ext>
    </p:extLst>
  </p:cSld>
  <p:clrMapOvr>
    <a:masterClrMapping/>
  </p:clrMapOvr>
  <mc:AlternateContent xmlns:mc="http://schemas.openxmlformats.org/markup-compatibility/2006">
    <mc:Choice xmlns:p14="http://schemas.microsoft.com/office/powerpoint/2010/main" Requires="p14">
      <p:transition spd="slow" p14:dur="2500">
        <p:checker/>
      </p:transition>
    </mc:Choice>
    <mc:Fallback>
      <p:transition spd="slow">
        <p:checker/>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61B5D8B-2B40-BCF0-4D7B-60FD26EFF55F}"/>
              </a:ext>
            </a:extLst>
          </p:cNvPr>
          <p:cNvSpPr txBox="1"/>
          <p:nvPr/>
        </p:nvSpPr>
        <p:spPr>
          <a:xfrm>
            <a:off x="873760" y="690881"/>
            <a:ext cx="6732693" cy="830997"/>
          </a:xfrm>
          <a:prstGeom prst="rect">
            <a:avLst/>
          </a:prstGeom>
          <a:noFill/>
        </p:spPr>
        <p:txBody>
          <a:bodyPr wrap="square" rtlCol="0">
            <a:spAutoFit/>
          </a:bodyPr>
          <a:lstStyle/>
          <a:p>
            <a:r>
              <a:rPr lang="lt-LT" sz="2400" dirty="0">
                <a:solidFill>
                  <a:schemeClr val="bg1"/>
                </a:solidFill>
                <a:latin typeface="Montserrat ExtraBold" panose="00000900000000000000" pitchFamily="2" charset="0"/>
              </a:rPr>
              <a:t>10. </a:t>
            </a:r>
            <a:r>
              <a:rPr lang="en-US" sz="2400" dirty="0">
                <a:solidFill>
                  <a:schemeClr val="bg1"/>
                </a:solidFill>
                <a:latin typeface="Montserrat ExtraBold" panose="00000900000000000000" pitchFamily="2" charset="0"/>
              </a:rPr>
              <a:t>Nubrėžkite duotos grandinės schemą.</a:t>
            </a:r>
            <a:endParaRPr lang="lt-LT" sz="2400" dirty="0">
              <a:solidFill>
                <a:schemeClr val="bg1"/>
              </a:solidFill>
              <a:latin typeface="Montserrat ExtraBold" panose="00000900000000000000" pitchFamily="2" charset="0"/>
            </a:endParaRPr>
          </a:p>
        </p:txBody>
      </p:sp>
      <p:pic>
        <p:nvPicPr>
          <p:cNvPr id="2" name="Paveikslėlis 1">
            <a:extLst>
              <a:ext uri="{FF2B5EF4-FFF2-40B4-BE49-F238E27FC236}">
                <a16:creationId xmlns:a16="http://schemas.microsoft.com/office/drawing/2014/main" id="{9C1D01C1-53E1-1889-C9A3-24E4D9A3E83E}"/>
              </a:ext>
            </a:extLst>
          </p:cNvPr>
          <p:cNvPicPr>
            <a:picLocks noChangeAspect="1"/>
          </p:cNvPicPr>
          <p:nvPr/>
        </p:nvPicPr>
        <p:blipFill>
          <a:blip r:embed="rId2"/>
          <a:stretch>
            <a:fillRect/>
          </a:stretch>
        </p:blipFill>
        <p:spPr>
          <a:xfrm>
            <a:off x="5323084" y="1355583"/>
            <a:ext cx="1816765" cy="3097036"/>
          </a:xfrm>
          <a:prstGeom prst="rect">
            <a:avLst/>
          </a:prstGeom>
        </p:spPr>
      </p:pic>
      <p:pic>
        <p:nvPicPr>
          <p:cNvPr id="7" name="Paveikslėlis 6">
            <a:extLst>
              <a:ext uri="{FF2B5EF4-FFF2-40B4-BE49-F238E27FC236}">
                <a16:creationId xmlns:a16="http://schemas.microsoft.com/office/drawing/2014/main" id="{347E01A4-C720-8B62-65E2-A614634DEE51}"/>
              </a:ext>
            </a:extLst>
          </p:cNvPr>
          <p:cNvPicPr>
            <a:picLocks noChangeAspect="1"/>
          </p:cNvPicPr>
          <p:nvPr/>
        </p:nvPicPr>
        <p:blipFill>
          <a:blip r:embed="rId3"/>
          <a:stretch>
            <a:fillRect/>
          </a:stretch>
        </p:blipFill>
        <p:spPr>
          <a:xfrm>
            <a:off x="936595" y="1797684"/>
            <a:ext cx="3759200" cy="2654935"/>
          </a:xfrm>
          <a:prstGeom prst="rect">
            <a:avLst/>
          </a:prstGeom>
        </p:spPr>
      </p:pic>
    </p:spTree>
    <p:extLst>
      <p:ext uri="{BB962C8B-B14F-4D97-AF65-F5344CB8AC3E}">
        <p14:creationId xmlns:p14="http://schemas.microsoft.com/office/powerpoint/2010/main" val="3811073080"/>
      </p:ext>
    </p:extLst>
  </p:cSld>
  <p:clrMapOvr>
    <a:masterClrMapping/>
  </p:clrMapOvr>
  <mc:AlternateContent xmlns:mc="http://schemas.openxmlformats.org/markup-compatibility/2006">
    <mc:Choice xmlns:p14="http://schemas.microsoft.com/office/powerpoint/2010/main" Requires="p14">
      <p:transition spd="slow" p14:dur="2500">
        <p:checker/>
      </p:transition>
    </mc:Choice>
    <mc:Fallback>
      <p:transition spd="slow">
        <p:checker/>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vadinimas 3">
            <a:extLst>
              <a:ext uri="{FF2B5EF4-FFF2-40B4-BE49-F238E27FC236}">
                <a16:creationId xmlns:a16="http://schemas.microsoft.com/office/drawing/2014/main" id="{71580E86-02D1-55BB-2C4B-1A8BFE7ADB92}"/>
              </a:ext>
            </a:extLst>
          </p:cNvPr>
          <p:cNvSpPr>
            <a:spLocks noGrp="1"/>
          </p:cNvSpPr>
          <p:nvPr>
            <p:ph type="title"/>
          </p:nvPr>
        </p:nvSpPr>
        <p:spPr>
          <a:xfrm>
            <a:off x="2372700" y="378225"/>
            <a:ext cx="4398600" cy="515100"/>
          </a:xfrm>
        </p:spPr>
        <p:txBody>
          <a:bodyPr/>
          <a:lstStyle/>
          <a:p>
            <a:pPr algn="ctr"/>
            <a:r>
              <a:rPr lang="en-US" sz="2800" dirty="0"/>
              <a:t>Testo atsakymai</a:t>
            </a:r>
            <a:endParaRPr lang="lt-LT" sz="2800" dirty="0"/>
          </a:p>
        </p:txBody>
      </p:sp>
      <p:sp>
        <p:nvSpPr>
          <p:cNvPr id="5" name="Teksto vietos rezervavimo ženklas 4">
            <a:extLst>
              <a:ext uri="{FF2B5EF4-FFF2-40B4-BE49-F238E27FC236}">
                <a16:creationId xmlns:a16="http://schemas.microsoft.com/office/drawing/2014/main" id="{3CF48DEA-EA72-1B24-8524-A7A5ACE00D68}"/>
              </a:ext>
            </a:extLst>
          </p:cNvPr>
          <p:cNvSpPr txBox="1">
            <a:spLocks noGrp="1"/>
          </p:cNvSpPr>
          <p:nvPr>
            <p:ph type="body" idx="2"/>
          </p:nvPr>
        </p:nvSpPr>
        <p:spPr>
          <a:xfrm>
            <a:off x="3422016" y="1459039"/>
            <a:ext cx="1048385" cy="2154406"/>
          </a:xfrm>
          <a:prstGeom prst="rect">
            <a:avLst/>
          </a:prstGeom>
          <a:noFill/>
        </p:spPr>
        <p:txBody>
          <a:bodyPr wrap="square" rtlCol="0">
            <a:spAutoFit/>
          </a:bodyPr>
          <a:lstStyle/>
          <a:p>
            <a:pPr marL="139700" indent="0">
              <a:buNone/>
            </a:pPr>
            <a:r>
              <a:rPr lang="en-US" sz="1600" dirty="0">
                <a:solidFill>
                  <a:schemeClr val="bg1"/>
                </a:solidFill>
                <a:latin typeface="Montserrat ExtraBold" panose="00000900000000000000" pitchFamily="2" charset="0"/>
              </a:rPr>
              <a:t>1. </a:t>
            </a:r>
            <a:r>
              <a:rPr lang="lt-LT" sz="1600" dirty="0">
                <a:solidFill>
                  <a:schemeClr val="bg1"/>
                </a:solidFill>
                <a:latin typeface="Montserrat ExtraBold" panose="00000900000000000000" pitchFamily="2" charset="0"/>
              </a:rPr>
              <a:t>b)</a:t>
            </a:r>
            <a:endParaRPr lang="en-US" sz="1600" dirty="0">
              <a:solidFill>
                <a:schemeClr val="bg1"/>
              </a:solidFill>
              <a:latin typeface="Montserrat ExtraBold" panose="00000900000000000000" pitchFamily="2" charset="0"/>
            </a:endParaRPr>
          </a:p>
          <a:p>
            <a:pPr marL="482600" indent="-342900">
              <a:buAutoNum type="arabicPeriod"/>
            </a:pPr>
            <a:endParaRPr lang="lt-LT" sz="1600" dirty="0">
              <a:solidFill>
                <a:schemeClr val="bg1"/>
              </a:solidFill>
              <a:latin typeface="Montserrat ExtraBold" panose="00000900000000000000" pitchFamily="2" charset="0"/>
            </a:endParaRPr>
          </a:p>
          <a:p>
            <a:pPr marL="139700" indent="0">
              <a:buNone/>
            </a:pPr>
            <a:r>
              <a:rPr lang="lt-LT" sz="1600" dirty="0">
                <a:solidFill>
                  <a:schemeClr val="bg1"/>
                </a:solidFill>
                <a:latin typeface="Montserrat ExtraBold" panose="00000900000000000000" pitchFamily="2" charset="0"/>
              </a:rPr>
              <a:t>2. a)</a:t>
            </a:r>
            <a:endParaRPr lang="en-US" sz="1600" dirty="0">
              <a:solidFill>
                <a:schemeClr val="bg1"/>
              </a:solidFill>
              <a:latin typeface="Montserrat ExtraBold" panose="00000900000000000000" pitchFamily="2" charset="0"/>
            </a:endParaRPr>
          </a:p>
          <a:p>
            <a:pPr marL="139700" indent="0">
              <a:buNone/>
            </a:pPr>
            <a:endParaRPr lang="lt-LT" sz="1600" dirty="0">
              <a:solidFill>
                <a:schemeClr val="bg1"/>
              </a:solidFill>
              <a:latin typeface="Montserrat ExtraBold" panose="00000900000000000000" pitchFamily="2" charset="0"/>
            </a:endParaRPr>
          </a:p>
          <a:p>
            <a:pPr marL="139700" indent="0">
              <a:buNone/>
            </a:pPr>
            <a:r>
              <a:rPr lang="lt-LT" sz="1600" dirty="0">
                <a:solidFill>
                  <a:schemeClr val="bg1"/>
                </a:solidFill>
                <a:latin typeface="Montserrat ExtraBold" panose="00000900000000000000" pitchFamily="2" charset="0"/>
              </a:rPr>
              <a:t>3. a)</a:t>
            </a:r>
            <a:endParaRPr lang="en-US" sz="1600" dirty="0">
              <a:solidFill>
                <a:schemeClr val="bg1"/>
              </a:solidFill>
              <a:latin typeface="Montserrat ExtraBold" panose="00000900000000000000" pitchFamily="2" charset="0"/>
            </a:endParaRPr>
          </a:p>
          <a:p>
            <a:pPr marL="139700" indent="0">
              <a:buNone/>
            </a:pPr>
            <a:endParaRPr lang="lt-LT" sz="1600" dirty="0">
              <a:solidFill>
                <a:schemeClr val="bg1"/>
              </a:solidFill>
              <a:latin typeface="Montserrat ExtraBold" panose="00000900000000000000" pitchFamily="2" charset="0"/>
            </a:endParaRPr>
          </a:p>
          <a:p>
            <a:pPr marL="139700" indent="0">
              <a:buNone/>
            </a:pPr>
            <a:r>
              <a:rPr lang="lt-LT" sz="1600" dirty="0">
                <a:solidFill>
                  <a:schemeClr val="bg1"/>
                </a:solidFill>
                <a:latin typeface="Montserrat ExtraBold" panose="00000900000000000000" pitchFamily="2" charset="0"/>
              </a:rPr>
              <a:t>4. c)</a:t>
            </a:r>
            <a:endParaRPr lang="en-US" sz="1600" dirty="0">
              <a:solidFill>
                <a:schemeClr val="bg1"/>
              </a:solidFill>
              <a:latin typeface="Montserrat ExtraBold" panose="00000900000000000000" pitchFamily="2" charset="0"/>
            </a:endParaRPr>
          </a:p>
          <a:p>
            <a:pPr marL="139700" indent="0">
              <a:buNone/>
            </a:pPr>
            <a:endParaRPr lang="lt-LT" sz="1600" dirty="0">
              <a:solidFill>
                <a:schemeClr val="bg1"/>
              </a:solidFill>
              <a:latin typeface="Montserrat ExtraBold" panose="00000900000000000000" pitchFamily="2" charset="0"/>
            </a:endParaRPr>
          </a:p>
        </p:txBody>
      </p:sp>
      <p:sp>
        <p:nvSpPr>
          <p:cNvPr id="6" name="TextBox 5">
            <a:extLst>
              <a:ext uri="{FF2B5EF4-FFF2-40B4-BE49-F238E27FC236}">
                <a16:creationId xmlns:a16="http://schemas.microsoft.com/office/drawing/2014/main" id="{F9CAB652-2E45-D5E7-9E8E-E08AA94BEF89}"/>
              </a:ext>
            </a:extLst>
          </p:cNvPr>
          <p:cNvSpPr txBox="1"/>
          <p:nvPr/>
        </p:nvSpPr>
        <p:spPr>
          <a:xfrm>
            <a:off x="4673601" y="1505190"/>
            <a:ext cx="830677" cy="2308324"/>
          </a:xfrm>
          <a:prstGeom prst="rect">
            <a:avLst/>
          </a:prstGeom>
          <a:noFill/>
        </p:spPr>
        <p:txBody>
          <a:bodyPr wrap="none" rtlCol="0">
            <a:spAutoFit/>
          </a:bodyPr>
          <a:lstStyle/>
          <a:p>
            <a:pPr marL="139700" indent="0">
              <a:buNone/>
            </a:pPr>
            <a:r>
              <a:rPr lang="en-US" sz="1600" dirty="0">
                <a:solidFill>
                  <a:schemeClr val="bg1"/>
                </a:solidFill>
                <a:latin typeface="Montserrat ExtraBold" panose="00000900000000000000" pitchFamily="2" charset="0"/>
              </a:rPr>
              <a:t>5. a) </a:t>
            </a:r>
          </a:p>
          <a:p>
            <a:pPr marL="139700" indent="0">
              <a:buNone/>
            </a:pPr>
            <a:endParaRPr lang="en-US" sz="1600" dirty="0">
              <a:solidFill>
                <a:schemeClr val="bg1"/>
              </a:solidFill>
              <a:latin typeface="Montserrat ExtraBold" panose="00000900000000000000" pitchFamily="2" charset="0"/>
            </a:endParaRPr>
          </a:p>
          <a:p>
            <a:pPr marL="139700" indent="0">
              <a:buNone/>
            </a:pPr>
            <a:r>
              <a:rPr lang="lt-LT" sz="1600" dirty="0">
                <a:solidFill>
                  <a:schemeClr val="bg1"/>
                </a:solidFill>
                <a:latin typeface="Montserrat ExtraBold" panose="00000900000000000000" pitchFamily="2" charset="0"/>
              </a:rPr>
              <a:t>6. a)</a:t>
            </a:r>
            <a:endParaRPr lang="en-US" sz="1600" dirty="0">
              <a:solidFill>
                <a:schemeClr val="bg1"/>
              </a:solidFill>
              <a:latin typeface="Montserrat ExtraBold" panose="00000900000000000000" pitchFamily="2" charset="0"/>
            </a:endParaRPr>
          </a:p>
          <a:p>
            <a:pPr marL="139700" indent="0">
              <a:buNone/>
            </a:pPr>
            <a:endParaRPr lang="lt-LT" sz="1600" dirty="0">
              <a:solidFill>
                <a:schemeClr val="bg1"/>
              </a:solidFill>
              <a:latin typeface="Montserrat ExtraBold" panose="00000900000000000000" pitchFamily="2" charset="0"/>
            </a:endParaRPr>
          </a:p>
          <a:p>
            <a:pPr marL="139700" indent="0">
              <a:buNone/>
            </a:pPr>
            <a:r>
              <a:rPr lang="lt-LT" sz="1600" dirty="0">
                <a:solidFill>
                  <a:schemeClr val="bg1"/>
                </a:solidFill>
                <a:latin typeface="Montserrat ExtraBold" panose="00000900000000000000" pitchFamily="2" charset="0"/>
              </a:rPr>
              <a:t>7. c)</a:t>
            </a:r>
            <a:endParaRPr lang="en-US" sz="1600" dirty="0">
              <a:solidFill>
                <a:schemeClr val="bg1"/>
              </a:solidFill>
              <a:latin typeface="Montserrat ExtraBold" panose="00000900000000000000" pitchFamily="2" charset="0"/>
            </a:endParaRPr>
          </a:p>
          <a:p>
            <a:pPr marL="139700" indent="0">
              <a:buNone/>
            </a:pPr>
            <a:endParaRPr lang="lt-LT" sz="1600" dirty="0">
              <a:solidFill>
                <a:schemeClr val="bg1"/>
              </a:solidFill>
              <a:latin typeface="Montserrat ExtraBold" panose="00000900000000000000" pitchFamily="2" charset="0"/>
            </a:endParaRPr>
          </a:p>
          <a:p>
            <a:pPr marL="139700" indent="0">
              <a:buNone/>
            </a:pPr>
            <a:r>
              <a:rPr lang="lt-LT" sz="1600" dirty="0">
                <a:solidFill>
                  <a:schemeClr val="bg1"/>
                </a:solidFill>
                <a:latin typeface="Montserrat ExtraBold" panose="00000900000000000000" pitchFamily="2" charset="0"/>
              </a:rPr>
              <a:t>8. a)</a:t>
            </a:r>
            <a:endParaRPr lang="en-US" sz="1600" dirty="0">
              <a:solidFill>
                <a:schemeClr val="bg1"/>
              </a:solidFill>
              <a:latin typeface="Montserrat ExtraBold" panose="00000900000000000000" pitchFamily="2" charset="0"/>
            </a:endParaRPr>
          </a:p>
          <a:p>
            <a:pPr marL="139700" indent="0">
              <a:buNone/>
            </a:pPr>
            <a:endParaRPr lang="lt-LT" sz="1600" dirty="0">
              <a:solidFill>
                <a:schemeClr val="bg1"/>
              </a:solidFill>
              <a:latin typeface="Montserrat ExtraBold" panose="00000900000000000000" pitchFamily="2" charset="0"/>
            </a:endParaRPr>
          </a:p>
          <a:p>
            <a:pPr marL="139700" indent="0">
              <a:buNone/>
            </a:pPr>
            <a:endParaRPr lang="en-US" sz="1600" dirty="0">
              <a:solidFill>
                <a:schemeClr val="bg1"/>
              </a:solidFill>
              <a:latin typeface="Montserrat ExtraBold" panose="00000900000000000000" pitchFamily="2" charset="0"/>
            </a:endParaRPr>
          </a:p>
        </p:txBody>
      </p:sp>
    </p:spTree>
    <p:extLst>
      <p:ext uri="{BB962C8B-B14F-4D97-AF65-F5344CB8AC3E}">
        <p14:creationId xmlns:p14="http://schemas.microsoft.com/office/powerpoint/2010/main" val="2861060431"/>
      </p:ext>
    </p:extLst>
  </p:cSld>
  <p:clrMapOvr>
    <a:masterClrMapping/>
  </p:clrMapOvr>
  <mc:AlternateContent xmlns:mc="http://schemas.openxmlformats.org/markup-compatibility/2006">
    <mc:Choice xmlns:p14="http://schemas.microsoft.com/office/powerpoint/2010/main" Requires="p14">
      <p:transition spd="slow" p14:dur="2500">
        <p:checker/>
      </p:transition>
    </mc:Choice>
    <mc:Fallback>
      <p:transition spd="slow">
        <p:checker/>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o vietos rezervavimo ženklas 2">
            <a:extLst>
              <a:ext uri="{FF2B5EF4-FFF2-40B4-BE49-F238E27FC236}">
                <a16:creationId xmlns:a16="http://schemas.microsoft.com/office/drawing/2014/main" id="{24432A43-2A16-FAE0-E801-4A58B69DA75F}"/>
              </a:ext>
            </a:extLst>
          </p:cNvPr>
          <p:cNvSpPr>
            <a:spLocks noGrp="1"/>
          </p:cNvSpPr>
          <p:nvPr>
            <p:ph type="body" idx="2"/>
          </p:nvPr>
        </p:nvSpPr>
        <p:spPr>
          <a:xfrm>
            <a:off x="1247956" y="1082706"/>
            <a:ext cx="2545110" cy="3438729"/>
          </a:xfrm>
        </p:spPr>
        <p:txBody>
          <a:bodyPr/>
          <a:lstStyle/>
          <a:p>
            <a:pPr marL="139700" indent="0" algn="ctr">
              <a:buNone/>
            </a:pPr>
            <a:r>
              <a:rPr lang="en-US" dirty="0">
                <a:latin typeface="Montserrat ExtraBold" panose="00000900000000000000" pitchFamily="2" charset="0"/>
              </a:rPr>
              <a:t>9. </a:t>
            </a:r>
          </a:p>
          <a:p>
            <a:pPr marL="139700" indent="0" algn="ctr">
              <a:buNone/>
            </a:pPr>
            <a:endParaRPr lang="en-US" dirty="0">
              <a:latin typeface="Montserrat ExtraBold" panose="00000900000000000000" pitchFamily="2" charset="0"/>
            </a:endParaRPr>
          </a:p>
          <a:p>
            <a:pPr marL="139700" indent="0" algn="ctr">
              <a:buNone/>
            </a:pPr>
            <a:r>
              <a:rPr lang="en-US" dirty="0">
                <a:latin typeface="Montserrat ExtraBold" panose="00000900000000000000" pitchFamily="2" charset="0"/>
              </a:rPr>
              <a:t>1. 6000 </a:t>
            </a:r>
            <a:r>
              <a:rPr lang="el-GR" b="1" i="0" dirty="0">
                <a:solidFill>
                  <a:schemeClr val="bg1"/>
                </a:solidFill>
                <a:effectLst/>
                <a:latin typeface="arial" panose="020B0604020202020204" pitchFamily="34" charset="0"/>
              </a:rPr>
              <a:t>Ω</a:t>
            </a:r>
            <a:endParaRPr lang="en-US" b="1" i="0" dirty="0">
              <a:solidFill>
                <a:schemeClr val="bg1"/>
              </a:solidFill>
              <a:effectLst/>
              <a:latin typeface="Montserrat ExtraBold" panose="00000900000000000000" pitchFamily="2" charset="0"/>
            </a:endParaRPr>
          </a:p>
          <a:p>
            <a:pPr marL="139700" indent="0" algn="ctr">
              <a:buNone/>
            </a:pPr>
            <a:endParaRPr lang="en-US" dirty="0">
              <a:latin typeface="Montserrat ExtraBold" panose="00000900000000000000" pitchFamily="2" charset="0"/>
            </a:endParaRPr>
          </a:p>
          <a:p>
            <a:pPr marL="139700" indent="0" algn="ctr">
              <a:buNone/>
            </a:pPr>
            <a:r>
              <a:rPr lang="en-US" dirty="0">
                <a:latin typeface="Montserrat ExtraBold" panose="00000900000000000000" pitchFamily="2" charset="0"/>
              </a:rPr>
              <a:t>2. 0,02 A</a:t>
            </a:r>
          </a:p>
          <a:p>
            <a:pPr marL="139700" indent="0" algn="ctr">
              <a:buNone/>
            </a:pPr>
            <a:endParaRPr lang="en-US" dirty="0">
              <a:latin typeface="Montserrat ExtraBold" panose="00000900000000000000" pitchFamily="2" charset="0"/>
            </a:endParaRPr>
          </a:p>
          <a:p>
            <a:pPr marL="139700" indent="0" algn="ctr">
              <a:buNone/>
            </a:pPr>
            <a:r>
              <a:rPr lang="en-US" dirty="0">
                <a:latin typeface="Montserrat ExtraBold" panose="00000900000000000000" pitchFamily="2" charset="0"/>
              </a:rPr>
              <a:t>3. 0,75 A</a:t>
            </a:r>
          </a:p>
          <a:p>
            <a:pPr marL="139700" indent="0" algn="ctr">
              <a:buNone/>
            </a:pPr>
            <a:endParaRPr lang="en-US" dirty="0">
              <a:latin typeface="Montserrat ExtraBold" panose="00000900000000000000" pitchFamily="2" charset="0"/>
            </a:endParaRPr>
          </a:p>
          <a:p>
            <a:pPr marL="139700" indent="0" algn="ctr">
              <a:buNone/>
            </a:pPr>
            <a:r>
              <a:rPr lang="en-US" dirty="0">
                <a:latin typeface="Montserrat ExtraBold" panose="00000900000000000000" pitchFamily="2" charset="0"/>
              </a:rPr>
              <a:t>4. 0,2 kV</a:t>
            </a:r>
          </a:p>
          <a:p>
            <a:pPr marL="139700" indent="0" algn="ctr">
              <a:buNone/>
            </a:pPr>
            <a:endParaRPr lang="en-US" dirty="0">
              <a:latin typeface="Montserrat ExtraBold" panose="00000900000000000000" pitchFamily="2" charset="0"/>
            </a:endParaRPr>
          </a:p>
          <a:p>
            <a:pPr marL="139700" indent="0" algn="ctr">
              <a:buNone/>
            </a:pPr>
            <a:r>
              <a:rPr lang="en-US" dirty="0">
                <a:latin typeface="Montserrat ExtraBold" panose="00000900000000000000" pitchFamily="2" charset="0"/>
              </a:rPr>
              <a:t>5. 0,05 k</a:t>
            </a:r>
            <a:r>
              <a:rPr lang="el-GR" sz="1400" b="1" i="0" dirty="0">
                <a:solidFill>
                  <a:schemeClr val="bg1"/>
                </a:solidFill>
                <a:effectLst/>
                <a:latin typeface="arial" panose="020B0604020202020204" pitchFamily="34" charset="0"/>
              </a:rPr>
              <a:t>Ω</a:t>
            </a:r>
            <a:endParaRPr lang="en-US" dirty="0">
              <a:latin typeface="Montserrat ExtraBold" panose="00000900000000000000" pitchFamily="2" charset="0"/>
            </a:endParaRPr>
          </a:p>
          <a:p>
            <a:pPr marL="139700" indent="0" algn="ctr">
              <a:buNone/>
            </a:pPr>
            <a:endParaRPr lang="en-US" dirty="0">
              <a:latin typeface="Montserrat ExtraBold" panose="00000900000000000000" pitchFamily="2" charset="0"/>
            </a:endParaRPr>
          </a:p>
          <a:p>
            <a:pPr marL="139700" indent="0" algn="ctr">
              <a:buNone/>
            </a:pPr>
            <a:r>
              <a:rPr lang="en-US" dirty="0">
                <a:latin typeface="Montserrat ExtraBold" panose="00000900000000000000" pitchFamily="2" charset="0"/>
              </a:rPr>
              <a:t>6. 300 V</a:t>
            </a:r>
          </a:p>
          <a:p>
            <a:pPr marL="139700" indent="0" algn="ctr">
              <a:buNone/>
            </a:pPr>
            <a:endParaRPr lang="en-US" dirty="0">
              <a:latin typeface="Montserrat ExtraBold" panose="00000900000000000000" pitchFamily="2" charset="0"/>
            </a:endParaRPr>
          </a:p>
          <a:p>
            <a:pPr marL="139700" indent="0" algn="ctr">
              <a:buNone/>
            </a:pPr>
            <a:r>
              <a:rPr lang="en-US" dirty="0">
                <a:latin typeface="Montserrat ExtraBold" panose="00000900000000000000" pitchFamily="2" charset="0"/>
              </a:rPr>
              <a:t>7. 30 mA</a:t>
            </a:r>
          </a:p>
          <a:p>
            <a:pPr marL="139700" indent="0" algn="ctr">
              <a:buNone/>
            </a:pPr>
            <a:endParaRPr lang="en-US" dirty="0">
              <a:latin typeface="Montserrat ExtraBold" panose="00000900000000000000" pitchFamily="2" charset="0"/>
            </a:endParaRPr>
          </a:p>
          <a:p>
            <a:pPr marL="139700" indent="0" algn="ctr">
              <a:buNone/>
            </a:pPr>
            <a:r>
              <a:rPr lang="en-US" dirty="0">
                <a:latin typeface="Montserrat ExtraBold" panose="00000900000000000000" pitchFamily="2" charset="0"/>
              </a:rPr>
              <a:t>8. 0,015 kV</a:t>
            </a:r>
            <a:endParaRPr lang="lt-LT" dirty="0">
              <a:latin typeface="Montserrat ExtraBold" panose="00000900000000000000" pitchFamily="2" charset="0"/>
            </a:endParaRPr>
          </a:p>
        </p:txBody>
      </p:sp>
      <p:sp>
        <p:nvSpPr>
          <p:cNvPr id="5" name="Pavadinimas 3">
            <a:extLst>
              <a:ext uri="{FF2B5EF4-FFF2-40B4-BE49-F238E27FC236}">
                <a16:creationId xmlns:a16="http://schemas.microsoft.com/office/drawing/2014/main" id="{E3D04595-DD18-3A2D-25B7-90E39F555F39}"/>
              </a:ext>
            </a:extLst>
          </p:cNvPr>
          <p:cNvSpPr txBox="1">
            <a:spLocks/>
          </p:cNvSpPr>
          <p:nvPr/>
        </p:nvSpPr>
        <p:spPr>
          <a:xfrm>
            <a:off x="2372700" y="378225"/>
            <a:ext cx="4398600" cy="5151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chemeClr val="accent1"/>
              </a:buClr>
              <a:buSzPts val="2100"/>
              <a:buFont typeface="Montserrat ExtraBold"/>
              <a:buNone/>
              <a:defRPr sz="2100" b="0" i="0" u="none" strike="noStrike" cap="none">
                <a:solidFill>
                  <a:schemeClr val="accent1"/>
                </a:solidFill>
                <a:latin typeface="Montserrat ExtraBold"/>
                <a:ea typeface="Montserrat ExtraBold"/>
                <a:cs typeface="Montserrat ExtraBold"/>
                <a:sym typeface="Montserrat ExtraBold"/>
              </a:defRPr>
            </a:lvl1pPr>
            <a:lvl2pPr marR="0" lvl="1" algn="r" rtl="0">
              <a:lnSpc>
                <a:spcPct val="100000"/>
              </a:lnSpc>
              <a:spcBef>
                <a:spcPts val="0"/>
              </a:spcBef>
              <a:spcAft>
                <a:spcPts val="0"/>
              </a:spcAft>
              <a:buClr>
                <a:schemeClr val="accent1"/>
              </a:buClr>
              <a:buSzPts val="2100"/>
              <a:buFont typeface="Montserrat Alternates"/>
              <a:buNone/>
              <a:defRPr sz="2100" b="1" i="0" u="none" strike="noStrike" cap="none">
                <a:solidFill>
                  <a:schemeClr val="accent1"/>
                </a:solidFill>
                <a:latin typeface="Montserrat Alternates"/>
                <a:ea typeface="Montserrat Alternates"/>
                <a:cs typeface="Montserrat Alternates"/>
                <a:sym typeface="Montserrat Alternates"/>
              </a:defRPr>
            </a:lvl2pPr>
            <a:lvl3pPr marR="0" lvl="2" algn="r" rtl="0">
              <a:lnSpc>
                <a:spcPct val="100000"/>
              </a:lnSpc>
              <a:spcBef>
                <a:spcPts val="0"/>
              </a:spcBef>
              <a:spcAft>
                <a:spcPts val="0"/>
              </a:spcAft>
              <a:buClr>
                <a:schemeClr val="accent1"/>
              </a:buClr>
              <a:buSzPts val="2100"/>
              <a:buFont typeface="Montserrat Alternates"/>
              <a:buNone/>
              <a:defRPr sz="2100" b="1" i="0" u="none" strike="noStrike" cap="none">
                <a:solidFill>
                  <a:schemeClr val="accent1"/>
                </a:solidFill>
                <a:latin typeface="Montserrat Alternates"/>
                <a:ea typeface="Montserrat Alternates"/>
                <a:cs typeface="Montserrat Alternates"/>
                <a:sym typeface="Montserrat Alternates"/>
              </a:defRPr>
            </a:lvl3pPr>
            <a:lvl4pPr marR="0" lvl="3" algn="r" rtl="0">
              <a:lnSpc>
                <a:spcPct val="100000"/>
              </a:lnSpc>
              <a:spcBef>
                <a:spcPts val="0"/>
              </a:spcBef>
              <a:spcAft>
                <a:spcPts val="0"/>
              </a:spcAft>
              <a:buClr>
                <a:schemeClr val="accent1"/>
              </a:buClr>
              <a:buSzPts val="2100"/>
              <a:buFont typeface="Montserrat Alternates"/>
              <a:buNone/>
              <a:defRPr sz="2100" b="1" i="0" u="none" strike="noStrike" cap="none">
                <a:solidFill>
                  <a:schemeClr val="accent1"/>
                </a:solidFill>
                <a:latin typeface="Montserrat Alternates"/>
                <a:ea typeface="Montserrat Alternates"/>
                <a:cs typeface="Montserrat Alternates"/>
                <a:sym typeface="Montserrat Alternates"/>
              </a:defRPr>
            </a:lvl4pPr>
            <a:lvl5pPr marR="0" lvl="4" algn="r" rtl="0">
              <a:lnSpc>
                <a:spcPct val="100000"/>
              </a:lnSpc>
              <a:spcBef>
                <a:spcPts val="0"/>
              </a:spcBef>
              <a:spcAft>
                <a:spcPts val="0"/>
              </a:spcAft>
              <a:buClr>
                <a:schemeClr val="accent1"/>
              </a:buClr>
              <a:buSzPts val="2100"/>
              <a:buFont typeface="Montserrat Alternates"/>
              <a:buNone/>
              <a:defRPr sz="2100" b="1" i="0" u="none" strike="noStrike" cap="none">
                <a:solidFill>
                  <a:schemeClr val="accent1"/>
                </a:solidFill>
                <a:latin typeface="Montserrat Alternates"/>
                <a:ea typeface="Montserrat Alternates"/>
                <a:cs typeface="Montserrat Alternates"/>
                <a:sym typeface="Montserrat Alternates"/>
              </a:defRPr>
            </a:lvl5pPr>
            <a:lvl6pPr marR="0" lvl="5" algn="r" rtl="0">
              <a:lnSpc>
                <a:spcPct val="100000"/>
              </a:lnSpc>
              <a:spcBef>
                <a:spcPts val="0"/>
              </a:spcBef>
              <a:spcAft>
                <a:spcPts val="0"/>
              </a:spcAft>
              <a:buClr>
                <a:schemeClr val="accent1"/>
              </a:buClr>
              <a:buSzPts val="2100"/>
              <a:buFont typeface="Montserrat Alternates"/>
              <a:buNone/>
              <a:defRPr sz="2100" b="1" i="0" u="none" strike="noStrike" cap="none">
                <a:solidFill>
                  <a:schemeClr val="accent1"/>
                </a:solidFill>
                <a:latin typeface="Montserrat Alternates"/>
                <a:ea typeface="Montserrat Alternates"/>
                <a:cs typeface="Montserrat Alternates"/>
                <a:sym typeface="Montserrat Alternates"/>
              </a:defRPr>
            </a:lvl6pPr>
            <a:lvl7pPr marR="0" lvl="6" algn="r" rtl="0">
              <a:lnSpc>
                <a:spcPct val="100000"/>
              </a:lnSpc>
              <a:spcBef>
                <a:spcPts val="0"/>
              </a:spcBef>
              <a:spcAft>
                <a:spcPts val="0"/>
              </a:spcAft>
              <a:buClr>
                <a:schemeClr val="accent1"/>
              </a:buClr>
              <a:buSzPts val="2100"/>
              <a:buFont typeface="Montserrat Alternates"/>
              <a:buNone/>
              <a:defRPr sz="2100" b="1" i="0" u="none" strike="noStrike" cap="none">
                <a:solidFill>
                  <a:schemeClr val="accent1"/>
                </a:solidFill>
                <a:latin typeface="Montserrat Alternates"/>
                <a:ea typeface="Montserrat Alternates"/>
                <a:cs typeface="Montserrat Alternates"/>
                <a:sym typeface="Montserrat Alternates"/>
              </a:defRPr>
            </a:lvl7pPr>
            <a:lvl8pPr marR="0" lvl="7" algn="r" rtl="0">
              <a:lnSpc>
                <a:spcPct val="100000"/>
              </a:lnSpc>
              <a:spcBef>
                <a:spcPts val="0"/>
              </a:spcBef>
              <a:spcAft>
                <a:spcPts val="0"/>
              </a:spcAft>
              <a:buClr>
                <a:schemeClr val="accent1"/>
              </a:buClr>
              <a:buSzPts val="2100"/>
              <a:buFont typeface="Montserrat Alternates"/>
              <a:buNone/>
              <a:defRPr sz="2100" b="1" i="0" u="none" strike="noStrike" cap="none">
                <a:solidFill>
                  <a:schemeClr val="accent1"/>
                </a:solidFill>
                <a:latin typeface="Montserrat Alternates"/>
                <a:ea typeface="Montserrat Alternates"/>
                <a:cs typeface="Montserrat Alternates"/>
                <a:sym typeface="Montserrat Alternates"/>
              </a:defRPr>
            </a:lvl8pPr>
            <a:lvl9pPr marR="0" lvl="8" algn="r" rtl="0">
              <a:lnSpc>
                <a:spcPct val="100000"/>
              </a:lnSpc>
              <a:spcBef>
                <a:spcPts val="0"/>
              </a:spcBef>
              <a:spcAft>
                <a:spcPts val="0"/>
              </a:spcAft>
              <a:buClr>
                <a:schemeClr val="accent1"/>
              </a:buClr>
              <a:buSzPts val="2100"/>
              <a:buFont typeface="Montserrat Alternates"/>
              <a:buNone/>
              <a:defRPr sz="2100" b="1" i="0" u="none" strike="noStrike" cap="none">
                <a:solidFill>
                  <a:schemeClr val="accent1"/>
                </a:solidFill>
                <a:latin typeface="Montserrat Alternates"/>
                <a:ea typeface="Montserrat Alternates"/>
                <a:cs typeface="Montserrat Alternates"/>
                <a:sym typeface="Montserrat Alternates"/>
              </a:defRPr>
            </a:lvl9pPr>
          </a:lstStyle>
          <a:p>
            <a:pPr algn="ctr"/>
            <a:r>
              <a:rPr lang="en-US" sz="2800"/>
              <a:t>Testo atsakymai</a:t>
            </a:r>
            <a:endParaRPr lang="lt-LT" sz="2800" dirty="0"/>
          </a:p>
        </p:txBody>
      </p:sp>
      <p:sp>
        <p:nvSpPr>
          <p:cNvPr id="6" name="TextBox 5">
            <a:extLst>
              <a:ext uri="{FF2B5EF4-FFF2-40B4-BE49-F238E27FC236}">
                <a16:creationId xmlns:a16="http://schemas.microsoft.com/office/drawing/2014/main" id="{BF18B86F-9E8E-93BC-8463-F5881FAD90DB}"/>
              </a:ext>
            </a:extLst>
          </p:cNvPr>
          <p:cNvSpPr txBox="1"/>
          <p:nvPr/>
        </p:nvSpPr>
        <p:spPr>
          <a:xfrm>
            <a:off x="5350936" y="1185333"/>
            <a:ext cx="433132" cy="307777"/>
          </a:xfrm>
          <a:prstGeom prst="rect">
            <a:avLst/>
          </a:prstGeom>
          <a:noFill/>
        </p:spPr>
        <p:txBody>
          <a:bodyPr wrap="none" rtlCol="0">
            <a:spAutoFit/>
          </a:bodyPr>
          <a:lstStyle/>
          <a:p>
            <a:r>
              <a:rPr lang="en-US" dirty="0">
                <a:solidFill>
                  <a:schemeClr val="bg1"/>
                </a:solidFill>
                <a:latin typeface="Montserrat ExtraBold" panose="00000900000000000000" pitchFamily="2" charset="0"/>
              </a:rPr>
              <a:t>10.</a:t>
            </a:r>
            <a:endParaRPr lang="lt-LT" dirty="0">
              <a:solidFill>
                <a:schemeClr val="bg1"/>
              </a:solidFill>
              <a:latin typeface="Montserrat ExtraBold" panose="00000900000000000000" pitchFamily="2" charset="0"/>
            </a:endParaRPr>
          </a:p>
        </p:txBody>
      </p:sp>
      <p:sp>
        <p:nvSpPr>
          <p:cNvPr id="7" name="Stačiakampis 6">
            <a:extLst>
              <a:ext uri="{FF2B5EF4-FFF2-40B4-BE49-F238E27FC236}">
                <a16:creationId xmlns:a16="http://schemas.microsoft.com/office/drawing/2014/main" id="{66AAB017-32A8-E3E1-D4D7-BB93CEDE001D}"/>
              </a:ext>
            </a:extLst>
          </p:cNvPr>
          <p:cNvSpPr/>
          <p:nvPr/>
        </p:nvSpPr>
        <p:spPr>
          <a:xfrm>
            <a:off x="4294947" y="2032000"/>
            <a:ext cx="2545110" cy="1693333"/>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8" name="Stačiakampis 7">
            <a:extLst>
              <a:ext uri="{FF2B5EF4-FFF2-40B4-BE49-F238E27FC236}">
                <a16:creationId xmlns:a16="http://schemas.microsoft.com/office/drawing/2014/main" id="{1BFD8681-38EE-B726-B8B0-9AA0F82EFE3C}"/>
              </a:ext>
            </a:extLst>
          </p:cNvPr>
          <p:cNvSpPr/>
          <p:nvPr/>
        </p:nvSpPr>
        <p:spPr>
          <a:xfrm>
            <a:off x="5149159" y="3315546"/>
            <a:ext cx="836685" cy="819574"/>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0" name="Struktūrinė schema: jungtis 9">
            <a:extLst>
              <a:ext uri="{FF2B5EF4-FFF2-40B4-BE49-F238E27FC236}">
                <a16:creationId xmlns:a16="http://schemas.microsoft.com/office/drawing/2014/main" id="{C504D0B7-B545-DEF1-8DC5-B18D19906651}"/>
              </a:ext>
            </a:extLst>
          </p:cNvPr>
          <p:cNvSpPr/>
          <p:nvPr/>
        </p:nvSpPr>
        <p:spPr>
          <a:xfrm>
            <a:off x="5189092" y="3629977"/>
            <a:ext cx="195713" cy="190711"/>
          </a:xfrm>
          <a:prstGeom prst="flowChartConnector">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1" name="Struktūrinė schema: jungtis 10">
            <a:extLst>
              <a:ext uri="{FF2B5EF4-FFF2-40B4-BE49-F238E27FC236}">
                <a16:creationId xmlns:a16="http://schemas.microsoft.com/office/drawing/2014/main" id="{1683129C-7521-BC74-18F4-E1937C87D251}"/>
              </a:ext>
            </a:extLst>
          </p:cNvPr>
          <p:cNvSpPr/>
          <p:nvPr/>
        </p:nvSpPr>
        <p:spPr>
          <a:xfrm>
            <a:off x="5714055" y="3629976"/>
            <a:ext cx="195713" cy="190711"/>
          </a:xfrm>
          <a:prstGeom prst="flowChartConnector">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cxnSp>
        <p:nvCxnSpPr>
          <p:cNvPr id="13" name="Tiesioji jungtis 12">
            <a:extLst>
              <a:ext uri="{FF2B5EF4-FFF2-40B4-BE49-F238E27FC236}">
                <a16:creationId xmlns:a16="http://schemas.microsoft.com/office/drawing/2014/main" id="{50D7ED4E-E188-0661-C7B5-C9863FF0D6CE}"/>
              </a:ext>
            </a:extLst>
          </p:cNvPr>
          <p:cNvCxnSpPr>
            <a:cxnSpLocks/>
          </p:cNvCxnSpPr>
          <p:nvPr/>
        </p:nvCxnSpPr>
        <p:spPr>
          <a:xfrm flipV="1">
            <a:off x="5350936" y="3373120"/>
            <a:ext cx="363119" cy="28956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18" name="Struktūrinė schema: sumavimo mazgas 17">
            <a:extLst>
              <a:ext uri="{FF2B5EF4-FFF2-40B4-BE49-F238E27FC236}">
                <a16:creationId xmlns:a16="http://schemas.microsoft.com/office/drawing/2014/main" id="{D9CCD93D-5F7F-9EA3-6672-B614825B7661}"/>
              </a:ext>
            </a:extLst>
          </p:cNvPr>
          <p:cNvSpPr/>
          <p:nvPr/>
        </p:nvSpPr>
        <p:spPr>
          <a:xfrm>
            <a:off x="3988623" y="2655485"/>
            <a:ext cx="612648" cy="612648"/>
          </a:xfrm>
          <a:prstGeom prst="flowChartSummingJunction">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9" name="Struktūrinė schema: sumavimo mazgas 18">
            <a:extLst>
              <a:ext uri="{FF2B5EF4-FFF2-40B4-BE49-F238E27FC236}">
                <a16:creationId xmlns:a16="http://schemas.microsoft.com/office/drawing/2014/main" id="{0E472038-3ECD-379A-3C54-59D17FC0260E}"/>
              </a:ext>
            </a:extLst>
          </p:cNvPr>
          <p:cNvSpPr/>
          <p:nvPr/>
        </p:nvSpPr>
        <p:spPr>
          <a:xfrm>
            <a:off x="6533733" y="2655485"/>
            <a:ext cx="612648" cy="612648"/>
          </a:xfrm>
          <a:prstGeom prst="flowChartSummingJunction">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cxnSp>
        <p:nvCxnSpPr>
          <p:cNvPr id="21" name="Tiesioji jungtis 20">
            <a:extLst>
              <a:ext uri="{FF2B5EF4-FFF2-40B4-BE49-F238E27FC236}">
                <a16:creationId xmlns:a16="http://schemas.microsoft.com/office/drawing/2014/main" id="{B397A537-9892-E69E-54AA-2BBA6FF35C4F}"/>
              </a:ext>
            </a:extLst>
          </p:cNvPr>
          <p:cNvCxnSpPr>
            <a:cxnSpLocks/>
          </p:cNvCxnSpPr>
          <p:nvPr/>
        </p:nvCxnSpPr>
        <p:spPr>
          <a:xfrm>
            <a:off x="5384805" y="1849120"/>
            <a:ext cx="0" cy="36576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3" name="Tiesioji jungtis 22">
            <a:extLst>
              <a:ext uri="{FF2B5EF4-FFF2-40B4-BE49-F238E27FC236}">
                <a16:creationId xmlns:a16="http://schemas.microsoft.com/office/drawing/2014/main" id="{3F6E269C-AECE-F096-A6FC-D4F5C4194471}"/>
              </a:ext>
            </a:extLst>
          </p:cNvPr>
          <p:cNvCxnSpPr>
            <a:cxnSpLocks/>
          </p:cNvCxnSpPr>
          <p:nvPr/>
        </p:nvCxnSpPr>
        <p:spPr>
          <a:xfrm>
            <a:off x="5714055" y="1662853"/>
            <a:ext cx="0" cy="734907"/>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8F7F5FB5-EC96-DFA1-232E-E50F0875AA93}"/>
              </a:ext>
            </a:extLst>
          </p:cNvPr>
          <p:cNvSpPr txBox="1"/>
          <p:nvPr/>
        </p:nvSpPr>
        <p:spPr>
          <a:xfrm>
            <a:off x="5149731" y="1749967"/>
            <a:ext cx="274434" cy="369332"/>
          </a:xfrm>
          <a:prstGeom prst="rect">
            <a:avLst/>
          </a:prstGeom>
          <a:noFill/>
        </p:spPr>
        <p:txBody>
          <a:bodyPr wrap="none" rtlCol="0">
            <a:spAutoFit/>
          </a:bodyPr>
          <a:lstStyle/>
          <a:p>
            <a:r>
              <a:rPr lang="en-US" sz="1800" dirty="0">
                <a:solidFill>
                  <a:schemeClr val="bg1"/>
                </a:solidFill>
                <a:latin typeface="Montserrat ExtraBold" panose="00000900000000000000" pitchFamily="2" charset="0"/>
              </a:rPr>
              <a:t>-</a:t>
            </a:r>
            <a:endParaRPr lang="lt-LT" sz="1800" dirty="0">
              <a:solidFill>
                <a:schemeClr val="bg1"/>
              </a:solidFill>
              <a:latin typeface="Montserrat ExtraBold" panose="00000900000000000000" pitchFamily="2" charset="0"/>
            </a:endParaRPr>
          </a:p>
        </p:txBody>
      </p:sp>
      <p:sp>
        <p:nvSpPr>
          <p:cNvPr id="26" name="TextBox 25">
            <a:extLst>
              <a:ext uri="{FF2B5EF4-FFF2-40B4-BE49-F238E27FC236}">
                <a16:creationId xmlns:a16="http://schemas.microsoft.com/office/drawing/2014/main" id="{8317463B-0A44-652E-A2F6-6E085C9B8255}"/>
              </a:ext>
            </a:extLst>
          </p:cNvPr>
          <p:cNvSpPr txBox="1"/>
          <p:nvPr/>
        </p:nvSpPr>
        <p:spPr>
          <a:xfrm>
            <a:off x="5660114" y="1720240"/>
            <a:ext cx="325730" cy="369332"/>
          </a:xfrm>
          <a:prstGeom prst="rect">
            <a:avLst/>
          </a:prstGeom>
          <a:noFill/>
        </p:spPr>
        <p:txBody>
          <a:bodyPr wrap="none" rtlCol="0">
            <a:spAutoFit/>
          </a:bodyPr>
          <a:lstStyle/>
          <a:p>
            <a:r>
              <a:rPr lang="en-US" sz="1800" b="1" dirty="0">
                <a:solidFill>
                  <a:schemeClr val="bg1"/>
                </a:solidFill>
                <a:latin typeface="+mn-lt"/>
              </a:rPr>
              <a:t>+</a:t>
            </a:r>
            <a:endParaRPr lang="lt-LT" sz="1800" b="1" dirty="0">
              <a:solidFill>
                <a:schemeClr val="bg1"/>
              </a:solidFill>
              <a:latin typeface="+mn-lt"/>
            </a:endParaRPr>
          </a:p>
        </p:txBody>
      </p:sp>
    </p:spTree>
    <p:extLst>
      <p:ext uri="{BB962C8B-B14F-4D97-AF65-F5344CB8AC3E}">
        <p14:creationId xmlns:p14="http://schemas.microsoft.com/office/powerpoint/2010/main" val="1897616838"/>
      </p:ext>
    </p:extLst>
  </p:cSld>
  <p:clrMapOvr>
    <a:masterClrMapping/>
  </p:clrMapOvr>
  <mc:AlternateContent xmlns:mc="http://schemas.openxmlformats.org/markup-compatibility/2006">
    <mc:Choice xmlns:p14="http://schemas.microsoft.com/office/powerpoint/2010/main" Requires="p14">
      <p:transition spd="slow" p14:dur="2500">
        <p:checker/>
      </p:transition>
    </mc:Choice>
    <mc:Fallback>
      <p:transition spd="slow">
        <p:checker/>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o vietos rezervavimo ženklas 1">
            <a:extLst>
              <a:ext uri="{FF2B5EF4-FFF2-40B4-BE49-F238E27FC236}">
                <a16:creationId xmlns:a16="http://schemas.microsoft.com/office/drawing/2014/main" id="{145227D1-8132-C790-CB15-1E67B6030F89}"/>
              </a:ext>
            </a:extLst>
          </p:cNvPr>
          <p:cNvSpPr>
            <a:spLocks noGrp="1"/>
          </p:cNvSpPr>
          <p:nvPr>
            <p:ph type="body" idx="1"/>
          </p:nvPr>
        </p:nvSpPr>
        <p:spPr>
          <a:xfrm>
            <a:off x="707411" y="1279133"/>
            <a:ext cx="3564900" cy="3255900"/>
          </a:xfrm>
        </p:spPr>
        <p:txBody>
          <a:bodyPr/>
          <a:lstStyle/>
          <a:p>
            <a:r>
              <a:rPr lang="en-US" dirty="0">
                <a:solidFill>
                  <a:schemeClr val="bg1"/>
                </a:solidFill>
                <a:latin typeface="Montserrat ExtraBold" panose="00000900000000000000" pitchFamily="2" charset="0"/>
              </a:rPr>
              <a:t>500 </a:t>
            </a:r>
            <a:r>
              <a:rPr lang="el-GR" b="0" i="0" dirty="0">
                <a:solidFill>
                  <a:schemeClr val="bg1"/>
                </a:solidFill>
                <a:effectLst/>
                <a:latin typeface="arial" panose="020B0604020202020204" pitchFamily="34" charset="0"/>
              </a:rPr>
              <a:t>Ω</a:t>
            </a:r>
            <a:r>
              <a:rPr lang="en-US" b="0" i="0" dirty="0">
                <a:solidFill>
                  <a:schemeClr val="bg1"/>
                </a:solidFill>
                <a:effectLst/>
                <a:latin typeface="Montserrat ExtraBold" panose="00000900000000000000" pitchFamily="2" charset="0"/>
              </a:rPr>
              <a:t> varžos laidininko galų įtampa 9 V. Koks laidininku tekančios srovės stipris</a:t>
            </a:r>
            <a:r>
              <a:rPr lang="en-US" dirty="0">
                <a:solidFill>
                  <a:schemeClr val="bg1"/>
                </a:solidFill>
                <a:latin typeface="Montserrat ExtraBold" panose="00000900000000000000" pitchFamily="2" charset="0"/>
              </a:rPr>
              <a:t>?</a:t>
            </a:r>
          </a:p>
          <a:p>
            <a:endParaRPr lang="en-US" dirty="0">
              <a:solidFill>
                <a:schemeClr val="bg1"/>
              </a:solidFill>
              <a:latin typeface="Montserrat ExtraBold" panose="00000900000000000000" pitchFamily="2" charset="0"/>
            </a:endParaRPr>
          </a:p>
          <a:p>
            <a:r>
              <a:rPr lang="en-US" dirty="0">
                <a:solidFill>
                  <a:schemeClr val="bg1"/>
                </a:solidFill>
                <a:latin typeface="Montserrat ExtraBold" panose="00000900000000000000" pitchFamily="2" charset="0"/>
              </a:rPr>
              <a:t>Duota: R = 500 </a:t>
            </a:r>
            <a:r>
              <a:rPr lang="el-GR" b="0" i="0" dirty="0">
                <a:solidFill>
                  <a:schemeClr val="bg1"/>
                </a:solidFill>
                <a:effectLst/>
                <a:latin typeface="arial" panose="020B0604020202020204" pitchFamily="34" charset="0"/>
              </a:rPr>
              <a:t>Ω</a:t>
            </a:r>
            <a:endParaRPr lang="en-US" b="0" i="0" dirty="0">
              <a:solidFill>
                <a:schemeClr val="bg1"/>
              </a:solidFill>
              <a:effectLst/>
              <a:latin typeface="Montserrat ExtraBold" panose="00000900000000000000" pitchFamily="2" charset="0"/>
            </a:endParaRPr>
          </a:p>
          <a:p>
            <a:pPr marL="139700" indent="0">
              <a:buNone/>
            </a:pPr>
            <a:r>
              <a:rPr lang="en-US" dirty="0">
                <a:solidFill>
                  <a:schemeClr val="bg1"/>
                </a:solidFill>
                <a:latin typeface="Montserrat ExtraBold" panose="00000900000000000000" pitchFamily="2" charset="0"/>
              </a:rPr>
              <a:t>                    U = 9 V</a:t>
            </a:r>
          </a:p>
          <a:p>
            <a:pPr marL="139700" indent="0">
              <a:buNone/>
            </a:pPr>
            <a:endParaRPr lang="en-US" dirty="0">
              <a:solidFill>
                <a:schemeClr val="bg1"/>
              </a:solidFill>
              <a:latin typeface="Montserrat ExtraBold" panose="00000900000000000000" pitchFamily="2" charset="0"/>
            </a:endParaRPr>
          </a:p>
          <a:p>
            <a:r>
              <a:rPr lang="en-US" dirty="0">
                <a:solidFill>
                  <a:schemeClr val="bg1"/>
                </a:solidFill>
                <a:latin typeface="Montserrat ExtraBold" panose="00000900000000000000" pitchFamily="2" charset="0"/>
              </a:rPr>
              <a:t>Rasti: I - ?</a:t>
            </a:r>
          </a:p>
          <a:p>
            <a:endParaRPr lang="en-US" dirty="0">
              <a:solidFill>
                <a:schemeClr val="bg1"/>
              </a:solidFill>
              <a:latin typeface="Montserrat ExtraBold" panose="00000900000000000000" pitchFamily="2" charset="0"/>
            </a:endParaRPr>
          </a:p>
          <a:p>
            <a:r>
              <a:rPr lang="en-US" dirty="0">
                <a:solidFill>
                  <a:schemeClr val="bg1"/>
                </a:solidFill>
                <a:latin typeface="Montserrat ExtraBold" panose="00000900000000000000" pitchFamily="2" charset="0"/>
              </a:rPr>
              <a:t>Formulės: I = U/R</a:t>
            </a:r>
          </a:p>
          <a:p>
            <a:endParaRPr lang="en-US" dirty="0">
              <a:solidFill>
                <a:schemeClr val="bg1"/>
              </a:solidFill>
              <a:latin typeface="Montserrat ExtraBold" panose="00000900000000000000" pitchFamily="2" charset="0"/>
            </a:endParaRPr>
          </a:p>
          <a:p>
            <a:r>
              <a:rPr lang="en-US" dirty="0">
                <a:solidFill>
                  <a:schemeClr val="bg1"/>
                </a:solidFill>
                <a:latin typeface="Montserrat ExtraBold" panose="00000900000000000000" pitchFamily="2" charset="0"/>
              </a:rPr>
              <a:t>Sprendimai: I = 9V/500</a:t>
            </a:r>
            <a:r>
              <a:rPr lang="el-GR" b="0" i="0" dirty="0">
                <a:solidFill>
                  <a:schemeClr val="bg1"/>
                </a:solidFill>
                <a:effectLst/>
                <a:latin typeface="arial" panose="020B0604020202020204" pitchFamily="34" charset="0"/>
              </a:rPr>
              <a:t>Ω</a:t>
            </a:r>
            <a:endParaRPr lang="en-US" b="0" i="0" dirty="0">
              <a:solidFill>
                <a:schemeClr val="bg1"/>
              </a:solidFill>
              <a:effectLst/>
              <a:latin typeface="Montserrat ExtraBold" panose="00000900000000000000" pitchFamily="2" charset="0"/>
            </a:endParaRPr>
          </a:p>
          <a:p>
            <a:endParaRPr lang="en-US" b="0" i="0" dirty="0">
              <a:solidFill>
                <a:schemeClr val="bg1"/>
              </a:solidFill>
              <a:effectLst/>
              <a:latin typeface="Montserrat ExtraBold" panose="00000900000000000000" pitchFamily="2" charset="0"/>
            </a:endParaRPr>
          </a:p>
          <a:p>
            <a:r>
              <a:rPr lang="en-US" b="0" i="0" dirty="0">
                <a:solidFill>
                  <a:schemeClr val="bg1"/>
                </a:solidFill>
                <a:effectLst/>
                <a:latin typeface="Montserrat ExtraBold" panose="00000900000000000000" pitchFamily="2" charset="0"/>
              </a:rPr>
              <a:t>Ats:</a:t>
            </a:r>
            <a:r>
              <a:rPr lang="en-US" dirty="0">
                <a:solidFill>
                  <a:schemeClr val="bg1"/>
                </a:solidFill>
                <a:latin typeface="Montserrat ExtraBold" panose="00000900000000000000" pitchFamily="2" charset="0"/>
              </a:rPr>
              <a:t>  I = 0,018 A</a:t>
            </a:r>
            <a:endParaRPr lang="lt-LT" dirty="0">
              <a:solidFill>
                <a:schemeClr val="bg1"/>
              </a:solidFill>
              <a:latin typeface="Montserrat ExtraBold" panose="00000900000000000000" pitchFamily="2" charset="0"/>
            </a:endParaRPr>
          </a:p>
        </p:txBody>
      </p:sp>
      <p:sp>
        <p:nvSpPr>
          <p:cNvPr id="4" name="Pavadinimas 3">
            <a:extLst>
              <a:ext uri="{FF2B5EF4-FFF2-40B4-BE49-F238E27FC236}">
                <a16:creationId xmlns:a16="http://schemas.microsoft.com/office/drawing/2014/main" id="{AE07D8B6-DA11-C734-A8E4-40465F580596}"/>
              </a:ext>
            </a:extLst>
          </p:cNvPr>
          <p:cNvSpPr>
            <a:spLocks noGrp="1"/>
          </p:cNvSpPr>
          <p:nvPr>
            <p:ph type="title"/>
          </p:nvPr>
        </p:nvSpPr>
        <p:spPr>
          <a:xfrm>
            <a:off x="2372700" y="317050"/>
            <a:ext cx="4398600" cy="515100"/>
          </a:xfrm>
        </p:spPr>
        <p:txBody>
          <a:bodyPr/>
          <a:lstStyle/>
          <a:p>
            <a:r>
              <a:rPr lang="en-US" sz="2800" dirty="0">
                <a:latin typeface="Montserrat ExtraBold" panose="00000900000000000000" pitchFamily="2" charset="0"/>
              </a:rPr>
              <a:t>Uždavinių sprendimas</a:t>
            </a:r>
            <a:endParaRPr lang="lt-LT" sz="2800" dirty="0">
              <a:latin typeface="Montserrat ExtraBold" panose="00000900000000000000" pitchFamily="2" charset="0"/>
            </a:endParaRPr>
          </a:p>
        </p:txBody>
      </p:sp>
    </p:spTree>
    <p:extLst>
      <p:ext uri="{BB962C8B-B14F-4D97-AF65-F5344CB8AC3E}">
        <p14:creationId xmlns:p14="http://schemas.microsoft.com/office/powerpoint/2010/main" val="1877867682"/>
      </p:ext>
    </p:extLst>
  </p:cSld>
  <p:clrMapOvr>
    <a:masterClrMapping/>
  </p:clrMapOvr>
  <mc:AlternateContent xmlns:mc="http://schemas.openxmlformats.org/markup-compatibility/2006">
    <mc:Choice xmlns:p14="http://schemas.microsoft.com/office/powerpoint/2010/main" Requires="p14">
      <p:transition spd="slow" p14:dur="2500">
        <p:checker/>
      </p:transition>
    </mc:Choice>
    <mc:Fallback>
      <p:transition spd="slow">
        <p:checker/>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o vietos rezervavimo ženklas 1">
            <a:extLst>
              <a:ext uri="{FF2B5EF4-FFF2-40B4-BE49-F238E27FC236}">
                <a16:creationId xmlns:a16="http://schemas.microsoft.com/office/drawing/2014/main" id="{98BADB76-64BF-D661-1E8D-DE943758D53D}"/>
              </a:ext>
            </a:extLst>
          </p:cNvPr>
          <p:cNvSpPr>
            <a:spLocks noGrp="1"/>
          </p:cNvSpPr>
          <p:nvPr>
            <p:ph type="body" idx="1"/>
          </p:nvPr>
        </p:nvSpPr>
        <p:spPr>
          <a:xfrm>
            <a:off x="612583" y="1439577"/>
            <a:ext cx="4541924" cy="1132173"/>
          </a:xfrm>
        </p:spPr>
        <p:txBody>
          <a:bodyPr/>
          <a:lstStyle/>
          <a:p>
            <a:r>
              <a:rPr lang="lt-LT" sz="1600" dirty="0">
                <a:latin typeface="Montserrat ExtraBold" panose="00000900000000000000" pitchFamily="2" charset="0"/>
                <a:hlinkClick r:id="rId2"/>
              </a:rPr>
              <a:t>https://www.wikipedia.org/</a:t>
            </a:r>
            <a:endParaRPr lang="en-US" sz="1600" dirty="0">
              <a:latin typeface="Montserrat ExtraBold" panose="00000900000000000000" pitchFamily="2" charset="0"/>
            </a:endParaRPr>
          </a:p>
          <a:p>
            <a:endParaRPr lang="en-US" sz="1600" dirty="0">
              <a:latin typeface="Montserrat ExtraBold" panose="00000900000000000000" pitchFamily="2" charset="0"/>
            </a:endParaRPr>
          </a:p>
          <a:p>
            <a:r>
              <a:rPr lang="en-US" sz="1600" dirty="0">
                <a:latin typeface="Montserrat ExtraBold" panose="00000900000000000000" pitchFamily="2" charset="0"/>
              </a:rPr>
              <a:t>Fizikos vadovėlis ,,Spektras’’ II dalis</a:t>
            </a:r>
            <a:endParaRPr lang="lt-LT" sz="1600" dirty="0">
              <a:latin typeface="Montserrat ExtraBold" panose="00000900000000000000" pitchFamily="2" charset="0"/>
            </a:endParaRPr>
          </a:p>
        </p:txBody>
      </p:sp>
      <p:sp>
        <p:nvSpPr>
          <p:cNvPr id="4" name="Pavadinimas 3">
            <a:extLst>
              <a:ext uri="{FF2B5EF4-FFF2-40B4-BE49-F238E27FC236}">
                <a16:creationId xmlns:a16="http://schemas.microsoft.com/office/drawing/2014/main" id="{B42D983E-B025-5B1F-368B-DADAC5321ED6}"/>
              </a:ext>
            </a:extLst>
          </p:cNvPr>
          <p:cNvSpPr>
            <a:spLocks noGrp="1"/>
          </p:cNvSpPr>
          <p:nvPr>
            <p:ph type="title"/>
          </p:nvPr>
        </p:nvSpPr>
        <p:spPr>
          <a:xfrm>
            <a:off x="2604656" y="432411"/>
            <a:ext cx="4398600" cy="515100"/>
          </a:xfrm>
        </p:spPr>
        <p:txBody>
          <a:bodyPr/>
          <a:lstStyle/>
          <a:p>
            <a:pPr algn="ctr"/>
            <a:r>
              <a:rPr lang="en-US" sz="2800" dirty="0"/>
              <a:t>Informacijos šaltiniai</a:t>
            </a:r>
            <a:endParaRPr lang="lt-LT" sz="2800" dirty="0"/>
          </a:p>
        </p:txBody>
      </p:sp>
    </p:spTree>
    <p:extLst>
      <p:ext uri="{BB962C8B-B14F-4D97-AF65-F5344CB8AC3E}">
        <p14:creationId xmlns:p14="http://schemas.microsoft.com/office/powerpoint/2010/main" val="3566215709"/>
      </p:ext>
    </p:extLst>
  </p:cSld>
  <p:clrMapOvr>
    <a:masterClrMapping/>
  </p:clrMapOvr>
  <mc:AlternateContent xmlns:mc="http://schemas.openxmlformats.org/markup-compatibility/2006">
    <mc:Choice xmlns:p14="http://schemas.microsoft.com/office/powerpoint/2010/main" Requires="p14">
      <p:transition spd="slow" p14:dur="2500">
        <p:checker/>
      </p:transition>
    </mc:Choice>
    <mc:Fallback>
      <p:transition spd="slow">
        <p:checker/>
      </p:transition>
    </mc:Fallback>
  </mc:AlternateContent>
</p:sld>
</file>

<file path=ppt/theme/theme1.xml><?xml version="1.0" encoding="utf-8"?>
<a:theme xmlns:a="http://schemas.openxmlformats.org/drawingml/2006/main" name="Tech Company Branding Guidelines XL by Slidesgo">
  <a:themeElements>
    <a:clrScheme name="Simple Light">
      <a:dk1>
        <a:srgbClr val="011446"/>
      </a:dk1>
      <a:lt1>
        <a:srgbClr val="FFFFFF"/>
      </a:lt1>
      <a:dk2>
        <a:srgbClr val="02227F"/>
      </a:dk2>
      <a:lt2>
        <a:srgbClr val="B7B7B7"/>
      </a:lt2>
      <a:accent1>
        <a:srgbClr val="FFFFFF"/>
      </a:accent1>
      <a:accent2>
        <a:srgbClr val="06BAD6"/>
      </a:accent2>
      <a:accent3>
        <a:srgbClr val="A1F1FE"/>
      </a:accent3>
      <a:accent4>
        <a:srgbClr val="079AB1"/>
      </a:accent4>
      <a:accent5>
        <a:srgbClr val="0081B0"/>
      </a:accent5>
      <a:accent6>
        <a:srgbClr val="FFFFFF"/>
      </a:accent6>
      <a:hlink>
        <a:srgbClr val="FFFFFF"/>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1045</TotalTime>
  <Words>1316</Words>
  <Application>Microsoft Office PowerPoint</Application>
  <PresentationFormat>Demonstracija ekrane (16:9)</PresentationFormat>
  <Paragraphs>334</Paragraphs>
  <Slides>41</Slides>
  <Notes>1</Notes>
  <HiddenSlides>0</HiddenSlides>
  <MMClips>2</MMClips>
  <ScaleCrop>false</ScaleCrop>
  <HeadingPairs>
    <vt:vector size="6" baseType="variant">
      <vt:variant>
        <vt:lpstr>Naudojami šriftai</vt:lpstr>
      </vt:variant>
      <vt:variant>
        <vt:i4>5</vt:i4>
      </vt:variant>
      <vt:variant>
        <vt:lpstr>Tema</vt:lpstr>
      </vt:variant>
      <vt:variant>
        <vt:i4>1</vt:i4>
      </vt:variant>
      <vt:variant>
        <vt:lpstr>Skaidrių pavadinimai</vt:lpstr>
      </vt:variant>
      <vt:variant>
        <vt:i4>41</vt:i4>
      </vt:variant>
    </vt:vector>
  </HeadingPairs>
  <TitlesOfParts>
    <vt:vector size="47" baseType="lpstr">
      <vt:lpstr>Arial</vt:lpstr>
      <vt:lpstr>Arial</vt:lpstr>
      <vt:lpstr>Montserrat</vt:lpstr>
      <vt:lpstr>Montserrat Alternates</vt:lpstr>
      <vt:lpstr>Montserrat ExtraBold</vt:lpstr>
      <vt:lpstr>Tech Company Branding Guidelines XL by Slidesgo</vt:lpstr>
      <vt:lpstr>Elektros grandinė</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Elektros grandinė – vandens detektorius</vt:lpstr>
      <vt:lpstr>„PowerPoint“ pateiktis</vt:lpstr>
      <vt:lpstr>„PowerPoint“ pateiktis</vt:lpstr>
      <vt:lpstr>„PowerPoint“ pateiktis</vt:lpstr>
      <vt:lpstr>„PowerPoint“ pateiktis</vt:lpstr>
      <vt:lpstr>„PowerPoint“ pateiktis</vt:lpstr>
      <vt:lpstr>Bandymas Nr. 2</vt:lpstr>
      <vt:lpstr>Hipotezė</vt:lpstr>
      <vt:lpstr>Priemonės</vt:lpstr>
      <vt:lpstr>Priemonės</vt:lpstr>
      <vt:lpstr>Darbo eiga</vt:lpstr>
      <vt:lpstr>Darbo eiga</vt:lpstr>
      <vt:lpstr>Bandymas</vt:lpstr>
      <vt:lpstr>Išvada</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Testo atsakymai</vt:lpstr>
      <vt:lpstr>„PowerPoint“ pateiktis</vt:lpstr>
      <vt:lpstr>Uždavinių sprendimas</vt:lpstr>
      <vt:lpstr>Informacijos šaltiniai</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Tech Company Branding Guidelines</dc:title>
  <dc:creator>Dokumentai</dc:creator>
  <cp:lastModifiedBy>NERIJUS VYTURYS</cp:lastModifiedBy>
  <cp:revision>11</cp:revision>
  <dcterms:modified xsi:type="dcterms:W3CDTF">2023-05-09T20:58:55Z</dcterms:modified>
</cp:coreProperties>
</file>